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319" r:id="rId3"/>
    <p:sldId id="320" r:id="rId4"/>
    <p:sldId id="321" r:id="rId5"/>
    <p:sldId id="322" r:id="rId6"/>
    <p:sldId id="323" r:id="rId7"/>
    <p:sldId id="324" r:id="rId8"/>
    <p:sldId id="325" r:id="rId9"/>
    <p:sldId id="326" r:id="rId10"/>
    <p:sldId id="327" r:id="rId11"/>
    <p:sldId id="328" r:id="rId12"/>
    <p:sldId id="329" r:id="rId13"/>
    <p:sldId id="330" r:id="rId14"/>
    <p:sldId id="309" r:id="rId15"/>
    <p:sldId id="331" r:id="rId16"/>
    <p:sldId id="332" r:id="rId17"/>
    <p:sldId id="333" r:id="rId18"/>
    <p:sldId id="334" r:id="rId19"/>
    <p:sldId id="335" r:id="rId20"/>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p:scale>
          <a:sx n="60" d="100"/>
          <a:sy n="60" d="100"/>
        </p:scale>
        <p:origin x="2742" y="54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ul Flintham" userId="9c667512-4df2-4cd6-a38a-97a5a69da614" providerId="ADAL" clId="{18C72AEF-AC49-491C-ABE1-258DFF82A994}"/>
    <pc:docChg chg="undo custSel addSld delSld modSld">
      <pc:chgData name="Paul Flintham" userId="9c667512-4df2-4cd6-a38a-97a5a69da614" providerId="ADAL" clId="{18C72AEF-AC49-491C-ABE1-258DFF82A994}" dt="2024-05-21T11:47:13.871" v="3512" actId="47"/>
      <pc:docMkLst>
        <pc:docMk/>
      </pc:docMkLst>
      <pc:sldChg chg="addSp delSp modSp mod">
        <pc:chgData name="Paul Flintham" userId="9c667512-4df2-4cd6-a38a-97a5a69da614" providerId="ADAL" clId="{18C72AEF-AC49-491C-ABE1-258DFF82A994}" dt="2024-05-20T12:26:40.521" v="78" actId="14100"/>
        <pc:sldMkLst>
          <pc:docMk/>
          <pc:sldMk cId="4039219627" sldId="256"/>
        </pc:sldMkLst>
        <pc:spChg chg="add del mod">
          <ac:chgData name="Paul Flintham" userId="9c667512-4df2-4cd6-a38a-97a5a69da614" providerId="ADAL" clId="{18C72AEF-AC49-491C-ABE1-258DFF82A994}" dt="2024-05-20T12:26:00.033" v="67" actId="14100"/>
          <ac:spMkLst>
            <pc:docMk/>
            <pc:sldMk cId="4039219627" sldId="256"/>
            <ac:spMk id="7" creationId="{5C95D741-8C93-F8DC-24D0-03E2F1AF2600}"/>
          </ac:spMkLst>
        </pc:spChg>
        <pc:spChg chg="mod">
          <ac:chgData name="Paul Flintham" userId="9c667512-4df2-4cd6-a38a-97a5a69da614" providerId="ADAL" clId="{18C72AEF-AC49-491C-ABE1-258DFF82A994}" dt="2024-05-20T12:18:42.960" v="1" actId="20577"/>
          <ac:spMkLst>
            <pc:docMk/>
            <pc:sldMk cId="4039219627" sldId="256"/>
            <ac:spMk id="8" creationId="{2A909BD8-691E-C345-F103-DCC86BCAFE6E}"/>
          </ac:spMkLst>
        </pc:spChg>
        <pc:spChg chg="mod">
          <ac:chgData name="Paul Flintham" userId="9c667512-4df2-4cd6-a38a-97a5a69da614" providerId="ADAL" clId="{18C72AEF-AC49-491C-ABE1-258DFF82A994}" dt="2024-05-20T12:19:02.595" v="7" actId="20577"/>
          <ac:spMkLst>
            <pc:docMk/>
            <pc:sldMk cId="4039219627" sldId="256"/>
            <ac:spMk id="9" creationId="{DCE02DB0-2320-FA8B-CBB6-A3C11487AA3A}"/>
          </ac:spMkLst>
        </pc:spChg>
        <pc:spChg chg="add del mod">
          <ac:chgData name="Paul Flintham" userId="9c667512-4df2-4cd6-a38a-97a5a69da614" providerId="ADAL" clId="{18C72AEF-AC49-491C-ABE1-258DFF82A994}" dt="2024-05-20T12:19:44.900" v="15" actId="478"/>
          <ac:spMkLst>
            <pc:docMk/>
            <pc:sldMk cId="4039219627" sldId="256"/>
            <ac:spMk id="11" creationId="{840E3A4E-A389-DA78-62B9-D24B4446B509}"/>
          </ac:spMkLst>
        </pc:spChg>
        <pc:spChg chg="add mod">
          <ac:chgData name="Paul Flintham" userId="9c667512-4df2-4cd6-a38a-97a5a69da614" providerId="ADAL" clId="{18C72AEF-AC49-491C-ABE1-258DFF82A994}" dt="2024-05-20T12:26:40.521" v="78" actId="14100"/>
          <ac:spMkLst>
            <pc:docMk/>
            <pc:sldMk cId="4039219627" sldId="256"/>
            <ac:spMk id="13" creationId="{A17EC2C9-BD24-5585-D56F-7809DB0B3BCD}"/>
          </ac:spMkLst>
        </pc:spChg>
        <pc:picChg chg="add mod modCrop">
          <ac:chgData name="Paul Flintham" userId="9c667512-4df2-4cd6-a38a-97a5a69da614" providerId="ADAL" clId="{18C72AEF-AC49-491C-ABE1-258DFF82A994}" dt="2024-05-20T12:23:10.267" v="25" actId="1076"/>
          <ac:picMkLst>
            <pc:docMk/>
            <pc:sldMk cId="4039219627" sldId="256"/>
            <ac:picMk id="10" creationId="{22507375-5471-296A-AFBD-7CCE06925B23}"/>
          </ac:picMkLst>
        </pc:picChg>
        <pc:picChg chg="add mod">
          <ac:chgData name="Paul Flintham" userId="9c667512-4df2-4cd6-a38a-97a5a69da614" providerId="ADAL" clId="{18C72AEF-AC49-491C-ABE1-258DFF82A994}" dt="2024-05-20T12:26:04.856" v="69" actId="1076"/>
          <ac:picMkLst>
            <pc:docMk/>
            <pc:sldMk cId="4039219627" sldId="256"/>
            <ac:picMk id="12" creationId="{6C1FEFFA-1208-DE53-5928-2AB75FB3EDAE}"/>
          </ac:picMkLst>
        </pc:picChg>
      </pc:sldChg>
      <pc:sldChg chg="addSp modSp add del mod">
        <pc:chgData name="Paul Flintham" userId="9c667512-4df2-4cd6-a38a-97a5a69da614" providerId="ADAL" clId="{18C72AEF-AC49-491C-ABE1-258DFF82A994}" dt="2024-05-20T12:29:05.134" v="112" actId="47"/>
        <pc:sldMkLst>
          <pc:docMk/>
          <pc:sldMk cId="1531345416" sldId="257"/>
        </pc:sldMkLst>
        <pc:picChg chg="add mod">
          <ac:chgData name="Paul Flintham" userId="9c667512-4df2-4cd6-a38a-97a5a69da614" providerId="ADAL" clId="{18C72AEF-AC49-491C-ABE1-258DFF82A994}" dt="2024-05-20T12:23:20.762" v="27" actId="1076"/>
          <ac:picMkLst>
            <pc:docMk/>
            <pc:sldMk cId="1531345416" sldId="257"/>
            <ac:picMk id="7" creationId="{7A489371-C732-62FF-6071-780B7EDEAD9B}"/>
          </ac:picMkLst>
        </pc:picChg>
      </pc:sldChg>
      <pc:sldChg chg="add del">
        <pc:chgData name="Paul Flintham" userId="9c667512-4df2-4cd6-a38a-97a5a69da614" providerId="ADAL" clId="{18C72AEF-AC49-491C-ABE1-258DFF82A994}" dt="2024-05-20T12:31:28.350" v="141" actId="47"/>
        <pc:sldMkLst>
          <pc:docMk/>
          <pc:sldMk cId="714977822" sldId="292"/>
        </pc:sldMkLst>
      </pc:sldChg>
      <pc:sldChg chg="add del">
        <pc:chgData name="Paul Flintham" userId="9c667512-4df2-4cd6-a38a-97a5a69da614" providerId="ADAL" clId="{18C72AEF-AC49-491C-ABE1-258DFF82A994}" dt="2024-05-20T12:36:51.466" v="216" actId="47"/>
        <pc:sldMkLst>
          <pc:docMk/>
          <pc:sldMk cId="1730981953" sldId="293"/>
        </pc:sldMkLst>
      </pc:sldChg>
      <pc:sldChg chg="add del">
        <pc:chgData name="Paul Flintham" userId="9c667512-4df2-4cd6-a38a-97a5a69da614" providerId="ADAL" clId="{18C72AEF-AC49-491C-ABE1-258DFF82A994}" dt="2024-05-20T12:41:11.052" v="382" actId="47"/>
        <pc:sldMkLst>
          <pc:docMk/>
          <pc:sldMk cId="1175809411" sldId="294"/>
        </pc:sldMkLst>
      </pc:sldChg>
      <pc:sldChg chg="addSp delSp modSp add del mod">
        <pc:chgData name="Paul Flintham" userId="9c667512-4df2-4cd6-a38a-97a5a69da614" providerId="ADAL" clId="{18C72AEF-AC49-491C-ABE1-258DFF82A994}" dt="2024-05-20T14:06:22.726" v="1104" actId="47"/>
        <pc:sldMkLst>
          <pc:docMk/>
          <pc:sldMk cId="3142439358" sldId="295"/>
        </pc:sldMkLst>
        <pc:spChg chg="add mod">
          <ac:chgData name="Paul Flintham" userId="9c667512-4df2-4cd6-a38a-97a5a69da614" providerId="ADAL" clId="{18C72AEF-AC49-491C-ABE1-258DFF82A994}" dt="2024-05-20T12:42:00.558" v="392" actId="1076"/>
          <ac:spMkLst>
            <pc:docMk/>
            <pc:sldMk cId="3142439358" sldId="295"/>
            <ac:spMk id="16" creationId="{97D401B3-0744-C85D-C662-56967B5561AD}"/>
          </ac:spMkLst>
        </pc:spChg>
        <pc:spChg chg="add mod">
          <ac:chgData name="Paul Flintham" userId="9c667512-4df2-4cd6-a38a-97a5a69da614" providerId="ADAL" clId="{18C72AEF-AC49-491C-ABE1-258DFF82A994}" dt="2024-05-20T12:42:09.698" v="399" actId="20577"/>
          <ac:spMkLst>
            <pc:docMk/>
            <pc:sldMk cId="3142439358" sldId="295"/>
            <ac:spMk id="17" creationId="{2AAB4421-0F57-3CC6-6A70-2ADD100A39D1}"/>
          </ac:spMkLst>
        </pc:spChg>
        <pc:spChg chg="add mod">
          <ac:chgData name="Paul Flintham" userId="9c667512-4df2-4cd6-a38a-97a5a69da614" providerId="ADAL" clId="{18C72AEF-AC49-491C-ABE1-258DFF82A994}" dt="2024-05-20T12:43:57.848" v="456" actId="20577"/>
          <ac:spMkLst>
            <pc:docMk/>
            <pc:sldMk cId="3142439358" sldId="295"/>
            <ac:spMk id="18" creationId="{4682B689-7A04-4D0D-EFA2-2FD299E62D8F}"/>
          </ac:spMkLst>
        </pc:spChg>
        <pc:spChg chg="add mod">
          <ac:chgData name="Paul Flintham" userId="9c667512-4df2-4cd6-a38a-97a5a69da614" providerId="ADAL" clId="{18C72AEF-AC49-491C-ABE1-258DFF82A994}" dt="2024-05-20T12:42:40.531" v="420" actId="20577"/>
          <ac:spMkLst>
            <pc:docMk/>
            <pc:sldMk cId="3142439358" sldId="295"/>
            <ac:spMk id="19" creationId="{83DD12D6-DD2A-5183-E33C-0243493D1934}"/>
          </ac:spMkLst>
        </pc:spChg>
        <pc:spChg chg="add mod">
          <ac:chgData name="Paul Flintham" userId="9c667512-4df2-4cd6-a38a-97a5a69da614" providerId="ADAL" clId="{18C72AEF-AC49-491C-ABE1-258DFF82A994}" dt="2024-05-20T12:42:50.277" v="433" actId="20577"/>
          <ac:spMkLst>
            <pc:docMk/>
            <pc:sldMk cId="3142439358" sldId="295"/>
            <ac:spMk id="20" creationId="{4D99D1EA-810E-FB9E-805F-7DF96716A9C4}"/>
          </ac:spMkLst>
        </pc:spChg>
        <pc:spChg chg="add mod">
          <ac:chgData name="Paul Flintham" userId="9c667512-4df2-4cd6-a38a-97a5a69da614" providerId="ADAL" clId="{18C72AEF-AC49-491C-ABE1-258DFF82A994}" dt="2024-05-20T12:43:07.135" v="450" actId="1036"/>
          <ac:spMkLst>
            <pc:docMk/>
            <pc:sldMk cId="3142439358" sldId="295"/>
            <ac:spMk id="21" creationId="{83998199-357A-013A-1AD7-BB0F30C95161}"/>
          </ac:spMkLst>
        </pc:spChg>
        <pc:picChg chg="add del mod">
          <ac:chgData name="Paul Flintham" userId="9c667512-4df2-4cd6-a38a-97a5a69da614" providerId="ADAL" clId="{18C72AEF-AC49-491C-ABE1-258DFF82A994}" dt="2024-05-20T12:47:56.776" v="592" actId="478"/>
          <ac:picMkLst>
            <pc:docMk/>
            <pc:sldMk cId="3142439358" sldId="295"/>
            <ac:picMk id="5" creationId="{19B18533-3463-953D-CDFA-DC687DC536D8}"/>
          </ac:picMkLst>
        </pc:picChg>
      </pc:sldChg>
      <pc:sldChg chg="addSp modSp add del mod">
        <pc:chgData name="Paul Flintham" userId="9c667512-4df2-4cd6-a38a-97a5a69da614" providerId="ADAL" clId="{18C72AEF-AC49-491C-ABE1-258DFF82A994}" dt="2024-05-20T14:09:30.117" v="1165" actId="47"/>
        <pc:sldMkLst>
          <pc:docMk/>
          <pc:sldMk cId="986656419" sldId="296"/>
        </pc:sldMkLst>
        <pc:spChg chg="add mod">
          <ac:chgData name="Paul Flintham" userId="9c667512-4df2-4cd6-a38a-97a5a69da614" providerId="ADAL" clId="{18C72AEF-AC49-491C-ABE1-258DFF82A994}" dt="2024-05-20T12:52:05.359" v="1049" actId="1076"/>
          <ac:spMkLst>
            <pc:docMk/>
            <pc:sldMk cId="986656419" sldId="296"/>
            <ac:spMk id="2" creationId="{E284DD30-6A08-A5FD-FEE3-335C1363E03F}"/>
          </ac:spMkLst>
        </pc:spChg>
        <pc:spChg chg="add mod">
          <ac:chgData name="Paul Flintham" userId="9c667512-4df2-4cd6-a38a-97a5a69da614" providerId="ADAL" clId="{18C72AEF-AC49-491C-ABE1-258DFF82A994}" dt="2024-05-20T12:52:20.017" v="1053" actId="1076"/>
          <ac:spMkLst>
            <pc:docMk/>
            <pc:sldMk cId="986656419" sldId="296"/>
            <ac:spMk id="5" creationId="{9358C3AC-71F2-6DEA-895B-6F23723BCC2A}"/>
          </ac:spMkLst>
        </pc:spChg>
        <pc:spChg chg="add mod">
          <ac:chgData name="Paul Flintham" userId="9c667512-4df2-4cd6-a38a-97a5a69da614" providerId="ADAL" clId="{18C72AEF-AC49-491C-ABE1-258DFF82A994}" dt="2024-05-20T12:52:44.921" v="1059" actId="1076"/>
          <ac:spMkLst>
            <pc:docMk/>
            <pc:sldMk cId="986656419" sldId="296"/>
            <ac:spMk id="16" creationId="{D470D9B8-A258-68CE-4F55-2CC954AFF80D}"/>
          </ac:spMkLst>
        </pc:spChg>
        <pc:picChg chg="add mod">
          <ac:chgData name="Paul Flintham" userId="9c667512-4df2-4cd6-a38a-97a5a69da614" providerId="ADAL" clId="{18C72AEF-AC49-491C-ABE1-258DFF82A994}" dt="2024-05-20T14:06:37.444" v="1113" actId="1038"/>
          <ac:picMkLst>
            <pc:docMk/>
            <pc:sldMk cId="986656419" sldId="296"/>
            <ac:picMk id="18" creationId="{FF608761-F036-C7AB-2DAC-DD33C3DD8010}"/>
          </ac:picMkLst>
        </pc:picChg>
      </pc:sldChg>
      <pc:sldChg chg="addSp modSp add del mod">
        <pc:chgData name="Paul Flintham" userId="9c667512-4df2-4cd6-a38a-97a5a69da614" providerId="ADAL" clId="{18C72AEF-AC49-491C-ABE1-258DFF82A994}" dt="2024-05-20T14:18:39.324" v="1249" actId="47"/>
        <pc:sldMkLst>
          <pc:docMk/>
          <pc:sldMk cId="1111432352" sldId="297"/>
        </pc:sldMkLst>
        <pc:picChg chg="add mod">
          <ac:chgData name="Paul Flintham" userId="9c667512-4df2-4cd6-a38a-97a5a69da614" providerId="ADAL" clId="{18C72AEF-AC49-491C-ABE1-258DFF82A994}" dt="2024-05-20T14:14:36.781" v="1207" actId="1038"/>
          <ac:picMkLst>
            <pc:docMk/>
            <pc:sldMk cId="1111432352" sldId="297"/>
            <ac:picMk id="7" creationId="{DBB30BAE-8AB7-F5A7-2210-75EDBB453C42}"/>
          </ac:picMkLst>
        </pc:picChg>
      </pc:sldChg>
      <pc:sldChg chg="addSp delSp modSp add del mod">
        <pc:chgData name="Paul Flintham" userId="9c667512-4df2-4cd6-a38a-97a5a69da614" providerId="ADAL" clId="{18C72AEF-AC49-491C-ABE1-258DFF82A994}" dt="2024-05-20T14:28:10.719" v="1391" actId="47"/>
        <pc:sldMkLst>
          <pc:docMk/>
          <pc:sldMk cId="1153212915" sldId="298"/>
        </pc:sldMkLst>
        <pc:spChg chg="add mod">
          <ac:chgData name="Paul Flintham" userId="9c667512-4df2-4cd6-a38a-97a5a69da614" providerId="ADAL" clId="{18C72AEF-AC49-491C-ABE1-258DFF82A994}" dt="2024-05-20T14:24:31.323" v="1344" actId="207"/>
          <ac:spMkLst>
            <pc:docMk/>
            <pc:sldMk cId="1153212915" sldId="298"/>
            <ac:spMk id="4" creationId="{9A29472B-5B0A-E95F-5963-31187E7B04C3}"/>
          </ac:spMkLst>
        </pc:spChg>
        <pc:spChg chg="add mod">
          <ac:chgData name="Paul Flintham" userId="9c667512-4df2-4cd6-a38a-97a5a69da614" providerId="ADAL" clId="{18C72AEF-AC49-491C-ABE1-258DFF82A994}" dt="2024-05-20T14:24:41.355" v="1351" actId="20577"/>
          <ac:spMkLst>
            <pc:docMk/>
            <pc:sldMk cId="1153212915" sldId="298"/>
            <ac:spMk id="5" creationId="{2C090951-92FF-DB3F-E8AA-AC863A67C28C}"/>
          </ac:spMkLst>
        </pc:spChg>
        <pc:spChg chg="add mod">
          <ac:chgData name="Paul Flintham" userId="9c667512-4df2-4cd6-a38a-97a5a69da614" providerId="ADAL" clId="{18C72AEF-AC49-491C-ABE1-258DFF82A994}" dt="2024-05-20T14:24:48.537" v="1353" actId="1076"/>
          <ac:spMkLst>
            <pc:docMk/>
            <pc:sldMk cId="1153212915" sldId="298"/>
            <ac:spMk id="7" creationId="{01294F83-B8A0-5235-D281-D381201FCCED}"/>
          </ac:spMkLst>
        </pc:spChg>
        <pc:spChg chg="add mod">
          <ac:chgData name="Paul Flintham" userId="9c667512-4df2-4cd6-a38a-97a5a69da614" providerId="ADAL" clId="{18C72AEF-AC49-491C-ABE1-258DFF82A994}" dt="2024-05-20T14:26:16.811" v="1362" actId="1076"/>
          <ac:spMkLst>
            <pc:docMk/>
            <pc:sldMk cId="1153212915" sldId="298"/>
            <ac:spMk id="9" creationId="{F851E338-ED16-0691-9A3F-BB62A3542296}"/>
          </ac:spMkLst>
        </pc:spChg>
        <pc:spChg chg="add mod">
          <ac:chgData name="Paul Flintham" userId="9c667512-4df2-4cd6-a38a-97a5a69da614" providerId="ADAL" clId="{18C72AEF-AC49-491C-ABE1-258DFF82A994}" dt="2024-05-20T14:26:27.652" v="1366" actId="1035"/>
          <ac:spMkLst>
            <pc:docMk/>
            <pc:sldMk cId="1153212915" sldId="298"/>
            <ac:spMk id="13" creationId="{32922321-AC19-62B2-2998-71AF7A94862E}"/>
          </ac:spMkLst>
        </pc:spChg>
        <pc:spChg chg="add del mod">
          <ac:chgData name="Paul Flintham" userId="9c667512-4df2-4cd6-a38a-97a5a69da614" providerId="ADAL" clId="{18C72AEF-AC49-491C-ABE1-258DFF82A994}" dt="2024-05-20T14:26:35.183" v="1368" actId="478"/>
          <ac:spMkLst>
            <pc:docMk/>
            <pc:sldMk cId="1153212915" sldId="298"/>
            <ac:spMk id="14" creationId="{0DE2DCF1-BD07-0514-4CC4-3948B429164F}"/>
          </ac:spMkLst>
        </pc:spChg>
        <pc:spChg chg="add mod">
          <ac:chgData name="Paul Flintham" userId="9c667512-4df2-4cd6-a38a-97a5a69da614" providerId="ADAL" clId="{18C72AEF-AC49-491C-ABE1-258DFF82A994}" dt="2024-05-20T14:26:43.153" v="1372" actId="1036"/>
          <ac:spMkLst>
            <pc:docMk/>
            <pc:sldMk cId="1153212915" sldId="298"/>
            <ac:spMk id="15" creationId="{29A0915B-1A9D-FD31-D2B3-B2DFCDAAA850}"/>
          </ac:spMkLst>
        </pc:spChg>
      </pc:sldChg>
      <pc:sldChg chg="addSp modSp add del mod">
        <pc:chgData name="Paul Flintham" userId="9c667512-4df2-4cd6-a38a-97a5a69da614" providerId="ADAL" clId="{18C72AEF-AC49-491C-ABE1-258DFF82A994}" dt="2024-05-21T08:24:03.109" v="1454" actId="47"/>
        <pc:sldMkLst>
          <pc:docMk/>
          <pc:sldMk cId="2013121455" sldId="299"/>
        </pc:sldMkLst>
        <pc:spChg chg="mod">
          <ac:chgData name="Paul Flintham" userId="9c667512-4df2-4cd6-a38a-97a5a69da614" providerId="ADAL" clId="{18C72AEF-AC49-491C-ABE1-258DFF82A994}" dt="2024-05-20T14:30:37.990" v="1403" actId="1076"/>
          <ac:spMkLst>
            <pc:docMk/>
            <pc:sldMk cId="2013121455" sldId="299"/>
            <ac:spMk id="4" creationId="{C5F2B15B-EB9D-9CDF-FD96-40BCB12C1587}"/>
          </ac:spMkLst>
        </pc:spChg>
        <pc:cxnChg chg="add mod">
          <ac:chgData name="Paul Flintham" userId="9c667512-4df2-4cd6-a38a-97a5a69da614" providerId="ADAL" clId="{18C72AEF-AC49-491C-ABE1-258DFF82A994}" dt="2024-05-20T14:30:12.677" v="1394" actId="13822"/>
          <ac:cxnSpMkLst>
            <pc:docMk/>
            <pc:sldMk cId="2013121455" sldId="299"/>
            <ac:cxnSpMk id="8" creationId="{032E1AF7-AE34-F656-762D-53892A8BB5F4}"/>
          </ac:cxnSpMkLst>
        </pc:cxnChg>
        <pc:cxnChg chg="add mod">
          <ac:chgData name="Paul Flintham" userId="9c667512-4df2-4cd6-a38a-97a5a69da614" providerId="ADAL" clId="{18C72AEF-AC49-491C-ABE1-258DFF82A994}" dt="2024-05-20T14:30:23.095" v="1398" actId="14100"/>
          <ac:cxnSpMkLst>
            <pc:docMk/>
            <pc:sldMk cId="2013121455" sldId="299"/>
            <ac:cxnSpMk id="10" creationId="{A08922A2-2BE9-0293-4366-F8E50614C1FB}"/>
          </ac:cxnSpMkLst>
        </pc:cxnChg>
        <pc:cxnChg chg="add mod">
          <ac:chgData name="Paul Flintham" userId="9c667512-4df2-4cd6-a38a-97a5a69da614" providerId="ADAL" clId="{18C72AEF-AC49-491C-ABE1-258DFF82A994}" dt="2024-05-20T14:30:34.046" v="1402" actId="14100"/>
          <ac:cxnSpMkLst>
            <pc:docMk/>
            <pc:sldMk cId="2013121455" sldId="299"/>
            <ac:cxnSpMk id="17" creationId="{9C13A41E-7B27-4F1A-02E5-21F39FE5B879}"/>
          </ac:cxnSpMkLst>
        </pc:cxnChg>
      </pc:sldChg>
      <pc:sldChg chg="addSp modSp add del mod">
        <pc:chgData name="Paul Flintham" userId="9c667512-4df2-4cd6-a38a-97a5a69da614" providerId="ADAL" clId="{18C72AEF-AC49-491C-ABE1-258DFF82A994}" dt="2024-05-21T08:27:53.324" v="1719" actId="47"/>
        <pc:sldMkLst>
          <pc:docMk/>
          <pc:sldMk cId="2580560628" sldId="300"/>
        </pc:sldMkLst>
        <pc:spChg chg="add mod">
          <ac:chgData name="Paul Flintham" userId="9c667512-4df2-4cd6-a38a-97a5a69da614" providerId="ADAL" clId="{18C72AEF-AC49-491C-ABE1-258DFF82A994}" dt="2024-05-21T08:24:32.625" v="1467" actId="1076"/>
          <ac:spMkLst>
            <pc:docMk/>
            <pc:sldMk cId="2580560628" sldId="300"/>
            <ac:spMk id="4" creationId="{E1F95CD1-0360-68BB-238E-047BBD044EB2}"/>
          </ac:spMkLst>
        </pc:spChg>
        <pc:spChg chg="add mod">
          <ac:chgData name="Paul Flintham" userId="9c667512-4df2-4cd6-a38a-97a5a69da614" providerId="ADAL" clId="{18C72AEF-AC49-491C-ABE1-258DFF82A994}" dt="2024-05-21T08:24:41.135" v="1472" actId="20577"/>
          <ac:spMkLst>
            <pc:docMk/>
            <pc:sldMk cId="2580560628" sldId="300"/>
            <ac:spMk id="5" creationId="{77FAFB90-0467-4110-38EA-03E18DB72883}"/>
          </ac:spMkLst>
        </pc:spChg>
        <pc:spChg chg="add mod">
          <ac:chgData name="Paul Flintham" userId="9c667512-4df2-4cd6-a38a-97a5a69da614" providerId="ADAL" clId="{18C72AEF-AC49-491C-ABE1-258DFF82A994}" dt="2024-05-21T08:24:48.641" v="1480" actId="20577"/>
          <ac:spMkLst>
            <pc:docMk/>
            <pc:sldMk cId="2580560628" sldId="300"/>
            <ac:spMk id="8" creationId="{9B9A91AD-77DB-A8EF-4DD6-02667DC9EA17}"/>
          </ac:spMkLst>
        </pc:spChg>
        <pc:spChg chg="add mod">
          <ac:chgData name="Paul Flintham" userId="9c667512-4df2-4cd6-a38a-97a5a69da614" providerId="ADAL" clId="{18C72AEF-AC49-491C-ABE1-258DFF82A994}" dt="2024-05-21T08:24:57.897" v="1492" actId="20577"/>
          <ac:spMkLst>
            <pc:docMk/>
            <pc:sldMk cId="2580560628" sldId="300"/>
            <ac:spMk id="9" creationId="{57B849BA-49E4-28F1-BE63-54B3C19DF48B}"/>
          </ac:spMkLst>
        </pc:spChg>
        <pc:spChg chg="add mod">
          <ac:chgData name="Paul Flintham" userId="9c667512-4df2-4cd6-a38a-97a5a69da614" providerId="ADAL" clId="{18C72AEF-AC49-491C-ABE1-258DFF82A994}" dt="2024-05-21T08:25:09.773" v="1509" actId="20577"/>
          <ac:spMkLst>
            <pc:docMk/>
            <pc:sldMk cId="2580560628" sldId="300"/>
            <ac:spMk id="10" creationId="{76C4057B-3E6A-DF6F-A983-9A398FB05354}"/>
          </ac:spMkLst>
        </pc:spChg>
        <pc:spChg chg="add mod">
          <ac:chgData name="Paul Flintham" userId="9c667512-4df2-4cd6-a38a-97a5a69da614" providerId="ADAL" clId="{18C72AEF-AC49-491C-ABE1-258DFF82A994}" dt="2024-05-21T08:25:21.670" v="1515" actId="20577"/>
          <ac:spMkLst>
            <pc:docMk/>
            <pc:sldMk cId="2580560628" sldId="300"/>
            <ac:spMk id="11" creationId="{F6DCA314-D236-E5F7-A94B-DD0AD4E4BBF7}"/>
          </ac:spMkLst>
        </pc:spChg>
        <pc:spChg chg="add mod">
          <ac:chgData name="Paul Flintham" userId="9c667512-4df2-4cd6-a38a-97a5a69da614" providerId="ADAL" clId="{18C72AEF-AC49-491C-ABE1-258DFF82A994}" dt="2024-05-21T08:25:31.258" v="1523" actId="20577"/>
          <ac:spMkLst>
            <pc:docMk/>
            <pc:sldMk cId="2580560628" sldId="300"/>
            <ac:spMk id="12" creationId="{2B831A33-9BEC-F054-C4E4-DD03B6294D96}"/>
          </ac:spMkLst>
        </pc:spChg>
        <pc:spChg chg="add mod">
          <ac:chgData name="Paul Flintham" userId="9c667512-4df2-4cd6-a38a-97a5a69da614" providerId="ADAL" clId="{18C72AEF-AC49-491C-ABE1-258DFF82A994}" dt="2024-05-21T08:25:44.200" v="1536" actId="1035"/>
          <ac:spMkLst>
            <pc:docMk/>
            <pc:sldMk cId="2580560628" sldId="300"/>
            <ac:spMk id="13" creationId="{18389613-51C3-5FD6-09C2-BEBF88E581D6}"/>
          </ac:spMkLst>
        </pc:spChg>
      </pc:sldChg>
      <pc:sldChg chg="add del">
        <pc:chgData name="Paul Flintham" userId="9c667512-4df2-4cd6-a38a-97a5a69da614" providerId="ADAL" clId="{18C72AEF-AC49-491C-ABE1-258DFF82A994}" dt="2024-05-21T08:50:29.679" v="1959" actId="47"/>
        <pc:sldMkLst>
          <pc:docMk/>
          <pc:sldMk cId="3639687440" sldId="301"/>
        </pc:sldMkLst>
      </pc:sldChg>
      <pc:sldChg chg="addSp modSp add del mod">
        <pc:chgData name="Paul Flintham" userId="9c667512-4df2-4cd6-a38a-97a5a69da614" providerId="ADAL" clId="{18C72AEF-AC49-491C-ABE1-258DFF82A994}" dt="2024-05-21T08:57:29.799" v="2064" actId="47"/>
        <pc:sldMkLst>
          <pc:docMk/>
          <pc:sldMk cId="1872199337" sldId="302"/>
        </pc:sldMkLst>
        <pc:cxnChg chg="add mod">
          <ac:chgData name="Paul Flintham" userId="9c667512-4df2-4cd6-a38a-97a5a69da614" providerId="ADAL" clId="{18C72AEF-AC49-491C-ABE1-258DFF82A994}" dt="2024-05-21T08:51:09.488" v="1971" actId="1035"/>
          <ac:cxnSpMkLst>
            <pc:docMk/>
            <pc:sldMk cId="1872199337" sldId="302"/>
            <ac:cxnSpMk id="4" creationId="{9D523835-9127-92CD-0316-DDF7488BB424}"/>
          </ac:cxnSpMkLst>
        </pc:cxnChg>
        <pc:cxnChg chg="add mod">
          <ac:chgData name="Paul Flintham" userId="9c667512-4df2-4cd6-a38a-97a5a69da614" providerId="ADAL" clId="{18C72AEF-AC49-491C-ABE1-258DFF82A994}" dt="2024-05-21T08:51:23.808" v="1980" actId="1037"/>
          <ac:cxnSpMkLst>
            <pc:docMk/>
            <pc:sldMk cId="1872199337" sldId="302"/>
            <ac:cxnSpMk id="6" creationId="{66B61FC8-D7AE-0A85-5478-34DF9F8795CE}"/>
          </ac:cxnSpMkLst>
        </pc:cxnChg>
        <pc:cxnChg chg="add mod">
          <ac:chgData name="Paul Flintham" userId="9c667512-4df2-4cd6-a38a-97a5a69da614" providerId="ADAL" clId="{18C72AEF-AC49-491C-ABE1-258DFF82A994}" dt="2024-05-21T08:51:34.140" v="1989" actId="1037"/>
          <ac:cxnSpMkLst>
            <pc:docMk/>
            <pc:sldMk cId="1872199337" sldId="302"/>
            <ac:cxnSpMk id="10" creationId="{82B4D6FC-EF9D-DF5A-1C6F-C7D7F87FA754}"/>
          </ac:cxnSpMkLst>
        </pc:cxnChg>
        <pc:cxnChg chg="add mod">
          <ac:chgData name="Paul Flintham" userId="9c667512-4df2-4cd6-a38a-97a5a69da614" providerId="ADAL" clId="{18C72AEF-AC49-491C-ABE1-258DFF82A994}" dt="2024-05-21T08:53:09.497" v="2042" actId="14100"/>
          <ac:cxnSpMkLst>
            <pc:docMk/>
            <pc:sldMk cId="1872199337" sldId="302"/>
            <ac:cxnSpMk id="41" creationId="{EA01E9D0-98EE-8DC9-3134-0AFAAFDEB726}"/>
          </ac:cxnSpMkLst>
        </pc:cxnChg>
        <pc:cxnChg chg="add mod">
          <ac:chgData name="Paul Flintham" userId="9c667512-4df2-4cd6-a38a-97a5a69da614" providerId="ADAL" clId="{18C72AEF-AC49-491C-ABE1-258DFF82A994}" dt="2024-05-21T08:53:16.518" v="2045" actId="14100"/>
          <ac:cxnSpMkLst>
            <pc:docMk/>
            <pc:sldMk cId="1872199337" sldId="302"/>
            <ac:cxnSpMk id="43" creationId="{F5107044-9EB7-7AAF-71A7-40A0F01E2C7D}"/>
          </ac:cxnSpMkLst>
        </pc:cxnChg>
        <pc:cxnChg chg="add mod">
          <ac:chgData name="Paul Flintham" userId="9c667512-4df2-4cd6-a38a-97a5a69da614" providerId="ADAL" clId="{18C72AEF-AC49-491C-ABE1-258DFF82A994}" dt="2024-05-21T08:53:27.694" v="2048" actId="14100"/>
          <ac:cxnSpMkLst>
            <pc:docMk/>
            <pc:sldMk cId="1872199337" sldId="302"/>
            <ac:cxnSpMk id="45" creationId="{3F9BBA61-6D2C-818C-3125-6EA11A052465}"/>
          </ac:cxnSpMkLst>
        </pc:cxnChg>
        <pc:cxnChg chg="add mod">
          <ac:chgData name="Paul Flintham" userId="9c667512-4df2-4cd6-a38a-97a5a69da614" providerId="ADAL" clId="{18C72AEF-AC49-491C-ABE1-258DFF82A994}" dt="2024-05-21T08:53:35.680" v="2051" actId="14100"/>
          <ac:cxnSpMkLst>
            <pc:docMk/>
            <pc:sldMk cId="1872199337" sldId="302"/>
            <ac:cxnSpMk id="47" creationId="{1770BDE9-0A29-ECB1-129E-1B9B076D15AE}"/>
          </ac:cxnSpMkLst>
        </pc:cxnChg>
      </pc:sldChg>
      <pc:sldChg chg="add del">
        <pc:chgData name="Paul Flintham" userId="9c667512-4df2-4cd6-a38a-97a5a69da614" providerId="ADAL" clId="{18C72AEF-AC49-491C-ABE1-258DFF82A994}" dt="2024-05-21T09:03:51.843" v="2170" actId="47"/>
        <pc:sldMkLst>
          <pc:docMk/>
          <pc:sldMk cId="303886358" sldId="303"/>
        </pc:sldMkLst>
      </pc:sldChg>
      <pc:sldChg chg="addSp delSp modSp add del mod">
        <pc:chgData name="Paul Flintham" userId="9c667512-4df2-4cd6-a38a-97a5a69da614" providerId="ADAL" clId="{18C72AEF-AC49-491C-ABE1-258DFF82A994}" dt="2024-05-21T09:06:09.895" v="2238" actId="47"/>
        <pc:sldMkLst>
          <pc:docMk/>
          <pc:sldMk cId="3636975872" sldId="304"/>
        </pc:sldMkLst>
        <pc:spChg chg="del">
          <ac:chgData name="Paul Flintham" userId="9c667512-4df2-4cd6-a38a-97a5a69da614" providerId="ADAL" clId="{18C72AEF-AC49-491C-ABE1-258DFF82A994}" dt="2024-05-21T09:04:45.919" v="2180" actId="478"/>
          <ac:spMkLst>
            <pc:docMk/>
            <pc:sldMk cId="3636975872" sldId="304"/>
            <ac:spMk id="19" creationId="{5048A213-E0FA-4E78-E8E1-68C5F00AED5C}"/>
          </ac:spMkLst>
        </pc:spChg>
        <pc:picChg chg="del">
          <ac:chgData name="Paul Flintham" userId="9c667512-4df2-4cd6-a38a-97a5a69da614" providerId="ADAL" clId="{18C72AEF-AC49-491C-ABE1-258DFF82A994}" dt="2024-05-21T09:04:42.580" v="2179" actId="478"/>
          <ac:picMkLst>
            <pc:docMk/>
            <pc:sldMk cId="3636975872" sldId="304"/>
            <ac:picMk id="2050" creationId="{BF956219-A4D4-6EA1-D070-6109FBCCEEEE}"/>
          </ac:picMkLst>
        </pc:picChg>
        <pc:cxnChg chg="add mod">
          <ac:chgData name="Paul Flintham" userId="9c667512-4df2-4cd6-a38a-97a5a69da614" providerId="ADAL" clId="{18C72AEF-AC49-491C-ABE1-258DFF82A994}" dt="2024-05-21T09:04:22.269" v="2172" actId="14100"/>
          <ac:cxnSpMkLst>
            <pc:docMk/>
            <pc:sldMk cId="3636975872" sldId="304"/>
            <ac:cxnSpMk id="2" creationId="{5311DC53-7C39-0734-D731-E5DD15417DFA}"/>
          </ac:cxnSpMkLst>
        </pc:cxnChg>
        <pc:cxnChg chg="add mod">
          <ac:chgData name="Paul Flintham" userId="9c667512-4df2-4cd6-a38a-97a5a69da614" providerId="ADAL" clId="{18C72AEF-AC49-491C-ABE1-258DFF82A994}" dt="2024-05-21T09:04:32.245" v="2175" actId="14100"/>
          <ac:cxnSpMkLst>
            <pc:docMk/>
            <pc:sldMk cId="3636975872" sldId="304"/>
            <ac:cxnSpMk id="6" creationId="{DECE85C6-FFAC-570F-4FA3-22E2EDF7E7EB}"/>
          </ac:cxnSpMkLst>
        </pc:cxnChg>
        <pc:cxnChg chg="add mod">
          <ac:chgData name="Paul Flintham" userId="9c667512-4df2-4cd6-a38a-97a5a69da614" providerId="ADAL" clId="{18C72AEF-AC49-491C-ABE1-258DFF82A994}" dt="2024-05-21T09:04:39.455" v="2178" actId="14100"/>
          <ac:cxnSpMkLst>
            <pc:docMk/>
            <pc:sldMk cId="3636975872" sldId="304"/>
            <ac:cxnSpMk id="25" creationId="{76BB1942-2160-C7AD-7919-E522111FFD11}"/>
          </ac:cxnSpMkLst>
        </pc:cxnChg>
      </pc:sldChg>
      <pc:sldChg chg="add del">
        <pc:chgData name="Paul Flintham" userId="9c667512-4df2-4cd6-a38a-97a5a69da614" providerId="ADAL" clId="{18C72AEF-AC49-491C-ABE1-258DFF82A994}" dt="2024-05-21T09:07:35.725" v="2258" actId="47"/>
        <pc:sldMkLst>
          <pc:docMk/>
          <pc:sldMk cId="1770872645" sldId="305"/>
        </pc:sldMkLst>
      </pc:sldChg>
      <pc:sldChg chg="addSp modSp add del mod">
        <pc:chgData name="Paul Flintham" userId="9c667512-4df2-4cd6-a38a-97a5a69da614" providerId="ADAL" clId="{18C72AEF-AC49-491C-ABE1-258DFF82A994}" dt="2024-05-20T14:21:23.610" v="1288" actId="47"/>
        <pc:sldMkLst>
          <pc:docMk/>
          <pc:sldMk cId="2805019347" sldId="306"/>
        </pc:sldMkLst>
        <pc:picChg chg="add mod">
          <ac:chgData name="Paul Flintham" userId="9c667512-4df2-4cd6-a38a-97a5a69da614" providerId="ADAL" clId="{18C72AEF-AC49-491C-ABE1-258DFF82A994}" dt="2024-05-20T14:18:03.144" v="1238" actId="1076"/>
          <ac:picMkLst>
            <pc:docMk/>
            <pc:sldMk cId="2805019347" sldId="306"/>
            <ac:picMk id="8" creationId="{9B85FAF8-A981-269F-5B61-80653C232AA4}"/>
          </ac:picMkLst>
        </pc:picChg>
      </pc:sldChg>
      <pc:sldChg chg="add del">
        <pc:chgData name="Paul Flintham" userId="9c667512-4df2-4cd6-a38a-97a5a69da614" providerId="ADAL" clId="{18C72AEF-AC49-491C-ABE1-258DFF82A994}" dt="2024-05-21T08:41:49.214" v="1817" actId="47"/>
        <pc:sldMkLst>
          <pc:docMk/>
          <pc:sldMk cId="3604295020" sldId="307"/>
        </pc:sldMkLst>
      </pc:sldChg>
      <pc:sldChg chg="add del">
        <pc:chgData name="Paul Flintham" userId="9c667512-4df2-4cd6-a38a-97a5a69da614" providerId="ADAL" clId="{18C72AEF-AC49-491C-ABE1-258DFF82A994}" dt="2024-05-21T09:10:38.153" v="2306" actId="47"/>
        <pc:sldMkLst>
          <pc:docMk/>
          <pc:sldMk cId="2279298328" sldId="308"/>
        </pc:sldMkLst>
      </pc:sldChg>
      <pc:sldChg chg="addSp modSp add del mod">
        <pc:chgData name="Paul Flintham" userId="9c667512-4df2-4cd6-a38a-97a5a69da614" providerId="ADAL" clId="{18C72AEF-AC49-491C-ABE1-258DFF82A994}" dt="2024-05-21T09:28:05.811" v="2427" actId="113"/>
        <pc:sldMkLst>
          <pc:docMk/>
          <pc:sldMk cId="3150872141" sldId="309"/>
        </pc:sldMkLst>
        <pc:spChg chg="mod">
          <ac:chgData name="Paul Flintham" userId="9c667512-4df2-4cd6-a38a-97a5a69da614" providerId="ADAL" clId="{18C72AEF-AC49-491C-ABE1-258DFF82A994}" dt="2024-05-21T09:28:05.811" v="2427" actId="113"/>
          <ac:spMkLst>
            <pc:docMk/>
            <pc:sldMk cId="3150872141" sldId="309"/>
            <ac:spMk id="33" creationId="{579EFA56-FA6C-3FBD-D833-65F8D8BB64E7}"/>
          </ac:spMkLst>
        </pc:spChg>
        <pc:picChg chg="add mod">
          <ac:chgData name="Paul Flintham" userId="9c667512-4df2-4cd6-a38a-97a5a69da614" providerId="ADAL" clId="{18C72AEF-AC49-491C-ABE1-258DFF82A994}" dt="2024-05-21T09:25:22.419" v="2396" actId="1076"/>
          <ac:picMkLst>
            <pc:docMk/>
            <pc:sldMk cId="3150872141" sldId="309"/>
            <ac:picMk id="2" creationId="{5BA6A17F-8A3C-AC72-9079-16FCBA03911B}"/>
          </ac:picMkLst>
        </pc:picChg>
      </pc:sldChg>
      <pc:sldChg chg="addSp delSp modSp add del mod">
        <pc:chgData name="Paul Flintham" userId="9c667512-4df2-4cd6-a38a-97a5a69da614" providerId="ADAL" clId="{18C72AEF-AC49-491C-ABE1-258DFF82A994}" dt="2024-05-21T09:37:51.080" v="2621" actId="47"/>
        <pc:sldMkLst>
          <pc:docMk/>
          <pc:sldMk cId="4247060053" sldId="310"/>
        </pc:sldMkLst>
        <pc:cxnChg chg="add mod">
          <ac:chgData name="Paul Flintham" userId="9c667512-4df2-4cd6-a38a-97a5a69da614" providerId="ADAL" clId="{18C72AEF-AC49-491C-ABE1-258DFF82A994}" dt="2024-05-21T09:31:02.584" v="2464" actId="692"/>
          <ac:cxnSpMkLst>
            <pc:docMk/>
            <pc:sldMk cId="4247060053" sldId="310"/>
            <ac:cxnSpMk id="5" creationId="{36B2C5D3-426E-75C6-E8D5-EF5FD9367DC7}"/>
          </ac:cxnSpMkLst>
        </pc:cxnChg>
        <pc:cxnChg chg="add del mod">
          <ac:chgData name="Paul Flintham" userId="9c667512-4df2-4cd6-a38a-97a5a69da614" providerId="ADAL" clId="{18C72AEF-AC49-491C-ABE1-258DFF82A994}" dt="2024-05-21T09:31:04.080" v="2465" actId="478"/>
          <ac:cxnSpMkLst>
            <pc:docMk/>
            <pc:sldMk cId="4247060053" sldId="310"/>
            <ac:cxnSpMk id="10" creationId="{87D70931-E85A-752E-5282-534516A1AA2B}"/>
          </ac:cxnSpMkLst>
        </pc:cxnChg>
        <pc:cxnChg chg="add mod">
          <ac:chgData name="Paul Flintham" userId="9c667512-4df2-4cd6-a38a-97a5a69da614" providerId="ADAL" clId="{18C72AEF-AC49-491C-ABE1-258DFF82A994}" dt="2024-05-21T09:31:13.201" v="2468" actId="14100"/>
          <ac:cxnSpMkLst>
            <pc:docMk/>
            <pc:sldMk cId="4247060053" sldId="310"/>
            <ac:cxnSpMk id="11" creationId="{B69C927F-32B5-2792-45BC-F72DDEB3A3E5}"/>
          </ac:cxnSpMkLst>
        </pc:cxnChg>
        <pc:cxnChg chg="add mod">
          <ac:chgData name="Paul Flintham" userId="9c667512-4df2-4cd6-a38a-97a5a69da614" providerId="ADAL" clId="{18C72AEF-AC49-491C-ABE1-258DFF82A994}" dt="2024-05-21T09:31:21.593" v="2471" actId="14100"/>
          <ac:cxnSpMkLst>
            <pc:docMk/>
            <pc:sldMk cId="4247060053" sldId="310"/>
            <ac:cxnSpMk id="14" creationId="{24FB07E2-D3EC-81A3-D8E7-54DB406CA0CF}"/>
          </ac:cxnSpMkLst>
        </pc:cxnChg>
      </pc:sldChg>
      <pc:sldChg chg="add del">
        <pc:chgData name="Paul Flintham" userId="9c667512-4df2-4cd6-a38a-97a5a69da614" providerId="ADAL" clId="{18C72AEF-AC49-491C-ABE1-258DFF82A994}" dt="2024-05-21T09:22:18.087" v="2352" actId="47"/>
        <pc:sldMkLst>
          <pc:docMk/>
          <pc:sldMk cId="575268966" sldId="311"/>
        </pc:sldMkLst>
      </pc:sldChg>
      <pc:sldChg chg="addSp modSp add del mod">
        <pc:chgData name="Paul Flintham" userId="9c667512-4df2-4cd6-a38a-97a5a69da614" providerId="ADAL" clId="{18C72AEF-AC49-491C-ABE1-258DFF82A994}" dt="2024-05-21T09:37:52.165" v="2622" actId="47"/>
        <pc:sldMkLst>
          <pc:docMk/>
          <pc:sldMk cId="958231310" sldId="312"/>
        </pc:sldMkLst>
        <pc:cxnChg chg="add mod">
          <ac:chgData name="Paul Flintham" userId="9c667512-4df2-4cd6-a38a-97a5a69da614" providerId="ADAL" clId="{18C72AEF-AC49-491C-ABE1-258DFF82A994}" dt="2024-05-21T09:34:26.143" v="2502" actId="1076"/>
          <ac:cxnSpMkLst>
            <pc:docMk/>
            <pc:sldMk cId="958231310" sldId="312"/>
            <ac:cxnSpMk id="2" creationId="{2B91E046-18EE-2E84-6F2E-D524046D74A1}"/>
          </ac:cxnSpMkLst>
        </pc:cxnChg>
      </pc:sldChg>
      <pc:sldChg chg="add del">
        <pc:chgData name="Paul Flintham" userId="9c667512-4df2-4cd6-a38a-97a5a69da614" providerId="ADAL" clId="{18C72AEF-AC49-491C-ABE1-258DFF82A994}" dt="2024-05-21T09:47:05.977" v="2678" actId="47"/>
        <pc:sldMkLst>
          <pc:docMk/>
          <pc:sldMk cId="265902216" sldId="313"/>
        </pc:sldMkLst>
      </pc:sldChg>
      <pc:sldChg chg="addSp modSp add del mod">
        <pc:chgData name="Paul Flintham" userId="9c667512-4df2-4cd6-a38a-97a5a69da614" providerId="ADAL" clId="{18C72AEF-AC49-491C-ABE1-258DFF82A994}" dt="2024-05-21T09:50:50.562" v="2861" actId="47"/>
        <pc:sldMkLst>
          <pc:docMk/>
          <pc:sldMk cId="1577056704" sldId="314"/>
        </pc:sldMkLst>
        <pc:spChg chg="mod">
          <ac:chgData name="Paul Flintham" userId="9c667512-4df2-4cd6-a38a-97a5a69da614" providerId="ADAL" clId="{18C72AEF-AC49-491C-ABE1-258DFF82A994}" dt="2024-05-21T09:48:56.370" v="2688" actId="1076"/>
          <ac:spMkLst>
            <pc:docMk/>
            <pc:sldMk cId="1577056704" sldId="314"/>
            <ac:spMk id="4" creationId="{DC5EBE4D-D66A-2783-422F-C447F8897814}"/>
          </ac:spMkLst>
        </pc:spChg>
        <pc:picChg chg="add mod">
          <ac:chgData name="Paul Flintham" userId="9c667512-4df2-4cd6-a38a-97a5a69da614" providerId="ADAL" clId="{18C72AEF-AC49-491C-ABE1-258DFF82A994}" dt="2024-05-21T09:48:01.192" v="2680" actId="1076"/>
          <ac:picMkLst>
            <pc:docMk/>
            <pc:sldMk cId="1577056704" sldId="314"/>
            <ac:picMk id="2" creationId="{2FB3A3CB-E0C9-A0E3-D412-91ECD1CD34F0}"/>
          </ac:picMkLst>
        </pc:picChg>
        <pc:picChg chg="add mod">
          <ac:chgData name="Paul Flintham" userId="9c667512-4df2-4cd6-a38a-97a5a69da614" providerId="ADAL" clId="{18C72AEF-AC49-491C-ABE1-258DFF82A994}" dt="2024-05-21T09:48:07.013" v="2682" actId="1076"/>
          <ac:picMkLst>
            <pc:docMk/>
            <pc:sldMk cId="1577056704" sldId="314"/>
            <ac:picMk id="5" creationId="{A8F5F78B-46D2-4C72-C422-7A619BC636E2}"/>
          </ac:picMkLst>
        </pc:picChg>
        <pc:picChg chg="add mod">
          <ac:chgData name="Paul Flintham" userId="9c667512-4df2-4cd6-a38a-97a5a69da614" providerId="ADAL" clId="{18C72AEF-AC49-491C-ABE1-258DFF82A994}" dt="2024-05-21T09:48:12.130" v="2684" actId="1076"/>
          <ac:picMkLst>
            <pc:docMk/>
            <pc:sldMk cId="1577056704" sldId="314"/>
            <ac:picMk id="6" creationId="{E876AE06-6461-F680-0C7E-635B3FD5FFB2}"/>
          </ac:picMkLst>
        </pc:picChg>
        <pc:picChg chg="add mod">
          <ac:chgData name="Paul Flintham" userId="9c667512-4df2-4cd6-a38a-97a5a69da614" providerId="ADAL" clId="{18C72AEF-AC49-491C-ABE1-258DFF82A994}" dt="2024-05-21T09:48:30.242" v="2687" actId="1076"/>
          <ac:picMkLst>
            <pc:docMk/>
            <pc:sldMk cId="1577056704" sldId="314"/>
            <ac:picMk id="7" creationId="{AA6D5847-3CC0-BB0F-8AA2-168C74453048}"/>
          </ac:picMkLst>
        </pc:picChg>
      </pc:sldChg>
      <pc:sldChg chg="addSp delSp modSp add del mod">
        <pc:chgData name="Paul Flintham" userId="9c667512-4df2-4cd6-a38a-97a5a69da614" providerId="ADAL" clId="{18C72AEF-AC49-491C-ABE1-258DFF82A994}" dt="2024-05-21T09:54:23.127" v="2930" actId="47"/>
        <pc:sldMkLst>
          <pc:docMk/>
          <pc:sldMk cId="1590814690" sldId="315"/>
        </pc:sldMkLst>
        <pc:spChg chg="del">
          <ac:chgData name="Paul Flintham" userId="9c667512-4df2-4cd6-a38a-97a5a69da614" providerId="ADAL" clId="{18C72AEF-AC49-491C-ABE1-258DFF82A994}" dt="2024-05-21T09:53:43.053" v="2900" actId="478"/>
          <ac:spMkLst>
            <pc:docMk/>
            <pc:sldMk cId="1590814690" sldId="315"/>
            <ac:spMk id="12" creationId="{8C10E1CC-744E-D827-9482-F50B29A95E2B}"/>
          </ac:spMkLst>
        </pc:spChg>
        <pc:picChg chg="add mod">
          <ac:chgData name="Paul Flintham" userId="9c667512-4df2-4cd6-a38a-97a5a69da614" providerId="ADAL" clId="{18C72AEF-AC49-491C-ABE1-258DFF82A994}" dt="2024-05-21T09:53:37.944" v="2899" actId="14100"/>
          <ac:picMkLst>
            <pc:docMk/>
            <pc:sldMk cId="1590814690" sldId="315"/>
            <ac:picMk id="10" creationId="{F6B1767E-E7DE-9337-3C6A-8E60EBA3BE21}"/>
          </ac:picMkLst>
        </pc:picChg>
      </pc:sldChg>
      <pc:sldChg chg="addSp modSp add del mod">
        <pc:chgData name="Paul Flintham" userId="9c667512-4df2-4cd6-a38a-97a5a69da614" providerId="ADAL" clId="{18C72AEF-AC49-491C-ABE1-258DFF82A994}" dt="2024-05-21T11:26:02.769" v="3345" actId="47"/>
        <pc:sldMkLst>
          <pc:docMk/>
          <pc:sldMk cId="3175470374" sldId="316"/>
        </pc:sldMkLst>
        <pc:spChg chg="add mod">
          <ac:chgData name="Paul Flintham" userId="9c667512-4df2-4cd6-a38a-97a5a69da614" providerId="ADAL" clId="{18C72AEF-AC49-491C-ABE1-258DFF82A994}" dt="2024-05-21T10:58:57.319" v="2944" actId="1076"/>
          <ac:spMkLst>
            <pc:docMk/>
            <pc:sldMk cId="3175470374" sldId="316"/>
            <ac:spMk id="18" creationId="{602A8283-1F36-817A-5D29-15D406D52C02}"/>
          </ac:spMkLst>
        </pc:spChg>
        <pc:spChg chg="add mod">
          <ac:chgData name="Paul Flintham" userId="9c667512-4df2-4cd6-a38a-97a5a69da614" providerId="ADAL" clId="{18C72AEF-AC49-491C-ABE1-258DFF82A994}" dt="2024-05-21T10:59:23.985" v="2948" actId="20577"/>
          <ac:spMkLst>
            <pc:docMk/>
            <pc:sldMk cId="3175470374" sldId="316"/>
            <ac:spMk id="21" creationId="{3EA063D7-1221-2F04-5DD8-E3B4FFC9EDAD}"/>
          </ac:spMkLst>
        </pc:spChg>
      </pc:sldChg>
      <pc:sldChg chg="addSp modSp add del mod">
        <pc:chgData name="Paul Flintham" userId="9c667512-4df2-4cd6-a38a-97a5a69da614" providerId="ADAL" clId="{18C72AEF-AC49-491C-ABE1-258DFF82A994}" dt="2024-05-21T11:43:56.874" v="3457" actId="47"/>
        <pc:sldMkLst>
          <pc:docMk/>
          <pc:sldMk cId="103214615" sldId="317"/>
        </pc:sldMkLst>
        <pc:spChg chg="add mod">
          <ac:chgData name="Paul Flintham" userId="9c667512-4df2-4cd6-a38a-97a5a69da614" providerId="ADAL" clId="{18C72AEF-AC49-491C-ABE1-258DFF82A994}" dt="2024-05-21T11:42:19.614" v="3396" actId="6549"/>
          <ac:spMkLst>
            <pc:docMk/>
            <pc:sldMk cId="103214615" sldId="317"/>
            <ac:spMk id="2" creationId="{FD5A4524-4E34-A62F-54E4-F0B1DA86BDD6}"/>
          </ac:spMkLst>
        </pc:spChg>
        <pc:spChg chg="add mod">
          <ac:chgData name="Paul Flintham" userId="9c667512-4df2-4cd6-a38a-97a5a69da614" providerId="ADAL" clId="{18C72AEF-AC49-491C-ABE1-258DFF82A994}" dt="2024-05-21T11:42:22.571" v="3397" actId="1076"/>
          <ac:spMkLst>
            <pc:docMk/>
            <pc:sldMk cId="103214615" sldId="317"/>
            <ac:spMk id="4" creationId="{003C62AD-FB52-D703-286D-3687768C3935}"/>
          </ac:spMkLst>
        </pc:spChg>
        <pc:spChg chg="add mod">
          <ac:chgData name="Paul Flintham" userId="9c667512-4df2-4cd6-a38a-97a5a69da614" providerId="ADAL" clId="{18C72AEF-AC49-491C-ABE1-258DFF82A994}" dt="2024-05-21T11:42:55.724" v="3411" actId="1076"/>
          <ac:spMkLst>
            <pc:docMk/>
            <pc:sldMk cId="103214615" sldId="317"/>
            <ac:spMk id="6" creationId="{CF24B8DD-761F-923E-B103-9EB1B0FDD686}"/>
          </ac:spMkLst>
        </pc:spChg>
        <pc:spChg chg="add mod">
          <ac:chgData name="Paul Flintham" userId="9c667512-4df2-4cd6-a38a-97a5a69da614" providerId="ADAL" clId="{18C72AEF-AC49-491C-ABE1-258DFF82A994}" dt="2024-05-21T11:42:42.685" v="3406" actId="1076"/>
          <ac:spMkLst>
            <pc:docMk/>
            <pc:sldMk cId="103214615" sldId="317"/>
            <ac:spMk id="8" creationId="{E386FE96-040C-9E14-5D39-CDF2FA36BEB3}"/>
          </ac:spMkLst>
        </pc:spChg>
        <pc:spChg chg="add mod">
          <ac:chgData name="Paul Flintham" userId="9c667512-4df2-4cd6-a38a-97a5a69da614" providerId="ADAL" clId="{18C72AEF-AC49-491C-ABE1-258DFF82A994}" dt="2024-05-21T11:42:50.784" v="3410" actId="1076"/>
          <ac:spMkLst>
            <pc:docMk/>
            <pc:sldMk cId="103214615" sldId="317"/>
            <ac:spMk id="10" creationId="{16E49877-6754-033B-D57A-F64809D00F06}"/>
          </ac:spMkLst>
        </pc:spChg>
        <pc:picChg chg="mod">
          <ac:chgData name="Paul Flintham" userId="9c667512-4df2-4cd6-a38a-97a5a69da614" providerId="ADAL" clId="{18C72AEF-AC49-491C-ABE1-258DFF82A994}" dt="2024-05-21T11:42:46.731" v="3409" actId="1076"/>
          <ac:picMkLst>
            <pc:docMk/>
            <pc:sldMk cId="103214615" sldId="317"/>
            <ac:picMk id="21" creationId="{98E15A6A-2C47-0B7E-258E-7864103E9F02}"/>
          </ac:picMkLst>
        </pc:picChg>
      </pc:sldChg>
      <pc:sldChg chg="add del">
        <pc:chgData name="Paul Flintham" userId="9c667512-4df2-4cd6-a38a-97a5a69da614" providerId="ADAL" clId="{18C72AEF-AC49-491C-ABE1-258DFF82A994}" dt="2024-05-21T11:47:13.871" v="3512" actId="47"/>
        <pc:sldMkLst>
          <pc:docMk/>
          <pc:sldMk cId="2981438281" sldId="318"/>
        </pc:sldMkLst>
      </pc:sldChg>
      <pc:sldChg chg="addSp delSp new del mod modClrScheme chgLayout">
        <pc:chgData name="Paul Flintham" userId="9c667512-4df2-4cd6-a38a-97a5a69da614" providerId="ADAL" clId="{18C72AEF-AC49-491C-ABE1-258DFF82A994}" dt="2024-05-20T12:24:09.658" v="40" actId="47"/>
        <pc:sldMkLst>
          <pc:docMk/>
          <pc:sldMk cId="834109748" sldId="319"/>
        </pc:sldMkLst>
        <pc:spChg chg="del">
          <ac:chgData name="Paul Flintham" userId="9c667512-4df2-4cd6-a38a-97a5a69da614" providerId="ADAL" clId="{18C72AEF-AC49-491C-ABE1-258DFF82A994}" dt="2024-05-20T12:19:24.230" v="11" actId="700"/>
          <ac:spMkLst>
            <pc:docMk/>
            <pc:sldMk cId="834109748" sldId="319"/>
            <ac:spMk id="2" creationId="{DCB225D6-CA2C-B630-174A-D087CDE2FDFE}"/>
          </ac:spMkLst>
        </pc:spChg>
        <pc:spChg chg="del">
          <ac:chgData name="Paul Flintham" userId="9c667512-4df2-4cd6-a38a-97a5a69da614" providerId="ADAL" clId="{18C72AEF-AC49-491C-ABE1-258DFF82A994}" dt="2024-05-20T12:19:24.230" v="11" actId="700"/>
          <ac:spMkLst>
            <pc:docMk/>
            <pc:sldMk cId="834109748" sldId="319"/>
            <ac:spMk id="3" creationId="{E5C477A8-1D37-CD43-0ED4-F99FF194F405}"/>
          </ac:spMkLst>
        </pc:spChg>
        <pc:picChg chg="add">
          <ac:chgData name="Paul Flintham" userId="9c667512-4df2-4cd6-a38a-97a5a69da614" providerId="ADAL" clId="{18C72AEF-AC49-491C-ABE1-258DFF82A994}" dt="2024-05-20T12:23:38.578" v="28" actId="22"/>
          <ac:picMkLst>
            <pc:docMk/>
            <pc:sldMk cId="834109748" sldId="319"/>
            <ac:picMk id="5" creationId="{34661D93-9C6F-CBCA-3137-8E0F969F27A3}"/>
          </ac:picMkLst>
        </pc:picChg>
      </pc:sldChg>
      <pc:sldChg chg="addSp delSp modSp new mod modClrScheme chgLayout">
        <pc:chgData name="Paul Flintham" userId="9c667512-4df2-4cd6-a38a-97a5a69da614" providerId="ADAL" clId="{18C72AEF-AC49-491C-ABE1-258DFF82A994}" dt="2024-05-20T12:29:55.371" v="124" actId="478"/>
        <pc:sldMkLst>
          <pc:docMk/>
          <pc:sldMk cId="2131579414" sldId="319"/>
        </pc:sldMkLst>
        <pc:spChg chg="del">
          <ac:chgData name="Paul Flintham" userId="9c667512-4df2-4cd6-a38a-97a5a69da614" providerId="ADAL" clId="{18C72AEF-AC49-491C-ABE1-258DFF82A994}" dt="2024-05-20T12:26:58.176" v="80" actId="700"/>
          <ac:spMkLst>
            <pc:docMk/>
            <pc:sldMk cId="2131579414" sldId="319"/>
            <ac:spMk id="2" creationId="{BD5E0791-2EA5-1676-50D4-75716F257532}"/>
          </ac:spMkLst>
        </pc:spChg>
        <pc:spChg chg="del">
          <ac:chgData name="Paul Flintham" userId="9c667512-4df2-4cd6-a38a-97a5a69da614" providerId="ADAL" clId="{18C72AEF-AC49-491C-ABE1-258DFF82A994}" dt="2024-05-20T12:26:58.176" v="80" actId="700"/>
          <ac:spMkLst>
            <pc:docMk/>
            <pc:sldMk cId="2131579414" sldId="319"/>
            <ac:spMk id="3" creationId="{B10A15C6-468D-FC0A-BAD5-77E8ED693654}"/>
          </ac:spMkLst>
        </pc:spChg>
        <pc:spChg chg="add mod">
          <ac:chgData name="Paul Flintham" userId="9c667512-4df2-4cd6-a38a-97a5a69da614" providerId="ADAL" clId="{18C72AEF-AC49-491C-ABE1-258DFF82A994}" dt="2024-05-20T12:28:15.526" v="100" actId="12"/>
          <ac:spMkLst>
            <pc:docMk/>
            <pc:sldMk cId="2131579414" sldId="319"/>
            <ac:spMk id="4" creationId="{A3EBAD77-5561-B14C-9964-6310942ADE7E}"/>
          </ac:spMkLst>
        </pc:spChg>
        <pc:spChg chg="add mod">
          <ac:chgData name="Paul Flintham" userId="9c667512-4df2-4cd6-a38a-97a5a69da614" providerId="ADAL" clId="{18C72AEF-AC49-491C-ABE1-258DFF82A994}" dt="2024-05-20T12:29:48.939" v="122" actId="1076"/>
          <ac:spMkLst>
            <pc:docMk/>
            <pc:sldMk cId="2131579414" sldId="319"/>
            <ac:spMk id="5" creationId="{2DE89953-2DEE-EA01-B2D3-3593856FD827}"/>
          </ac:spMkLst>
        </pc:spChg>
        <pc:spChg chg="add del mod">
          <ac:chgData name="Paul Flintham" userId="9c667512-4df2-4cd6-a38a-97a5a69da614" providerId="ADAL" clId="{18C72AEF-AC49-491C-ABE1-258DFF82A994}" dt="2024-05-20T12:29:55.371" v="124" actId="478"/>
          <ac:spMkLst>
            <pc:docMk/>
            <pc:sldMk cId="2131579414" sldId="319"/>
            <ac:spMk id="7" creationId="{42A9E207-2D9B-869A-C193-C7CBA6F6162E}"/>
          </ac:spMkLst>
        </pc:spChg>
      </pc:sldChg>
      <pc:sldChg chg="addSp modSp new mod">
        <pc:chgData name="Paul Flintham" userId="9c667512-4df2-4cd6-a38a-97a5a69da614" providerId="ADAL" clId="{18C72AEF-AC49-491C-ABE1-258DFF82A994}" dt="2024-05-20T12:34:30.496" v="193" actId="1076"/>
        <pc:sldMkLst>
          <pc:docMk/>
          <pc:sldMk cId="2183227392" sldId="320"/>
        </pc:sldMkLst>
        <pc:spChg chg="add mod">
          <ac:chgData name="Paul Flintham" userId="9c667512-4df2-4cd6-a38a-97a5a69da614" providerId="ADAL" clId="{18C72AEF-AC49-491C-ABE1-258DFF82A994}" dt="2024-05-20T12:34:11.948" v="185" actId="404"/>
          <ac:spMkLst>
            <pc:docMk/>
            <pc:sldMk cId="2183227392" sldId="320"/>
            <ac:spMk id="3" creationId="{8045347E-3174-6DA0-1238-B891A8B1C26A}"/>
          </ac:spMkLst>
        </pc:spChg>
        <pc:spChg chg="add mod">
          <ac:chgData name="Paul Flintham" userId="9c667512-4df2-4cd6-a38a-97a5a69da614" providerId="ADAL" clId="{18C72AEF-AC49-491C-ABE1-258DFF82A994}" dt="2024-05-20T12:34:14.565" v="186" actId="1076"/>
          <ac:spMkLst>
            <pc:docMk/>
            <pc:sldMk cId="2183227392" sldId="320"/>
            <ac:spMk id="4" creationId="{D0B08E05-997C-BB7D-AADE-7A8CA587EBC2}"/>
          </ac:spMkLst>
        </pc:spChg>
        <pc:spChg chg="add mod">
          <ac:chgData name="Paul Flintham" userId="9c667512-4df2-4cd6-a38a-97a5a69da614" providerId="ADAL" clId="{18C72AEF-AC49-491C-ABE1-258DFF82A994}" dt="2024-05-20T12:34:30.496" v="193" actId="1076"/>
          <ac:spMkLst>
            <pc:docMk/>
            <pc:sldMk cId="2183227392" sldId="320"/>
            <ac:spMk id="8" creationId="{70726AF2-1799-C519-A6D3-A4166D9C2693}"/>
          </ac:spMkLst>
        </pc:spChg>
        <pc:picChg chg="add mod">
          <ac:chgData name="Paul Flintham" userId="9c667512-4df2-4cd6-a38a-97a5a69da614" providerId="ADAL" clId="{18C72AEF-AC49-491C-ABE1-258DFF82A994}" dt="2024-05-20T12:34:15.729" v="187" actId="1076"/>
          <ac:picMkLst>
            <pc:docMk/>
            <pc:sldMk cId="2183227392" sldId="320"/>
            <ac:picMk id="6" creationId="{06106502-78AC-178C-374F-45C5A91E6FAD}"/>
          </ac:picMkLst>
        </pc:picChg>
      </pc:sldChg>
      <pc:sldChg chg="addSp modSp new mod">
        <pc:chgData name="Paul Flintham" userId="9c667512-4df2-4cd6-a38a-97a5a69da614" providerId="ADAL" clId="{18C72AEF-AC49-491C-ABE1-258DFF82A994}" dt="2024-05-20T12:41:02.299" v="380" actId="313"/>
        <pc:sldMkLst>
          <pc:docMk/>
          <pc:sldMk cId="43083160" sldId="321"/>
        </pc:sldMkLst>
        <pc:spChg chg="add mod">
          <ac:chgData name="Paul Flintham" userId="9c667512-4df2-4cd6-a38a-97a5a69da614" providerId="ADAL" clId="{18C72AEF-AC49-491C-ABE1-258DFF82A994}" dt="2024-05-20T12:36:35.112" v="215" actId="12"/>
          <ac:spMkLst>
            <pc:docMk/>
            <pc:sldMk cId="43083160" sldId="321"/>
            <ac:spMk id="3" creationId="{F6F76C76-5938-981A-E01D-473D76118406}"/>
          </ac:spMkLst>
        </pc:spChg>
        <pc:spChg chg="add mod">
          <ac:chgData name="Paul Flintham" userId="9c667512-4df2-4cd6-a38a-97a5a69da614" providerId="ADAL" clId="{18C72AEF-AC49-491C-ABE1-258DFF82A994}" dt="2024-05-20T12:38:00.557" v="261" actId="14100"/>
          <ac:spMkLst>
            <pc:docMk/>
            <pc:sldMk cId="43083160" sldId="321"/>
            <ac:spMk id="4" creationId="{EBC40476-4DA3-CA8C-1361-357106584AC1}"/>
          </ac:spMkLst>
        </pc:spChg>
        <pc:spChg chg="add mod">
          <ac:chgData name="Paul Flintham" userId="9c667512-4df2-4cd6-a38a-97a5a69da614" providerId="ADAL" clId="{18C72AEF-AC49-491C-ABE1-258DFF82A994}" dt="2024-05-20T12:41:02.299" v="380" actId="313"/>
          <ac:spMkLst>
            <pc:docMk/>
            <pc:sldMk cId="43083160" sldId="321"/>
            <ac:spMk id="8" creationId="{13143CA6-364B-6898-8645-98481BE029BA}"/>
          </ac:spMkLst>
        </pc:spChg>
        <pc:picChg chg="add mod">
          <ac:chgData name="Paul Flintham" userId="9c667512-4df2-4cd6-a38a-97a5a69da614" providerId="ADAL" clId="{18C72AEF-AC49-491C-ABE1-258DFF82A994}" dt="2024-05-20T12:40:02.138" v="283" actId="1076"/>
          <ac:picMkLst>
            <pc:docMk/>
            <pc:sldMk cId="43083160" sldId="321"/>
            <ac:picMk id="6" creationId="{3CE196CB-147B-424D-1B12-A72E5FFB2F5D}"/>
          </ac:picMkLst>
        </pc:picChg>
      </pc:sldChg>
      <pc:sldChg chg="addSp delSp modSp new mod">
        <pc:chgData name="Paul Flintham" userId="9c667512-4df2-4cd6-a38a-97a5a69da614" providerId="ADAL" clId="{18C72AEF-AC49-491C-ABE1-258DFF82A994}" dt="2024-05-20T14:13:23.180" v="1182" actId="478"/>
        <pc:sldMkLst>
          <pc:docMk/>
          <pc:sldMk cId="2591168315" sldId="322"/>
        </pc:sldMkLst>
        <pc:spChg chg="add mod">
          <ac:chgData name="Paul Flintham" userId="9c667512-4df2-4cd6-a38a-97a5a69da614" providerId="ADAL" clId="{18C72AEF-AC49-491C-ABE1-258DFF82A994}" dt="2024-05-20T14:09:53.939" v="1177" actId="20577"/>
          <ac:spMkLst>
            <pc:docMk/>
            <pc:sldMk cId="2591168315" sldId="322"/>
            <ac:spMk id="4" creationId="{995AA3C6-A413-18A3-FA1D-E2DDADE4C994}"/>
          </ac:spMkLst>
        </pc:spChg>
        <pc:spChg chg="add mod">
          <ac:chgData name="Paul Flintham" userId="9c667512-4df2-4cd6-a38a-97a5a69da614" providerId="ADAL" clId="{18C72AEF-AC49-491C-ABE1-258DFF82A994}" dt="2024-05-20T14:09:51.445" v="1175" actId="20577"/>
          <ac:spMkLst>
            <pc:docMk/>
            <pc:sldMk cId="2591168315" sldId="322"/>
            <ac:spMk id="5" creationId="{ED483D07-B539-9B72-DFBD-ACFDDBF0D1E1}"/>
          </ac:spMkLst>
        </pc:spChg>
        <pc:spChg chg="add mod">
          <ac:chgData name="Paul Flintham" userId="9c667512-4df2-4cd6-a38a-97a5a69da614" providerId="ADAL" clId="{18C72AEF-AC49-491C-ABE1-258DFF82A994}" dt="2024-05-20T14:09:49.064" v="1173" actId="20577"/>
          <ac:spMkLst>
            <pc:docMk/>
            <pc:sldMk cId="2591168315" sldId="322"/>
            <ac:spMk id="6" creationId="{4A725002-836F-33D3-609F-A46DEEF17C0D}"/>
          </ac:spMkLst>
        </pc:spChg>
        <pc:spChg chg="add mod">
          <ac:chgData name="Paul Flintham" userId="9c667512-4df2-4cd6-a38a-97a5a69da614" providerId="ADAL" clId="{18C72AEF-AC49-491C-ABE1-258DFF82A994}" dt="2024-05-20T14:09:46.384" v="1171" actId="20577"/>
          <ac:spMkLst>
            <pc:docMk/>
            <pc:sldMk cId="2591168315" sldId="322"/>
            <ac:spMk id="7" creationId="{BD73DBDF-6A5C-4C6C-CE2C-85EF6F39369C}"/>
          </ac:spMkLst>
        </pc:spChg>
        <pc:spChg chg="add mod">
          <ac:chgData name="Paul Flintham" userId="9c667512-4df2-4cd6-a38a-97a5a69da614" providerId="ADAL" clId="{18C72AEF-AC49-491C-ABE1-258DFF82A994}" dt="2024-05-20T14:09:43.920" v="1169" actId="20577"/>
          <ac:spMkLst>
            <pc:docMk/>
            <pc:sldMk cId="2591168315" sldId="322"/>
            <ac:spMk id="8" creationId="{2633270E-1CC2-BD71-54A9-B1FF60F2DC46}"/>
          </ac:spMkLst>
        </pc:spChg>
        <pc:spChg chg="add mod">
          <ac:chgData name="Paul Flintham" userId="9c667512-4df2-4cd6-a38a-97a5a69da614" providerId="ADAL" clId="{18C72AEF-AC49-491C-ABE1-258DFF82A994}" dt="2024-05-20T12:53:12.668" v="1088"/>
          <ac:spMkLst>
            <pc:docMk/>
            <pc:sldMk cId="2591168315" sldId="322"/>
            <ac:spMk id="8" creationId="{F635E404-F709-630A-8469-743138DD7752}"/>
          </ac:spMkLst>
        </pc:spChg>
        <pc:spChg chg="add mod">
          <ac:chgData name="Paul Flintham" userId="9c667512-4df2-4cd6-a38a-97a5a69da614" providerId="ADAL" clId="{18C72AEF-AC49-491C-ABE1-258DFF82A994}" dt="2024-05-20T14:09:40.476" v="1167" actId="20577"/>
          <ac:spMkLst>
            <pc:docMk/>
            <pc:sldMk cId="2591168315" sldId="322"/>
            <ac:spMk id="12" creationId="{D32225B1-91AB-D2E6-8E7C-996A47BB8DD2}"/>
          </ac:spMkLst>
        </pc:spChg>
        <pc:spChg chg="add del">
          <ac:chgData name="Paul Flintham" userId="9c667512-4df2-4cd6-a38a-97a5a69da614" providerId="ADAL" clId="{18C72AEF-AC49-491C-ABE1-258DFF82A994}" dt="2024-05-20T14:13:23.180" v="1182" actId="478"/>
          <ac:spMkLst>
            <pc:docMk/>
            <pc:sldMk cId="2591168315" sldId="322"/>
            <ac:spMk id="14" creationId="{DE56B775-A2AC-2839-760A-C035AA32D980}"/>
          </ac:spMkLst>
        </pc:spChg>
        <pc:picChg chg="add mod">
          <ac:chgData name="Paul Flintham" userId="9c667512-4df2-4cd6-a38a-97a5a69da614" providerId="ADAL" clId="{18C72AEF-AC49-491C-ABE1-258DFF82A994}" dt="2024-05-20T12:44:39.595" v="464" actId="14100"/>
          <ac:picMkLst>
            <pc:docMk/>
            <pc:sldMk cId="2591168315" sldId="322"/>
            <ac:picMk id="3" creationId="{89863CAD-BF80-6E03-2F77-469B5CF6ACCD}"/>
          </ac:picMkLst>
        </pc:picChg>
        <pc:picChg chg="add mod">
          <ac:chgData name="Paul Flintham" userId="9c667512-4df2-4cd6-a38a-97a5a69da614" providerId="ADAL" clId="{18C72AEF-AC49-491C-ABE1-258DFF82A994}" dt="2024-05-20T12:53:19.489" v="1090" actId="1076"/>
          <ac:picMkLst>
            <pc:docMk/>
            <pc:sldMk cId="2591168315" sldId="322"/>
            <ac:picMk id="10" creationId="{24C4F780-8046-60B7-E1AC-D5DD9ADE0422}"/>
          </ac:picMkLst>
        </pc:picChg>
        <pc:picChg chg="add mod">
          <ac:chgData name="Paul Flintham" userId="9c667512-4df2-4cd6-a38a-97a5a69da614" providerId="ADAL" clId="{18C72AEF-AC49-491C-ABE1-258DFF82A994}" dt="2024-05-20T14:07:54.397" v="1136" actId="1035"/>
          <ac:picMkLst>
            <pc:docMk/>
            <pc:sldMk cId="2591168315" sldId="322"/>
            <ac:picMk id="11" creationId="{5E629865-4A9C-B638-3BAC-AB8AF29EE7E4}"/>
          </ac:picMkLst>
        </pc:picChg>
      </pc:sldChg>
      <pc:sldChg chg="addSp modSp new mod">
        <pc:chgData name="Paul Flintham" userId="9c667512-4df2-4cd6-a38a-97a5a69da614" providerId="ADAL" clId="{18C72AEF-AC49-491C-ABE1-258DFF82A994}" dt="2024-05-20T14:21:16.321" v="1286" actId="14100"/>
        <pc:sldMkLst>
          <pc:docMk/>
          <pc:sldMk cId="2636371898" sldId="323"/>
        </pc:sldMkLst>
        <pc:spChg chg="add mod">
          <ac:chgData name="Paul Flintham" userId="9c667512-4df2-4cd6-a38a-97a5a69da614" providerId="ADAL" clId="{18C72AEF-AC49-491C-ABE1-258DFF82A994}" dt="2024-05-20T14:13:18.909" v="1181" actId="1076"/>
          <ac:spMkLst>
            <pc:docMk/>
            <pc:sldMk cId="2636371898" sldId="323"/>
            <ac:spMk id="2" creationId="{004759EA-2178-5955-57BA-4A657C431A14}"/>
          </ac:spMkLst>
        </pc:spChg>
        <pc:spChg chg="add mod">
          <ac:chgData name="Paul Flintham" userId="9c667512-4df2-4cd6-a38a-97a5a69da614" providerId="ADAL" clId="{18C72AEF-AC49-491C-ABE1-258DFF82A994}" dt="2024-05-20T14:14:03.750" v="1196" actId="115"/>
          <ac:spMkLst>
            <pc:docMk/>
            <pc:sldMk cId="2636371898" sldId="323"/>
            <ac:spMk id="3" creationId="{4BBA4CFA-4B80-70C0-C99B-335B066F2E8B}"/>
          </ac:spMkLst>
        </pc:spChg>
        <pc:spChg chg="add mod">
          <ac:chgData name="Paul Flintham" userId="9c667512-4df2-4cd6-a38a-97a5a69da614" providerId="ADAL" clId="{18C72AEF-AC49-491C-ABE1-258DFF82A994}" dt="2024-05-20T14:15:17.581" v="1221" actId="14100"/>
          <ac:spMkLst>
            <pc:docMk/>
            <pc:sldMk cId="2636371898" sldId="323"/>
            <ac:spMk id="7" creationId="{9F29FC75-635C-5C02-E209-924AEF785AFD}"/>
          </ac:spMkLst>
        </pc:spChg>
        <pc:spChg chg="add mod">
          <ac:chgData name="Paul Flintham" userId="9c667512-4df2-4cd6-a38a-97a5a69da614" providerId="ADAL" clId="{18C72AEF-AC49-491C-ABE1-258DFF82A994}" dt="2024-05-20T14:15:59.554" v="1235" actId="14100"/>
          <ac:spMkLst>
            <pc:docMk/>
            <pc:sldMk cId="2636371898" sldId="323"/>
            <ac:spMk id="9" creationId="{7F7D4152-E314-673D-0471-FB0A52CCB256}"/>
          </ac:spMkLst>
        </pc:spChg>
        <pc:spChg chg="add mod">
          <ac:chgData name="Paul Flintham" userId="9c667512-4df2-4cd6-a38a-97a5a69da614" providerId="ADAL" clId="{18C72AEF-AC49-491C-ABE1-258DFF82A994}" dt="2024-05-20T14:18:27.261" v="1246" actId="20577"/>
          <ac:spMkLst>
            <pc:docMk/>
            <pc:sldMk cId="2636371898" sldId="323"/>
            <ac:spMk id="12" creationId="{DAB64F99-AFC0-DDE5-95F6-7421EE2FC29C}"/>
          </ac:spMkLst>
        </pc:spChg>
        <pc:spChg chg="add mod">
          <ac:chgData name="Paul Flintham" userId="9c667512-4df2-4cd6-a38a-97a5a69da614" providerId="ADAL" clId="{18C72AEF-AC49-491C-ABE1-258DFF82A994}" dt="2024-05-20T14:19:48.378" v="1266" actId="255"/>
          <ac:spMkLst>
            <pc:docMk/>
            <pc:sldMk cId="2636371898" sldId="323"/>
            <ac:spMk id="14" creationId="{5D326C68-6134-70E4-CDE1-FFC407B7E16E}"/>
          </ac:spMkLst>
        </pc:spChg>
        <pc:spChg chg="add mod">
          <ac:chgData name="Paul Flintham" userId="9c667512-4df2-4cd6-a38a-97a5a69da614" providerId="ADAL" clId="{18C72AEF-AC49-491C-ABE1-258DFF82A994}" dt="2024-05-20T14:20:51.930" v="1283" actId="20577"/>
          <ac:spMkLst>
            <pc:docMk/>
            <pc:sldMk cId="2636371898" sldId="323"/>
            <ac:spMk id="16" creationId="{60E6FA73-E041-7534-A160-1413982802B5}"/>
          </ac:spMkLst>
        </pc:spChg>
        <pc:picChg chg="add mod">
          <ac:chgData name="Paul Flintham" userId="9c667512-4df2-4cd6-a38a-97a5a69da614" providerId="ADAL" clId="{18C72AEF-AC49-491C-ABE1-258DFF82A994}" dt="2024-05-20T14:15:20.482" v="1223" actId="14100"/>
          <ac:picMkLst>
            <pc:docMk/>
            <pc:sldMk cId="2636371898" sldId="323"/>
            <ac:picMk id="5" creationId="{99C15946-8C0D-A60C-44BE-B0D40381816A}"/>
          </ac:picMkLst>
        </pc:picChg>
        <pc:picChg chg="add mod">
          <ac:chgData name="Paul Flintham" userId="9c667512-4df2-4cd6-a38a-97a5a69da614" providerId="ADAL" clId="{18C72AEF-AC49-491C-ABE1-258DFF82A994}" dt="2024-05-20T14:18:31.537" v="1248" actId="14100"/>
          <ac:picMkLst>
            <pc:docMk/>
            <pc:sldMk cId="2636371898" sldId="323"/>
            <ac:picMk id="11" creationId="{D40EE8F6-E044-683E-60F5-56618CCD85E0}"/>
          </ac:picMkLst>
        </pc:picChg>
        <pc:picChg chg="add mod">
          <ac:chgData name="Paul Flintham" userId="9c667512-4df2-4cd6-a38a-97a5a69da614" providerId="ADAL" clId="{18C72AEF-AC49-491C-ABE1-258DFF82A994}" dt="2024-05-20T14:21:16.321" v="1286" actId="14100"/>
          <ac:picMkLst>
            <pc:docMk/>
            <pc:sldMk cId="2636371898" sldId="323"/>
            <ac:picMk id="18" creationId="{81E7A281-F7E4-A062-679B-72AA7755F6E2}"/>
          </ac:picMkLst>
        </pc:picChg>
      </pc:sldChg>
      <pc:sldChg chg="addSp modSp new mod">
        <pc:chgData name="Paul Flintham" userId="9c667512-4df2-4cd6-a38a-97a5a69da614" providerId="ADAL" clId="{18C72AEF-AC49-491C-ABE1-258DFF82A994}" dt="2024-05-21T08:27:41.106" v="1718" actId="20577"/>
        <pc:sldMkLst>
          <pc:docMk/>
          <pc:sldMk cId="3084090281" sldId="324"/>
        </pc:sldMkLst>
        <pc:spChg chg="add mod">
          <ac:chgData name="Paul Flintham" userId="9c667512-4df2-4cd6-a38a-97a5a69da614" providerId="ADAL" clId="{18C72AEF-AC49-491C-ABE1-258DFF82A994}" dt="2024-05-20T14:23:02.016" v="1341" actId="20577"/>
          <ac:spMkLst>
            <pc:docMk/>
            <pc:sldMk cId="3084090281" sldId="324"/>
            <ac:spMk id="2" creationId="{119080B3-1284-3318-6BE0-B4231D9EA266}"/>
          </ac:spMkLst>
        </pc:spChg>
        <pc:spChg chg="add mod">
          <ac:chgData name="Paul Flintham" userId="9c667512-4df2-4cd6-a38a-97a5a69da614" providerId="ADAL" clId="{18C72AEF-AC49-491C-ABE1-258DFF82A994}" dt="2024-05-20T14:25:14.370" v="1360" actId="20577"/>
          <ac:spMkLst>
            <pc:docMk/>
            <pc:sldMk cId="3084090281" sldId="324"/>
            <ac:spMk id="5" creationId="{3C4DCB21-EE30-0877-825C-6AB1599F94A8}"/>
          </ac:spMkLst>
        </pc:spChg>
        <pc:spChg chg="add mod">
          <ac:chgData name="Paul Flintham" userId="9c667512-4df2-4cd6-a38a-97a5a69da614" providerId="ADAL" clId="{18C72AEF-AC49-491C-ABE1-258DFF82A994}" dt="2024-05-20T14:28:07.820" v="1390" actId="1076"/>
          <ac:spMkLst>
            <pc:docMk/>
            <pc:sldMk cId="3084090281" sldId="324"/>
            <ac:spMk id="8" creationId="{078D3E6B-B044-D061-E408-8358ACA2A633}"/>
          </ac:spMkLst>
        </pc:spChg>
        <pc:spChg chg="add mod">
          <ac:chgData name="Paul Flintham" userId="9c667512-4df2-4cd6-a38a-97a5a69da614" providerId="ADAL" clId="{18C72AEF-AC49-491C-ABE1-258DFF82A994}" dt="2024-05-21T08:27:41.106" v="1718" actId="20577"/>
          <ac:spMkLst>
            <pc:docMk/>
            <pc:sldMk cId="3084090281" sldId="324"/>
            <ac:spMk id="9" creationId="{F992FF95-0B3B-9D3D-8942-41C037CB14D0}"/>
          </ac:spMkLst>
        </pc:spChg>
        <pc:spChg chg="add mod">
          <ac:chgData name="Paul Flintham" userId="9c667512-4df2-4cd6-a38a-97a5a69da614" providerId="ADAL" clId="{18C72AEF-AC49-491C-ABE1-258DFF82A994}" dt="2024-05-20T14:31:36.279" v="1450" actId="14100"/>
          <ac:spMkLst>
            <pc:docMk/>
            <pc:sldMk cId="3084090281" sldId="324"/>
            <ac:spMk id="11" creationId="{18C39FE6-EB39-A46E-5E3D-7CE1A3AD81F5}"/>
          </ac:spMkLst>
        </pc:spChg>
        <pc:picChg chg="add mod">
          <ac:chgData name="Paul Flintham" userId="9c667512-4df2-4cd6-a38a-97a5a69da614" providerId="ADAL" clId="{18C72AEF-AC49-491C-ABE1-258DFF82A994}" dt="2024-05-20T14:25:05.184" v="1356" actId="1076"/>
          <ac:picMkLst>
            <pc:docMk/>
            <pc:sldMk cId="3084090281" sldId="324"/>
            <ac:picMk id="4" creationId="{B736A644-68EB-94EC-CA45-482D1A3E3D81}"/>
          </ac:picMkLst>
        </pc:picChg>
        <pc:picChg chg="add mod">
          <ac:chgData name="Paul Flintham" userId="9c667512-4df2-4cd6-a38a-97a5a69da614" providerId="ADAL" clId="{18C72AEF-AC49-491C-ABE1-258DFF82A994}" dt="2024-05-21T08:26:21.555" v="1541" actId="1076"/>
          <ac:picMkLst>
            <pc:docMk/>
            <pc:sldMk cId="3084090281" sldId="324"/>
            <ac:picMk id="6" creationId="{DC6B40F3-ED2A-3848-2596-1394385802D5}"/>
          </ac:picMkLst>
        </pc:picChg>
        <pc:picChg chg="add mod">
          <ac:chgData name="Paul Flintham" userId="9c667512-4df2-4cd6-a38a-97a5a69da614" providerId="ADAL" clId="{18C72AEF-AC49-491C-ABE1-258DFF82A994}" dt="2024-05-20T14:27:08.940" v="1375" actId="1076"/>
          <ac:picMkLst>
            <pc:docMk/>
            <pc:sldMk cId="3084090281" sldId="324"/>
            <ac:picMk id="7" creationId="{FE867384-2832-1B85-7574-95F856CD613A}"/>
          </ac:picMkLst>
        </pc:picChg>
        <pc:picChg chg="add mod">
          <ac:chgData name="Paul Flintham" userId="9c667512-4df2-4cd6-a38a-97a5a69da614" providerId="ADAL" clId="{18C72AEF-AC49-491C-ABE1-258DFF82A994}" dt="2024-05-20T14:31:37.766" v="1451" actId="1076"/>
          <ac:picMkLst>
            <pc:docMk/>
            <pc:sldMk cId="3084090281" sldId="324"/>
            <ac:picMk id="10" creationId="{B216F7C4-3174-6CF6-69B0-DA98DE20D107}"/>
          </ac:picMkLst>
        </pc:picChg>
      </pc:sldChg>
      <pc:sldChg chg="addSp modSp new mod">
        <pc:chgData name="Paul Flintham" userId="9c667512-4df2-4cd6-a38a-97a5a69da614" providerId="ADAL" clId="{18C72AEF-AC49-491C-ABE1-258DFF82A994}" dt="2024-05-21T08:41:42.607" v="1816" actId="255"/>
        <pc:sldMkLst>
          <pc:docMk/>
          <pc:sldMk cId="940114791" sldId="325"/>
        </pc:sldMkLst>
        <pc:spChg chg="add mod">
          <ac:chgData name="Paul Flintham" userId="9c667512-4df2-4cd6-a38a-97a5a69da614" providerId="ADAL" clId="{18C72AEF-AC49-491C-ABE1-258DFF82A994}" dt="2024-05-21T08:37:04.308" v="1728" actId="1076"/>
          <ac:spMkLst>
            <pc:docMk/>
            <pc:sldMk cId="940114791" sldId="325"/>
            <ac:spMk id="3" creationId="{35219FA0-BD5C-45B3-648D-88A87857081F}"/>
          </ac:spMkLst>
        </pc:spChg>
        <pc:spChg chg="add mod">
          <ac:chgData name="Paul Flintham" userId="9c667512-4df2-4cd6-a38a-97a5a69da614" providerId="ADAL" clId="{18C72AEF-AC49-491C-ABE1-258DFF82A994}" dt="2024-05-21T08:37:49.532" v="1742" actId="20577"/>
          <ac:spMkLst>
            <pc:docMk/>
            <pc:sldMk cId="940114791" sldId="325"/>
            <ac:spMk id="7" creationId="{D3BCCCE7-CC07-118A-921E-B82153243311}"/>
          </ac:spMkLst>
        </pc:spChg>
        <pc:spChg chg="add mod">
          <ac:chgData name="Paul Flintham" userId="9c667512-4df2-4cd6-a38a-97a5a69da614" providerId="ADAL" clId="{18C72AEF-AC49-491C-ABE1-258DFF82A994}" dt="2024-05-21T08:39:15.455" v="1768" actId="14100"/>
          <ac:spMkLst>
            <pc:docMk/>
            <pc:sldMk cId="940114791" sldId="325"/>
            <ac:spMk id="11" creationId="{050E1B32-D991-1FFE-47C3-B04CEEBCA4AE}"/>
          </ac:spMkLst>
        </pc:spChg>
        <pc:spChg chg="add mod">
          <ac:chgData name="Paul Flintham" userId="9c667512-4df2-4cd6-a38a-97a5a69da614" providerId="ADAL" clId="{18C72AEF-AC49-491C-ABE1-258DFF82A994}" dt="2024-05-21T08:40:35.805" v="1795" actId="115"/>
          <ac:spMkLst>
            <pc:docMk/>
            <pc:sldMk cId="940114791" sldId="325"/>
            <ac:spMk id="15" creationId="{243548A6-C8CB-073D-4115-65FA451C5906}"/>
          </ac:spMkLst>
        </pc:spChg>
        <pc:spChg chg="add mod">
          <ac:chgData name="Paul Flintham" userId="9c667512-4df2-4cd6-a38a-97a5a69da614" providerId="ADAL" clId="{18C72AEF-AC49-491C-ABE1-258DFF82A994}" dt="2024-05-21T08:41:42.607" v="1816" actId="255"/>
          <ac:spMkLst>
            <pc:docMk/>
            <pc:sldMk cId="940114791" sldId="325"/>
            <ac:spMk id="17" creationId="{B779BFFB-5C96-0B34-99EF-3A6E9B47F461}"/>
          </ac:spMkLst>
        </pc:spChg>
        <pc:picChg chg="add mod">
          <ac:chgData name="Paul Flintham" userId="9c667512-4df2-4cd6-a38a-97a5a69da614" providerId="ADAL" clId="{18C72AEF-AC49-491C-ABE1-258DFF82A994}" dt="2024-05-21T08:37:21.506" v="1733" actId="1076"/>
          <ac:picMkLst>
            <pc:docMk/>
            <pc:sldMk cId="940114791" sldId="325"/>
            <ac:picMk id="5" creationId="{FA9441DD-1A7C-3C58-89BB-9B68150BF365}"/>
          </ac:picMkLst>
        </pc:picChg>
        <pc:picChg chg="add mod">
          <ac:chgData name="Paul Flintham" userId="9c667512-4df2-4cd6-a38a-97a5a69da614" providerId="ADAL" clId="{18C72AEF-AC49-491C-ABE1-258DFF82A994}" dt="2024-05-21T08:38:07.437" v="1746" actId="14100"/>
          <ac:picMkLst>
            <pc:docMk/>
            <pc:sldMk cId="940114791" sldId="325"/>
            <ac:picMk id="9" creationId="{A0F7BFE0-CC72-8FB0-FC74-F2C7B59155DD}"/>
          </ac:picMkLst>
        </pc:picChg>
        <pc:picChg chg="add mod">
          <ac:chgData name="Paul Flintham" userId="9c667512-4df2-4cd6-a38a-97a5a69da614" providerId="ADAL" clId="{18C72AEF-AC49-491C-ABE1-258DFF82A994}" dt="2024-05-21T08:39:13.137" v="1767" actId="1076"/>
          <ac:picMkLst>
            <pc:docMk/>
            <pc:sldMk cId="940114791" sldId="325"/>
            <ac:picMk id="13" creationId="{FDF03E05-A3EF-D391-841F-1AA1A94C2F4F}"/>
          </ac:picMkLst>
        </pc:picChg>
      </pc:sldChg>
      <pc:sldChg chg="addSp modSp new del mod">
        <pc:chgData name="Paul Flintham" userId="9c667512-4df2-4cd6-a38a-97a5a69da614" providerId="ADAL" clId="{18C72AEF-AC49-491C-ABE1-258DFF82A994}" dt="2024-05-20T14:27:56.082" v="1383" actId="47"/>
        <pc:sldMkLst>
          <pc:docMk/>
          <pc:sldMk cId="2656230326" sldId="325"/>
        </pc:sldMkLst>
        <pc:spChg chg="add mod">
          <ac:chgData name="Paul Flintham" userId="9c667512-4df2-4cd6-a38a-97a5a69da614" providerId="ADAL" clId="{18C72AEF-AC49-491C-ABE1-258DFF82A994}" dt="2024-05-20T14:27:45.118" v="1382" actId="14100"/>
          <ac:spMkLst>
            <pc:docMk/>
            <pc:sldMk cId="2656230326" sldId="325"/>
            <ac:spMk id="3" creationId="{B836123E-DC2E-5219-6213-9E49E671EDC4}"/>
          </ac:spMkLst>
        </pc:spChg>
      </pc:sldChg>
      <pc:sldChg chg="addSp delSp modSp new mod">
        <pc:chgData name="Paul Flintham" userId="9c667512-4df2-4cd6-a38a-97a5a69da614" providerId="ADAL" clId="{18C72AEF-AC49-491C-ABE1-258DFF82A994}" dt="2024-05-21T09:00:14.907" v="2092" actId="20577"/>
        <pc:sldMkLst>
          <pc:docMk/>
          <pc:sldMk cId="565447903" sldId="326"/>
        </pc:sldMkLst>
        <pc:spChg chg="add del">
          <ac:chgData name="Paul Flintham" userId="9c667512-4df2-4cd6-a38a-97a5a69da614" providerId="ADAL" clId="{18C72AEF-AC49-491C-ABE1-258DFF82A994}" dt="2024-05-21T08:39:59.328" v="1780" actId="22"/>
          <ac:spMkLst>
            <pc:docMk/>
            <pc:sldMk cId="565447903" sldId="326"/>
            <ac:spMk id="3" creationId="{FD340173-6DF9-27DD-75D7-D6A13CC5E926}"/>
          </ac:spMkLst>
        </pc:spChg>
        <pc:spChg chg="add mod">
          <ac:chgData name="Paul Flintham" userId="9c667512-4df2-4cd6-a38a-97a5a69da614" providerId="ADAL" clId="{18C72AEF-AC49-491C-ABE1-258DFF82A994}" dt="2024-05-21T08:44:29.333" v="1819" actId="1076"/>
          <ac:spMkLst>
            <pc:docMk/>
            <pc:sldMk cId="565447903" sldId="326"/>
            <ac:spMk id="4" creationId="{228DB81E-8F37-7807-491B-DF27FF7BAB22}"/>
          </ac:spMkLst>
        </pc:spChg>
        <pc:spChg chg="add mod">
          <ac:chgData name="Paul Flintham" userId="9c667512-4df2-4cd6-a38a-97a5a69da614" providerId="ADAL" clId="{18C72AEF-AC49-491C-ABE1-258DFF82A994}" dt="2024-05-21T08:45:26.985" v="1837" actId="403"/>
          <ac:spMkLst>
            <pc:docMk/>
            <pc:sldMk cId="565447903" sldId="326"/>
            <ac:spMk id="6" creationId="{E1756351-E2E3-C25B-2C3B-E581B8BEBA6A}"/>
          </ac:spMkLst>
        </pc:spChg>
        <pc:spChg chg="add mod">
          <ac:chgData name="Paul Flintham" userId="9c667512-4df2-4cd6-a38a-97a5a69da614" providerId="ADAL" clId="{18C72AEF-AC49-491C-ABE1-258DFF82A994}" dt="2024-05-21T08:50:07.769" v="1958" actId="20577"/>
          <ac:spMkLst>
            <pc:docMk/>
            <pc:sldMk cId="565447903" sldId="326"/>
            <ac:spMk id="10" creationId="{2E2FA187-BD68-FD4F-2CFE-3E7EB23470CE}"/>
          </ac:spMkLst>
        </pc:spChg>
        <pc:spChg chg="add mod">
          <ac:chgData name="Paul Flintham" userId="9c667512-4df2-4cd6-a38a-97a5a69da614" providerId="ADAL" clId="{18C72AEF-AC49-491C-ABE1-258DFF82A994}" dt="2024-05-21T09:00:14.907" v="2092" actId="20577"/>
          <ac:spMkLst>
            <pc:docMk/>
            <pc:sldMk cId="565447903" sldId="326"/>
            <ac:spMk id="13" creationId="{A9A2F14F-1F0C-4948-3F82-0F9A5D17524D}"/>
          </ac:spMkLst>
        </pc:spChg>
        <pc:picChg chg="add mod">
          <ac:chgData name="Paul Flintham" userId="9c667512-4df2-4cd6-a38a-97a5a69da614" providerId="ADAL" clId="{18C72AEF-AC49-491C-ABE1-258DFF82A994}" dt="2024-05-21T08:45:12.838" v="1831" actId="1076"/>
          <ac:picMkLst>
            <pc:docMk/>
            <pc:sldMk cId="565447903" sldId="326"/>
            <ac:picMk id="8" creationId="{F80ECE4B-F00B-E0DD-D6E2-2B480C135277}"/>
          </ac:picMkLst>
        </pc:picChg>
        <pc:picChg chg="add mod">
          <ac:chgData name="Paul Flintham" userId="9c667512-4df2-4cd6-a38a-97a5a69da614" providerId="ADAL" clId="{18C72AEF-AC49-491C-ABE1-258DFF82A994}" dt="2024-05-21T08:51:53.647" v="1992" actId="14100"/>
          <ac:picMkLst>
            <pc:docMk/>
            <pc:sldMk cId="565447903" sldId="326"/>
            <ac:picMk id="12" creationId="{67B098AB-D2E7-5D64-E645-4C312FA6F164}"/>
          </ac:picMkLst>
        </pc:picChg>
      </pc:sldChg>
      <pc:sldChg chg="addSp modSp new mod">
        <pc:chgData name="Paul Flintham" userId="9c667512-4df2-4cd6-a38a-97a5a69da614" providerId="ADAL" clId="{18C72AEF-AC49-491C-ABE1-258DFF82A994}" dt="2024-05-21T09:02:21.894" v="2131" actId="255"/>
        <pc:sldMkLst>
          <pc:docMk/>
          <pc:sldMk cId="3056770059" sldId="327"/>
        </pc:sldMkLst>
        <pc:spChg chg="add mod">
          <ac:chgData name="Paul Flintham" userId="9c667512-4df2-4cd6-a38a-97a5a69da614" providerId="ADAL" clId="{18C72AEF-AC49-491C-ABE1-258DFF82A994}" dt="2024-05-21T09:00:02.635" v="2090" actId="20577"/>
          <ac:spMkLst>
            <pc:docMk/>
            <pc:sldMk cId="3056770059" sldId="327"/>
            <ac:spMk id="4" creationId="{88AB79E3-8CFC-D89B-255A-6D3C37975F58}"/>
          </ac:spMkLst>
        </pc:spChg>
        <pc:spChg chg="add mod">
          <ac:chgData name="Paul Flintham" userId="9c667512-4df2-4cd6-a38a-97a5a69da614" providerId="ADAL" clId="{18C72AEF-AC49-491C-ABE1-258DFF82A994}" dt="2024-05-21T09:00:20.673" v="2096" actId="20577"/>
          <ac:spMkLst>
            <pc:docMk/>
            <pc:sldMk cId="3056770059" sldId="327"/>
            <ac:spMk id="6" creationId="{88C0EA56-3C89-1576-CE41-0F71EA5BB77B}"/>
          </ac:spMkLst>
        </pc:spChg>
        <pc:spChg chg="add mod">
          <ac:chgData name="Paul Flintham" userId="9c667512-4df2-4cd6-a38a-97a5a69da614" providerId="ADAL" clId="{18C72AEF-AC49-491C-ABE1-258DFF82A994}" dt="2024-05-21T09:01:16.773" v="2109" actId="14100"/>
          <ac:spMkLst>
            <pc:docMk/>
            <pc:sldMk cId="3056770059" sldId="327"/>
            <ac:spMk id="8" creationId="{E3AD0A85-8627-4A7D-E79C-CDAEF913B249}"/>
          </ac:spMkLst>
        </pc:spChg>
        <pc:spChg chg="add mod">
          <ac:chgData name="Paul Flintham" userId="9c667512-4df2-4cd6-a38a-97a5a69da614" providerId="ADAL" clId="{18C72AEF-AC49-491C-ABE1-258DFF82A994}" dt="2024-05-21T09:02:21.894" v="2131" actId="255"/>
          <ac:spMkLst>
            <pc:docMk/>
            <pc:sldMk cId="3056770059" sldId="327"/>
            <ac:spMk id="12" creationId="{D77A5E0C-04B1-0C24-20FE-A4C6509BC5E8}"/>
          </ac:spMkLst>
        </pc:spChg>
        <pc:picChg chg="add mod">
          <ac:chgData name="Paul Flintham" userId="9c667512-4df2-4cd6-a38a-97a5a69da614" providerId="ADAL" clId="{18C72AEF-AC49-491C-ABE1-258DFF82A994}" dt="2024-05-21T08:53:56.734" v="2054" actId="14100"/>
          <ac:picMkLst>
            <pc:docMk/>
            <pc:sldMk cId="3056770059" sldId="327"/>
            <ac:picMk id="3" creationId="{49388FB8-63A5-739B-AAEB-70E1098E151D}"/>
          </ac:picMkLst>
        </pc:picChg>
        <pc:picChg chg="add mod">
          <ac:chgData name="Paul Flintham" userId="9c667512-4df2-4cd6-a38a-97a5a69da614" providerId="ADAL" clId="{18C72AEF-AC49-491C-ABE1-258DFF82A994}" dt="2024-05-21T09:01:14.506" v="2108" actId="1076"/>
          <ac:picMkLst>
            <pc:docMk/>
            <pc:sldMk cId="3056770059" sldId="327"/>
            <ac:picMk id="10" creationId="{D69C4869-BD97-1700-4696-7636A4BE558F}"/>
          </ac:picMkLst>
        </pc:picChg>
      </pc:sldChg>
      <pc:sldChg chg="addSp modSp new mod">
        <pc:chgData name="Paul Flintham" userId="9c667512-4df2-4cd6-a38a-97a5a69da614" providerId="ADAL" clId="{18C72AEF-AC49-491C-ABE1-258DFF82A994}" dt="2024-05-21T09:11:03.969" v="2314" actId="1076"/>
        <pc:sldMkLst>
          <pc:docMk/>
          <pc:sldMk cId="670932395" sldId="328"/>
        </pc:sldMkLst>
        <pc:spChg chg="add mod">
          <ac:chgData name="Paul Flintham" userId="9c667512-4df2-4cd6-a38a-97a5a69da614" providerId="ADAL" clId="{18C72AEF-AC49-491C-ABE1-258DFF82A994}" dt="2024-05-21T09:03:39.635" v="2164" actId="14100"/>
          <ac:spMkLst>
            <pc:docMk/>
            <pc:sldMk cId="670932395" sldId="328"/>
            <ac:spMk id="3" creationId="{75AF00DE-79EC-4020-F642-1094EC702D6F}"/>
          </ac:spMkLst>
        </pc:spChg>
        <pc:spChg chg="add mod">
          <ac:chgData name="Paul Flintham" userId="9c667512-4df2-4cd6-a38a-97a5a69da614" providerId="ADAL" clId="{18C72AEF-AC49-491C-ABE1-258DFF82A994}" dt="2024-05-21T09:05:33.816" v="2236" actId="20577"/>
          <ac:spMkLst>
            <pc:docMk/>
            <pc:sldMk cId="670932395" sldId="328"/>
            <ac:spMk id="8" creationId="{5990F9E6-36B8-BEC2-2BD8-47014F6202CC}"/>
          </ac:spMkLst>
        </pc:spChg>
        <pc:spChg chg="add mod">
          <ac:chgData name="Paul Flintham" userId="9c667512-4df2-4cd6-a38a-97a5a69da614" providerId="ADAL" clId="{18C72AEF-AC49-491C-ABE1-258DFF82A994}" dt="2024-05-21T09:08:28.816" v="2276" actId="1076"/>
          <ac:spMkLst>
            <pc:docMk/>
            <pc:sldMk cId="670932395" sldId="328"/>
            <ac:spMk id="10" creationId="{F5CE068A-8AAA-4C38-ED4A-C0F9A18EB169}"/>
          </ac:spMkLst>
        </pc:spChg>
        <pc:spChg chg="add mod">
          <ac:chgData name="Paul Flintham" userId="9c667512-4df2-4cd6-a38a-97a5a69da614" providerId="ADAL" clId="{18C72AEF-AC49-491C-ABE1-258DFF82A994}" dt="2024-05-21T09:08:31.511" v="2278" actId="1076"/>
          <ac:spMkLst>
            <pc:docMk/>
            <pc:sldMk cId="670932395" sldId="328"/>
            <ac:spMk id="13" creationId="{22183409-E720-9DD7-949B-DCD6F4535986}"/>
          </ac:spMkLst>
        </pc:spChg>
        <pc:spChg chg="add mod">
          <ac:chgData name="Paul Flintham" userId="9c667512-4df2-4cd6-a38a-97a5a69da614" providerId="ADAL" clId="{18C72AEF-AC49-491C-ABE1-258DFF82A994}" dt="2024-05-21T09:08:50.553" v="2283" actId="12"/>
          <ac:spMkLst>
            <pc:docMk/>
            <pc:sldMk cId="670932395" sldId="328"/>
            <ac:spMk id="17" creationId="{941FD733-8F0F-825D-E342-D42C36D2B0AB}"/>
          </ac:spMkLst>
        </pc:spChg>
        <pc:spChg chg="add mod">
          <ac:chgData name="Paul Flintham" userId="9c667512-4df2-4cd6-a38a-97a5a69da614" providerId="ADAL" clId="{18C72AEF-AC49-491C-ABE1-258DFF82A994}" dt="2024-05-21T09:11:03.969" v="2314" actId="1076"/>
          <ac:spMkLst>
            <pc:docMk/>
            <pc:sldMk cId="670932395" sldId="328"/>
            <ac:spMk id="18" creationId="{46B8CA8C-A4DC-B2A9-AB9A-DB5326732B33}"/>
          </ac:spMkLst>
        </pc:spChg>
        <pc:picChg chg="add mod">
          <ac:chgData name="Paul Flintham" userId="9c667512-4df2-4cd6-a38a-97a5a69da614" providerId="ADAL" clId="{18C72AEF-AC49-491C-ABE1-258DFF82A994}" dt="2024-05-21T09:03:42.307" v="2169" actId="1035"/>
          <ac:picMkLst>
            <pc:docMk/>
            <pc:sldMk cId="670932395" sldId="328"/>
            <ac:picMk id="5" creationId="{4E15BF57-4F4D-CD3B-7E93-F69E902A0BEC}"/>
          </ac:picMkLst>
        </pc:picChg>
        <pc:picChg chg="add mod">
          <ac:chgData name="Paul Flintham" userId="9c667512-4df2-4cd6-a38a-97a5a69da614" providerId="ADAL" clId="{18C72AEF-AC49-491C-ABE1-258DFF82A994}" dt="2024-05-21T09:05:37.319" v="2237" actId="14100"/>
          <ac:picMkLst>
            <pc:docMk/>
            <pc:sldMk cId="670932395" sldId="328"/>
            <ac:picMk id="7" creationId="{6E31AFAF-5E3B-E112-1102-C74618EE5F42}"/>
          </ac:picMkLst>
        </pc:picChg>
        <pc:picChg chg="add mod">
          <ac:chgData name="Paul Flintham" userId="9c667512-4df2-4cd6-a38a-97a5a69da614" providerId="ADAL" clId="{18C72AEF-AC49-491C-ABE1-258DFF82A994}" dt="2024-05-21T09:08:28.816" v="2276" actId="1076"/>
          <ac:picMkLst>
            <pc:docMk/>
            <pc:sldMk cId="670932395" sldId="328"/>
            <ac:picMk id="12" creationId="{F9C7D3CD-8D65-580D-F504-0943E0709038}"/>
          </ac:picMkLst>
        </pc:picChg>
        <pc:picChg chg="add mod">
          <ac:chgData name="Paul Flintham" userId="9c667512-4df2-4cd6-a38a-97a5a69da614" providerId="ADAL" clId="{18C72AEF-AC49-491C-ABE1-258DFF82A994}" dt="2024-05-21T09:08:31.511" v="2278" actId="1076"/>
          <ac:picMkLst>
            <pc:docMk/>
            <pc:sldMk cId="670932395" sldId="328"/>
            <ac:picMk id="15" creationId="{7DB0C41D-03AB-76AB-BB5F-586985314DF9}"/>
          </ac:picMkLst>
        </pc:picChg>
      </pc:sldChg>
      <pc:sldChg chg="addSp modSp new mod">
        <pc:chgData name="Paul Flintham" userId="9c667512-4df2-4cd6-a38a-97a5a69da614" providerId="ADAL" clId="{18C72AEF-AC49-491C-ABE1-258DFF82A994}" dt="2024-05-21T09:19:49.685" v="2334" actId="255"/>
        <pc:sldMkLst>
          <pc:docMk/>
          <pc:sldMk cId="3734653273" sldId="329"/>
        </pc:sldMkLst>
        <pc:spChg chg="add mod">
          <ac:chgData name="Paul Flintham" userId="9c667512-4df2-4cd6-a38a-97a5a69da614" providerId="ADAL" clId="{18C72AEF-AC49-491C-ABE1-258DFF82A994}" dt="2024-05-21T09:10:27.433" v="2305" actId="12"/>
          <ac:spMkLst>
            <pc:docMk/>
            <pc:sldMk cId="3734653273" sldId="329"/>
            <ac:spMk id="3" creationId="{215A2F28-AFA0-D13A-153D-18950993C720}"/>
          </ac:spMkLst>
        </pc:spChg>
        <pc:spChg chg="add mod">
          <ac:chgData name="Paul Flintham" userId="9c667512-4df2-4cd6-a38a-97a5a69da614" providerId="ADAL" clId="{18C72AEF-AC49-491C-ABE1-258DFF82A994}" dt="2024-05-21T09:19:49.685" v="2334" actId="255"/>
          <ac:spMkLst>
            <pc:docMk/>
            <pc:sldMk cId="3734653273" sldId="329"/>
            <ac:spMk id="5" creationId="{932C9F59-D85A-1722-CF97-F7E55CB1B609}"/>
          </ac:spMkLst>
        </pc:spChg>
      </pc:sldChg>
      <pc:sldChg chg="del">
        <pc:chgData name="Paul Flintham" userId="9c667512-4df2-4cd6-a38a-97a5a69da614" providerId="ADAL" clId="{18C72AEF-AC49-491C-ABE1-258DFF82A994}" dt="2024-05-20T12:19:08.193" v="8" actId="47"/>
        <pc:sldMkLst>
          <pc:docMk/>
          <pc:sldMk cId="604261614" sldId="330"/>
        </pc:sldMkLst>
      </pc:sldChg>
      <pc:sldChg chg="addSp modSp new mod">
        <pc:chgData name="Paul Flintham" userId="9c667512-4df2-4cd6-a38a-97a5a69da614" providerId="ADAL" clId="{18C72AEF-AC49-491C-ABE1-258DFF82A994}" dt="2024-05-21T09:28:56.867" v="2428" actId="14100"/>
        <pc:sldMkLst>
          <pc:docMk/>
          <pc:sldMk cId="3800723105" sldId="330"/>
        </pc:sldMkLst>
        <pc:spChg chg="add mod">
          <ac:chgData name="Paul Flintham" userId="9c667512-4df2-4cd6-a38a-97a5a69da614" providerId="ADAL" clId="{18C72AEF-AC49-491C-ABE1-258DFF82A994}" dt="2024-05-21T09:22:06.484" v="2350" actId="20577"/>
          <ac:spMkLst>
            <pc:docMk/>
            <pc:sldMk cId="3800723105" sldId="330"/>
            <ac:spMk id="4" creationId="{41115373-EB2F-123C-B506-D40F26CCB515}"/>
          </ac:spMkLst>
        </pc:spChg>
        <pc:spChg chg="add mod">
          <ac:chgData name="Paul Flintham" userId="9c667512-4df2-4cd6-a38a-97a5a69da614" providerId="ADAL" clId="{18C72AEF-AC49-491C-ABE1-258DFF82A994}" dt="2024-05-21T09:24:43.787" v="2384" actId="1076"/>
          <ac:spMkLst>
            <pc:docMk/>
            <pc:sldMk cId="3800723105" sldId="330"/>
            <ac:spMk id="5" creationId="{7B0F0305-FA13-C320-339C-821F15BAD19F}"/>
          </ac:spMkLst>
        </pc:spChg>
        <pc:spChg chg="add mod">
          <ac:chgData name="Paul Flintham" userId="9c667512-4df2-4cd6-a38a-97a5a69da614" providerId="ADAL" clId="{18C72AEF-AC49-491C-ABE1-258DFF82A994}" dt="2024-05-21T09:25:04.146" v="2392" actId="1076"/>
          <ac:spMkLst>
            <pc:docMk/>
            <pc:sldMk cId="3800723105" sldId="330"/>
            <ac:spMk id="7" creationId="{4833308A-DB86-D458-B14A-DE7727E7D48A}"/>
          </ac:spMkLst>
        </pc:spChg>
        <pc:spChg chg="add mod">
          <ac:chgData name="Paul Flintham" userId="9c667512-4df2-4cd6-a38a-97a5a69da614" providerId="ADAL" clId="{18C72AEF-AC49-491C-ABE1-258DFF82A994}" dt="2024-05-21T09:28:56.867" v="2428" actId="14100"/>
          <ac:spMkLst>
            <pc:docMk/>
            <pc:sldMk cId="3800723105" sldId="330"/>
            <ac:spMk id="11" creationId="{BE44ECFB-5519-7E86-6C57-A9F9B4C9A33C}"/>
          </ac:spMkLst>
        </pc:spChg>
        <pc:picChg chg="add mod">
          <ac:chgData name="Paul Flintham" userId="9c667512-4df2-4cd6-a38a-97a5a69da614" providerId="ADAL" clId="{18C72AEF-AC49-491C-ABE1-258DFF82A994}" dt="2024-05-21T09:22:10.022" v="2351" actId="1076"/>
          <ac:picMkLst>
            <pc:docMk/>
            <pc:sldMk cId="3800723105" sldId="330"/>
            <ac:picMk id="3" creationId="{7551605F-2324-3AC5-9DAA-86500B61191E}"/>
          </ac:picMkLst>
        </pc:picChg>
        <pc:picChg chg="add mod">
          <ac:chgData name="Paul Flintham" userId="9c667512-4df2-4cd6-a38a-97a5a69da614" providerId="ADAL" clId="{18C72AEF-AC49-491C-ABE1-258DFF82A994}" dt="2024-05-21T09:25:48.703" v="2403" actId="14100"/>
          <ac:picMkLst>
            <pc:docMk/>
            <pc:sldMk cId="3800723105" sldId="330"/>
            <ac:picMk id="9" creationId="{9C76C285-53DA-2612-2AE3-ED906B307FFD}"/>
          </ac:picMkLst>
        </pc:picChg>
      </pc:sldChg>
      <pc:sldChg chg="addSp modSp new mod">
        <pc:chgData name="Paul Flintham" userId="9c667512-4df2-4cd6-a38a-97a5a69da614" providerId="ADAL" clId="{18C72AEF-AC49-491C-ABE1-258DFF82A994}" dt="2024-05-21T09:41:03.180" v="2641" actId="14100"/>
        <pc:sldMkLst>
          <pc:docMk/>
          <pc:sldMk cId="1652060238" sldId="331"/>
        </pc:sldMkLst>
        <pc:spChg chg="add mod">
          <ac:chgData name="Paul Flintham" userId="9c667512-4df2-4cd6-a38a-97a5a69da614" providerId="ADAL" clId="{18C72AEF-AC49-491C-ABE1-258DFF82A994}" dt="2024-05-21T09:33:00.250" v="2496" actId="14100"/>
          <ac:spMkLst>
            <pc:docMk/>
            <pc:sldMk cId="1652060238" sldId="331"/>
            <ac:spMk id="3" creationId="{83F1EC9C-0521-71FF-7C46-57398EDE364C}"/>
          </ac:spMkLst>
        </pc:spChg>
        <pc:spChg chg="add mod">
          <ac:chgData name="Paul Flintham" userId="9c667512-4df2-4cd6-a38a-97a5a69da614" providerId="ADAL" clId="{18C72AEF-AC49-491C-ABE1-258DFF82A994}" dt="2024-05-21T09:35:34.110" v="2516" actId="1076"/>
          <ac:spMkLst>
            <pc:docMk/>
            <pc:sldMk cId="1652060238" sldId="331"/>
            <ac:spMk id="8" creationId="{766DDABD-062B-E982-DAC4-F9FEF488D77A}"/>
          </ac:spMkLst>
        </pc:spChg>
        <pc:spChg chg="add mod">
          <ac:chgData name="Paul Flintham" userId="9c667512-4df2-4cd6-a38a-97a5a69da614" providerId="ADAL" clId="{18C72AEF-AC49-491C-ABE1-258DFF82A994}" dt="2024-05-21T09:36:53.184" v="2600" actId="1076"/>
          <ac:spMkLst>
            <pc:docMk/>
            <pc:sldMk cId="1652060238" sldId="331"/>
            <ac:spMk id="10" creationId="{BB8F6216-4797-821F-0452-BD376EDA86DB}"/>
          </ac:spMkLst>
        </pc:spChg>
        <pc:spChg chg="add mod">
          <ac:chgData name="Paul Flintham" userId="9c667512-4df2-4cd6-a38a-97a5a69da614" providerId="ADAL" clId="{18C72AEF-AC49-491C-ABE1-258DFF82A994}" dt="2024-05-21T09:37:22.672" v="2618" actId="20577"/>
          <ac:spMkLst>
            <pc:docMk/>
            <pc:sldMk cId="1652060238" sldId="331"/>
            <ac:spMk id="11" creationId="{C06806CD-290D-C165-C8F7-729492082EBD}"/>
          </ac:spMkLst>
        </pc:spChg>
        <pc:spChg chg="add mod">
          <ac:chgData name="Paul Flintham" userId="9c667512-4df2-4cd6-a38a-97a5a69da614" providerId="ADAL" clId="{18C72AEF-AC49-491C-ABE1-258DFF82A994}" dt="2024-05-21T09:37:46.498" v="2620" actId="1076"/>
          <ac:spMkLst>
            <pc:docMk/>
            <pc:sldMk cId="1652060238" sldId="331"/>
            <ac:spMk id="12" creationId="{8B7504DE-E7EE-7291-02C0-6AE4F5886203}"/>
          </ac:spMkLst>
        </pc:spChg>
        <pc:spChg chg="add mod">
          <ac:chgData name="Paul Flintham" userId="9c667512-4df2-4cd6-a38a-97a5a69da614" providerId="ADAL" clId="{18C72AEF-AC49-491C-ABE1-258DFF82A994}" dt="2024-05-21T09:40:52.282" v="2638" actId="20577"/>
          <ac:spMkLst>
            <pc:docMk/>
            <pc:sldMk cId="1652060238" sldId="331"/>
            <ac:spMk id="14" creationId="{00C85403-3DB2-A849-9962-44467A8EEA27}"/>
          </ac:spMkLst>
        </pc:spChg>
        <pc:picChg chg="add mod">
          <ac:chgData name="Paul Flintham" userId="9c667512-4df2-4cd6-a38a-97a5a69da614" providerId="ADAL" clId="{18C72AEF-AC49-491C-ABE1-258DFF82A994}" dt="2024-05-21T09:31:50.029" v="2475" actId="14100"/>
          <ac:picMkLst>
            <pc:docMk/>
            <pc:sldMk cId="1652060238" sldId="331"/>
            <ac:picMk id="5" creationId="{B8ADF45B-6ED2-BD50-8788-D05A154CD34F}"/>
          </ac:picMkLst>
        </pc:picChg>
        <pc:picChg chg="add mod">
          <ac:chgData name="Paul Flintham" userId="9c667512-4df2-4cd6-a38a-97a5a69da614" providerId="ADAL" clId="{18C72AEF-AC49-491C-ABE1-258DFF82A994}" dt="2024-05-21T09:35:31.295" v="2515" actId="1076"/>
          <ac:picMkLst>
            <pc:docMk/>
            <pc:sldMk cId="1652060238" sldId="331"/>
            <ac:picMk id="7" creationId="{3AA864D2-ADC4-04C3-9824-FEF811325503}"/>
          </ac:picMkLst>
        </pc:picChg>
        <pc:picChg chg="add mod">
          <ac:chgData name="Paul Flintham" userId="9c667512-4df2-4cd6-a38a-97a5a69da614" providerId="ADAL" clId="{18C72AEF-AC49-491C-ABE1-258DFF82A994}" dt="2024-05-21T09:41:03.180" v="2641" actId="14100"/>
          <ac:picMkLst>
            <pc:docMk/>
            <pc:sldMk cId="1652060238" sldId="331"/>
            <ac:picMk id="1026" creationId="{CB75E2B7-AC93-9F3B-0E37-CFCFBF27FC11}"/>
          </ac:picMkLst>
        </pc:picChg>
      </pc:sldChg>
      <pc:sldChg chg="addSp modSp new mod">
        <pc:chgData name="Paul Flintham" userId="9c667512-4df2-4cd6-a38a-97a5a69da614" providerId="ADAL" clId="{18C72AEF-AC49-491C-ABE1-258DFF82A994}" dt="2024-05-21T09:46:32.548" v="2677" actId="20577"/>
        <pc:sldMkLst>
          <pc:docMk/>
          <pc:sldMk cId="2686487175" sldId="332"/>
        </pc:sldMkLst>
        <pc:spChg chg="add mod">
          <ac:chgData name="Paul Flintham" userId="9c667512-4df2-4cd6-a38a-97a5a69da614" providerId="ADAL" clId="{18C72AEF-AC49-491C-ABE1-258DFF82A994}" dt="2024-05-21T09:42:07.370" v="2656" actId="14100"/>
          <ac:spMkLst>
            <pc:docMk/>
            <pc:sldMk cId="2686487175" sldId="332"/>
            <ac:spMk id="3" creationId="{66E3BC08-84C2-B8D7-B223-631D20BEFCB5}"/>
          </ac:spMkLst>
        </pc:spChg>
        <pc:spChg chg="add mod">
          <ac:chgData name="Paul Flintham" userId="9c667512-4df2-4cd6-a38a-97a5a69da614" providerId="ADAL" clId="{18C72AEF-AC49-491C-ABE1-258DFF82A994}" dt="2024-05-21T09:46:32.548" v="2677" actId="20577"/>
          <ac:spMkLst>
            <pc:docMk/>
            <pc:sldMk cId="2686487175" sldId="332"/>
            <ac:spMk id="5" creationId="{94228769-C084-B05F-94D7-05BCB4921D02}"/>
          </ac:spMkLst>
        </pc:spChg>
      </pc:sldChg>
      <pc:sldChg chg="del">
        <pc:chgData name="Paul Flintham" userId="9c667512-4df2-4cd6-a38a-97a5a69da614" providerId="ADAL" clId="{18C72AEF-AC49-491C-ABE1-258DFF82A994}" dt="2024-05-20T12:19:08.193" v="8" actId="47"/>
        <pc:sldMkLst>
          <pc:docMk/>
          <pc:sldMk cId="273319818" sldId="333"/>
        </pc:sldMkLst>
      </pc:sldChg>
      <pc:sldChg chg="addSp delSp modSp new mod">
        <pc:chgData name="Paul Flintham" userId="9c667512-4df2-4cd6-a38a-97a5a69da614" providerId="ADAL" clId="{18C72AEF-AC49-491C-ABE1-258DFF82A994}" dt="2024-05-21T11:00:13.985" v="2951" actId="478"/>
        <pc:sldMkLst>
          <pc:docMk/>
          <pc:sldMk cId="1814596712" sldId="333"/>
        </pc:sldMkLst>
        <pc:spChg chg="add mod">
          <ac:chgData name="Paul Flintham" userId="9c667512-4df2-4cd6-a38a-97a5a69da614" providerId="ADAL" clId="{18C72AEF-AC49-491C-ABE1-258DFF82A994}" dt="2024-05-21T09:50:43.043" v="2860" actId="14100"/>
          <ac:spMkLst>
            <pc:docMk/>
            <pc:sldMk cId="1814596712" sldId="333"/>
            <ac:spMk id="4" creationId="{03CABA17-E64B-72B0-10B3-A15679DB3214}"/>
          </ac:spMkLst>
        </pc:spChg>
        <pc:spChg chg="add mod">
          <ac:chgData name="Paul Flintham" userId="9c667512-4df2-4cd6-a38a-97a5a69da614" providerId="ADAL" clId="{18C72AEF-AC49-491C-ABE1-258DFF82A994}" dt="2024-05-21T09:53:05.375" v="2896" actId="20577"/>
          <ac:spMkLst>
            <pc:docMk/>
            <pc:sldMk cId="1814596712" sldId="333"/>
            <ac:spMk id="6" creationId="{05D50626-68A5-DEB2-0F09-05846B7ED19A}"/>
          </ac:spMkLst>
        </pc:spChg>
        <pc:spChg chg="add mod">
          <ac:chgData name="Paul Flintham" userId="9c667512-4df2-4cd6-a38a-97a5a69da614" providerId="ADAL" clId="{18C72AEF-AC49-491C-ABE1-258DFF82A994}" dt="2024-05-21T09:54:18.176" v="2929" actId="1076"/>
          <ac:spMkLst>
            <pc:docMk/>
            <pc:sldMk cId="1814596712" sldId="333"/>
            <ac:spMk id="9" creationId="{8D90DF02-FF61-BA96-9FEA-AD3B6ABB65C2}"/>
          </ac:spMkLst>
        </pc:spChg>
        <pc:picChg chg="add mod">
          <ac:chgData name="Paul Flintham" userId="9c667512-4df2-4cd6-a38a-97a5a69da614" providerId="ADAL" clId="{18C72AEF-AC49-491C-ABE1-258DFF82A994}" dt="2024-05-21T09:49:22.348" v="2694" actId="1076"/>
          <ac:picMkLst>
            <pc:docMk/>
            <pc:sldMk cId="1814596712" sldId="333"/>
            <ac:picMk id="3" creationId="{ED345F15-CED1-3875-8CE2-8A5C243DF9AF}"/>
          </ac:picMkLst>
        </pc:picChg>
        <pc:picChg chg="add mod">
          <ac:chgData name="Paul Flintham" userId="9c667512-4df2-4cd6-a38a-97a5a69da614" providerId="ADAL" clId="{18C72AEF-AC49-491C-ABE1-258DFF82A994}" dt="2024-05-21T09:54:00.148" v="2902" actId="1076"/>
          <ac:picMkLst>
            <pc:docMk/>
            <pc:sldMk cId="1814596712" sldId="333"/>
            <ac:picMk id="8" creationId="{9FA40D8F-74A4-A49E-CB95-C25A9D356084}"/>
          </ac:picMkLst>
        </pc:picChg>
        <pc:picChg chg="add del mod">
          <ac:chgData name="Paul Flintham" userId="9c667512-4df2-4cd6-a38a-97a5a69da614" providerId="ADAL" clId="{18C72AEF-AC49-491C-ABE1-258DFF82A994}" dt="2024-05-21T11:00:13.985" v="2951" actId="478"/>
          <ac:picMkLst>
            <pc:docMk/>
            <pc:sldMk cId="1814596712" sldId="333"/>
            <ac:picMk id="11" creationId="{62751C68-0253-5928-C089-D63339CBAB2A}"/>
          </ac:picMkLst>
        </pc:picChg>
      </pc:sldChg>
      <pc:sldChg chg="del">
        <pc:chgData name="Paul Flintham" userId="9c667512-4df2-4cd6-a38a-97a5a69da614" providerId="ADAL" clId="{18C72AEF-AC49-491C-ABE1-258DFF82A994}" dt="2024-05-20T12:19:08.193" v="8" actId="47"/>
        <pc:sldMkLst>
          <pc:docMk/>
          <pc:sldMk cId="2168413997" sldId="334"/>
        </pc:sldMkLst>
      </pc:sldChg>
      <pc:sldChg chg="addSp modSp new mod">
        <pc:chgData name="Paul Flintham" userId="9c667512-4df2-4cd6-a38a-97a5a69da614" providerId="ADAL" clId="{18C72AEF-AC49-491C-ABE1-258DFF82A994}" dt="2024-05-21T11:40:12.667" v="3378" actId="1076"/>
        <pc:sldMkLst>
          <pc:docMk/>
          <pc:sldMk cId="3135202503" sldId="334"/>
        </pc:sldMkLst>
        <pc:spChg chg="add mod">
          <ac:chgData name="Paul Flintham" userId="9c667512-4df2-4cd6-a38a-97a5a69da614" providerId="ADAL" clId="{18C72AEF-AC49-491C-ABE1-258DFF82A994}" dt="2024-05-21T11:03:40.159" v="3147" actId="14100"/>
          <ac:spMkLst>
            <pc:docMk/>
            <pc:sldMk cId="3135202503" sldId="334"/>
            <ac:spMk id="4" creationId="{47CD3B03-A796-CECA-3228-7372A33EFFB2}"/>
          </ac:spMkLst>
        </pc:spChg>
        <pc:spChg chg="add mod">
          <ac:chgData name="Paul Flintham" userId="9c667512-4df2-4cd6-a38a-97a5a69da614" providerId="ADAL" clId="{18C72AEF-AC49-491C-ABE1-258DFF82A994}" dt="2024-05-21T11:40:06.831" v="3376" actId="1076"/>
          <ac:spMkLst>
            <pc:docMk/>
            <pc:sldMk cId="3135202503" sldId="334"/>
            <ac:spMk id="5" creationId="{9F18B0E5-B4DD-1CA6-58B6-7D98646FCD86}"/>
          </ac:spMkLst>
        </pc:spChg>
        <pc:spChg chg="add mod">
          <ac:chgData name="Paul Flintham" userId="9c667512-4df2-4cd6-a38a-97a5a69da614" providerId="ADAL" clId="{18C72AEF-AC49-491C-ABE1-258DFF82A994}" dt="2024-05-21T11:40:06.831" v="3376" actId="1076"/>
          <ac:spMkLst>
            <pc:docMk/>
            <pc:sldMk cId="3135202503" sldId="334"/>
            <ac:spMk id="6" creationId="{7569552A-0B98-37A8-1BEC-1B7284146501}"/>
          </ac:spMkLst>
        </pc:spChg>
        <pc:spChg chg="add mod">
          <ac:chgData name="Paul Flintham" userId="9c667512-4df2-4cd6-a38a-97a5a69da614" providerId="ADAL" clId="{18C72AEF-AC49-491C-ABE1-258DFF82A994}" dt="2024-05-21T11:40:08.760" v="3377" actId="1076"/>
          <ac:spMkLst>
            <pc:docMk/>
            <pc:sldMk cId="3135202503" sldId="334"/>
            <ac:spMk id="8" creationId="{62B0B944-799D-BBD6-9F48-2BE4226D28DE}"/>
          </ac:spMkLst>
        </pc:spChg>
        <pc:spChg chg="add mod">
          <ac:chgData name="Paul Flintham" userId="9c667512-4df2-4cd6-a38a-97a5a69da614" providerId="ADAL" clId="{18C72AEF-AC49-491C-ABE1-258DFF82A994}" dt="2024-05-21T11:40:12.667" v="3378" actId="1076"/>
          <ac:spMkLst>
            <pc:docMk/>
            <pc:sldMk cId="3135202503" sldId="334"/>
            <ac:spMk id="10" creationId="{D20D3B2A-E3C5-71F7-43FB-113B01CE3FAF}"/>
          </ac:spMkLst>
        </pc:spChg>
        <pc:picChg chg="add mod">
          <ac:chgData name="Paul Flintham" userId="9c667512-4df2-4cd6-a38a-97a5a69da614" providerId="ADAL" clId="{18C72AEF-AC49-491C-ABE1-258DFF82A994}" dt="2024-05-21T11:00:52.132" v="2988" actId="1076"/>
          <ac:picMkLst>
            <pc:docMk/>
            <pc:sldMk cId="3135202503" sldId="334"/>
            <ac:picMk id="3" creationId="{65C9BE3D-42E2-23DA-30BE-BFA053257A53}"/>
          </ac:picMkLst>
        </pc:picChg>
      </pc:sldChg>
      <pc:sldChg chg="del">
        <pc:chgData name="Paul Flintham" userId="9c667512-4df2-4cd6-a38a-97a5a69da614" providerId="ADAL" clId="{18C72AEF-AC49-491C-ABE1-258DFF82A994}" dt="2024-05-20T12:19:08.193" v="8" actId="47"/>
        <pc:sldMkLst>
          <pc:docMk/>
          <pc:sldMk cId="439651187" sldId="335"/>
        </pc:sldMkLst>
      </pc:sldChg>
      <pc:sldChg chg="addSp modSp new mod">
        <pc:chgData name="Paul Flintham" userId="9c667512-4df2-4cd6-a38a-97a5a69da614" providerId="ADAL" clId="{18C72AEF-AC49-491C-ABE1-258DFF82A994}" dt="2024-05-21T11:47:01.096" v="3511" actId="1076"/>
        <pc:sldMkLst>
          <pc:docMk/>
          <pc:sldMk cId="770832055" sldId="335"/>
        </pc:sldMkLst>
        <pc:spChg chg="add mod">
          <ac:chgData name="Paul Flintham" userId="9c667512-4df2-4cd6-a38a-97a5a69da614" providerId="ADAL" clId="{18C72AEF-AC49-491C-ABE1-258DFF82A994}" dt="2024-05-21T11:43:50.751" v="3455" actId="1076"/>
          <ac:spMkLst>
            <pc:docMk/>
            <pc:sldMk cId="770832055" sldId="335"/>
            <ac:spMk id="4" creationId="{DD4DAA8D-C10F-CD37-F017-3AE1C05ED70B}"/>
          </ac:spMkLst>
        </pc:spChg>
        <pc:spChg chg="add mod">
          <ac:chgData name="Paul Flintham" userId="9c667512-4df2-4cd6-a38a-97a5a69da614" providerId="ADAL" clId="{18C72AEF-AC49-491C-ABE1-258DFF82A994}" dt="2024-05-21T11:44:56.659" v="3478" actId="1076"/>
          <ac:spMkLst>
            <pc:docMk/>
            <pc:sldMk cId="770832055" sldId="335"/>
            <ac:spMk id="6" creationId="{20E7725D-1176-1678-9A3D-EAB131A15C86}"/>
          </ac:spMkLst>
        </pc:spChg>
        <pc:spChg chg="add mod">
          <ac:chgData name="Paul Flintham" userId="9c667512-4df2-4cd6-a38a-97a5a69da614" providerId="ADAL" clId="{18C72AEF-AC49-491C-ABE1-258DFF82A994}" dt="2024-05-21T11:45:48.556" v="3489" actId="14100"/>
          <ac:spMkLst>
            <pc:docMk/>
            <pc:sldMk cId="770832055" sldId="335"/>
            <ac:spMk id="8" creationId="{20345AD4-F015-8AC8-19EE-2D23DBAD5990}"/>
          </ac:spMkLst>
        </pc:spChg>
        <pc:spChg chg="add mod">
          <ac:chgData name="Paul Flintham" userId="9c667512-4df2-4cd6-a38a-97a5a69da614" providerId="ADAL" clId="{18C72AEF-AC49-491C-ABE1-258DFF82A994}" dt="2024-05-21T11:46:36.280" v="3503" actId="255"/>
          <ac:spMkLst>
            <pc:docMk/>
            <pc:sldMk cId="770832055" sldId="335"/>
            <ac:spMk id="10" creationId="{BBD72088-A2A0-4904-7EC7-BC33941A7C9F}"/>
          </ac:spMkLst>
        </pc:spChg>
        <pc:picChg chg="add mod">
          <ac:chgData name="Paul Flintham" userId="9c667512-4df2-4cd6-a38a-97a5a69da614" providerId="ADAL" clId="{18C72AEF-AC49-491C-ABE1-258DFF82A994}" dt="2024-05-21T11:43:52.803" v="3456" actId="1076"/>
          <ac:picMkLst>
            <pc:docMk/>
            <pc:sldMk cId="770832055" sldId="335"/>
            <ac:picMk id="3" creationId="{3FCB0B9E-2D5B-68D1-2BA3-DB76A298575B}"/>
          </ac:picMkLst>
        </pc:picChg>
        <pc:picChg chg="add mod">
          <ac:chgData name="Paul Flintham" userId="9c667512-4df2-4cd6-a38a-97a5a69da614" providerId="ADAL" clId="{18C72AEF-AC49-491C-ABE1-258DFF82A994}" dt="2024-05-21T11:45:51.944" v="3491" actId="1076"/>
          <ac:picMkLst>
            <pc:docMk/>
            <pc:sldMk cId="770832055" sldId="335"/>
            <ac:picMk id="2050" creationId="{33008B57-28D3-090E-DA84-2E07BC7A6529}"/>
          </ac:picMkLst>
        </pc:picChg>
        <pc:picChg chg="add mod">
          <ac:chgData name="Paul Flintham" userId="9c667512-4df2-4cd6-a38a-97a5a69da614" providerId="ADAL" clId="{18C72AEF-AC49-491C-ABE1-258DFF82A994}" dt="2024-05-21T11:46:49.343" v="3506" actId="1076"/>
          <ac:picMkLst>
            <pc:docMk/>
            <pc:sldMk cId="770832055" sldId="335"/>
            <ac:picMk id="2051" creationId="{59D8A615-513E-10F1-20F8-4A7D3CD444CD}"/>
          </ac:picMkLst>
        </pc:picChg>
        <pc:picChg chg="add mod">
          <ac:chgData name="Paul Flintham" userId="9c667512-4df2-4cd6-a38a-97a5a69da614" providerId="ADAL" clId="{18C72AEF-AC49-491C-ABE1-258DFF82A994}" dt="2024-05-21T11:47:01.096" v="3511" actId="1076"/>
          <ac:picMkLst>
            <pc:docMk/>
            <pc:sldMk cId="770832055" sldId="335"/>
            <ac:picMk id="2052" creationId="{06C5EE0D-863D-487F-9316-745294099F6B}"/>
          </ac:picMkLst>
        </pc:picChg>
      </pc:sldChg>
      <pc:sldChg chg="del">
        <pc:chgData name="Paul Flintham" userId="9c667512-4df2-4cd6-a38a-97a5a69da614" providerId="ADAL" clId="{18C72AEF-AC49-491C-ABE1-258DFF82A994}" dt="2024-05-20T12:19:08.193" v="8" actId="47"/>
        <pc:sldMkLst>
          <pc:docMk/>
          <pc:sldMk cId="2131847707" sldId="336"/>
        </pc:sldMkLst>
      </pc:sldChg>
      <pc:sldChg chg="del">
        <pc:chgData name="Paul Flintham" userId="9c667512-4df2-4cd6-a38a-97a5a69da614" providerId="ADAL" clId="{18C72AEF-AC49-491C-ABE1-258DFF82A994}" dt="2024-05-20T12:19:08.193" v="8" actId="47"/>
        <pc:sldMkLst>
          <pc:docMk/>
          <pc:sldMk cId="107105143" sldId="337"/>
        </pc:sldMkLst>
      </pc:sldChg>
      <pc:sldChg chg="del">
        <pc:chgData name="Paul Flintham" userId="9c667512-4df2-4cd6-a38a-97a5a69da614" providerId="ADAL" clId="{18C72AEF-AC49-491C-ABE1-258DFF82A994}" dt="2024-05-20T12:19:08.193" v="8" actId="47"/>
        <pc:sldMkLst>
          <pc:docMk/>
          <pc:sldMk cId="916808105" sldId="338"/>
        </pc:sldMkLst>
      </pc:sldChg>
      <pc:sldChg chg="del">
        <pc:chgData name="Paul Flintham" userId="9c667512-4df2-4cd6-a38a-97a5a69da614" providerId="ADAL" clId="{18C72AEF-AC49-491C-ABE1-258DFF82A994}" dt="2024-05-20T12:19:08.193" v="8" actId="47"/>
        <pc:sldMkLst>
          <pc:docMk/>
          <pc:sldMk cId="3710704516" sldId="339"/>
        </pc:sldMkLst>
      </pc:sldChg>
      <pc:sldChg chg="del">
        <pc:chgData name="Paul Flintham" userId="9c667512-4df2-4cd6-a38a-97a5a69da614" providerId="ADAL" clId="{18C72AEF-AC49-491C-ABE1-258DFF82A994}" dt="2024-05-20T12:19:08.193" v="8" actId="47"/>
        <pc:sldMkLst>
          <pc:docMk/>
          <pc:sldMk cId="378573256" sldId="340"/>
        </pc:sldMkLst>
      </pc:sldChg>
      <pc:sldChg chg="del">
        <pc:chgData name="Paul Flintham" userId="9c667512-4df2-4cd6-a38a-97a5a69da614" providerId="ADAL" clId="{18C72AEF-AC49-491C-ABE1-258DFF82A994}" dt="2024-05-20T12:19:08.193" v="8" actId="47"/>
        <pc:sldMkLst>
          <pc:docMk/>
          <pc:sldMk cId="3656788202" sldId="341"/>
        </pc:sldMkLst>
      </pc:sldChg>
      <pc:sldChg chg="del">
        <pc:chgData name="Paul Flintham" userId="9c667512-4df2-4cd6-a38a-97a5a69da614" providerId="ADAL" clId="{18C72AEF-AC49-491C-ABE1-258DFF82A994}" dt="2024-05-20T12:19:08.193" v="8" actId="47"/>
        <pc:sldMkLst>
          <pc:docMk/>
          <pc:sldMk cId="2681385295" sldId="342"/>
        </pc:sldMkLst>
      </pc:sldChg>
      <pc:sldChg chg="del">
        <pc:chgData name="Paul Flintham" userId="9c667512-4df2-4cd6-a38a-97a5a69da614" providerId="ADAL" clId="{18C72AEF-AC49-491C-ABE1-258DFF82A994}" dt="2024-05-20T12:19:08.193" v="8" actId="47"/>
        <pc:sldMkLst>
          <pc:docMk/>
          <pc:sldMk cId="1534901918" sldId="343"/>
        </pc:sldMkLst>
      </pc:sldChg>
      <pc:sldChg chg="del">
        <pc:chgData name="Paul Flintham" userId="9c667512-4df2-4cd6-a38a-97a5a69da614" providerId="ADAL" clId="{18C72AEF-AC49-491C-ABE1-258DFF82A994}" dt="2024-05-20T12:19:08.193" v="8" actId="47"/>
        <pc:sldMkLst>
          <pc:docMk/>
          <pc:sldMk cId="375872341" sldId="344"/>
        </pc:sldMkLst>
      </pc:sldChg>
      <pc:sldChg chg="del">
        <pc:chgData name="Paul Flintham" userId="9c667512-4df2-4cd6-a38a-97a5a69da614" providerId="ADAL" clId="{18C72AEF-AC49-491C-ABE1-258DFF82A994}" dt="2024-05-20T12:19:08.193" v="8" actId="47"/>
        <pc:sldMkLst>
          <pc:docMk/>
          <pc:sldMk cId="4092066344" sldId="345"/>
        </pc:sldMkLst>
      </pc:sldChg>
      <pc:sldChg chg="del">
        <pc:chgData name="Paul Flintham" userId="9c667512-4df2-4cd6-a38a-97a5a69da614" providerId="ADAL" clId="{18C72AEF-AC49-491C-ABE1-258DFF82A994}" dt="2024-05-20T12:19:08.193" v="8" actId="47"/>
        <pc:sldMkLst>
          <pc:docMk/>
          <pc:sldMk cId="1565607228" sldId="346"/>
        </pc:sldMkLst>
      </pc:sldChg>
      <pc:sldChg chg="del">
        <pc:chgData name="Paul Flintham" userId="9c667512-4df2-4cd6-a38a-97a5a69da614" providerId="ADAL" clId="{18C72AEF-AC49-491C-ABE1-258DFF82A994}" dt="2024-05-20T12:19:08.193" v="8" actId="47"/>
        <pc:sldMkLst>
          <pc:docMk/>
          <pc:sldMk cId="957516322" sldId="347"/>
        </pc:sldMkLst>
      </pc:sldChg>
      <pc:sldChg chg="del">
        <pc:chgData name="Paul Flintham" userId="9c667512-4df2-4cd6-a38a-97a5a69da614" providerId="ADAL" clId="{18C72AEF-AC49-491C-ABE1-258DFF82A994}" dt="2024-05-20T12:19:08.193" v="8" actId="47"/>
        <pc:sldMkLst>
          <pc:docMk/>
          <pc:sldMk cId="3976873001" sldId="348"/>
        </pc:sldMkLst>
      </pc:sldChg>
      <pc:sldChg chg="del">
        <pc:chgData name="Paul Flintham" userId="9c667512-4df2-4cd6-a38a-97a5a69da614" providerId="ADAL" clId="{18C72AEF-AC49-491C-ABE1-258DFF82A994}" dt="2024-05-20T12:19:08.193" v="8" actId="47"/>
        <pc:sldMkLst>
          <pc:docMk/>
          <pc:sldMk cId="288567786" sldId="349"/>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7BF2DA2-09C0-40B6-99E2-D167DA0D37E5}" type="datetimeFigureOut">
              <a:rPr lang="en-GB" smtClean="0"/>
              <a:t>21/05/2024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DC37ECE-A2DA-4C81-9F3A-1926EB9E2EC8}" type="slidenum">
              <a:rPr lang="en-GB" smtClean="0"/>
              <a:t>‹#›</a:t>
            </a:fld>
            <a:endParaRPr lang="en-GB"/>
          </a:p>
        </p:txBody>
      </p:sp>
    </p:spTree>
    <p:extLst>
      <p:ext uri="{BB962C8B-B14F-4D97-AF65-F5344CB8AC3E}">
        <p14:creationId xmlns:p14="http://schemas.microsoft.com/office/powerpoint/2010/main" val="17952604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BF2DA2-09C0-40B6-99E2-D167DA0D37E5}" type="datetimeFigureOut">
              <a:rPr lang="en-GB" smtClean="0"/>
              <a:t>21/05/2024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DC37ECE-A2DA-4C81-9F3A-1926EB9E2EC8}" type="slidenum">
              <a:rPr lang="en-GB" smtClean="0"/>
              <a:t>‹#›</a:t>
            </a:fld>
            <a:endParaRPr lang="en-GB"/>
          </a:p>
        </p:txBody>
      </p:sp>
    </p:spTree>
    <p:extLst>
      <p:ext uri="{BB962C8B-B14F-4D97-AF65-F5344CB8AC3E}">
        <p14:creationId xmlns:p14="http://schemas.microsoft.com/office/powerpoint/2010/main" val="37020335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BF2DA2-09C0-40B6-99E2-D167DA0D37E5}" type="datetimeFigureOut">
              <a:rPr lang="en-GB" smtClean="0"/>
              <a:t>21/05/2024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DC37ECE-A2DA-4C81-9F3A-1926EB9E2EC8}" type="slidenum">
              <a:rPr lang="en-GB" smtClean="0"/>
              <a:t>‹#›</a:t>
            </a:fld>
            <a:endParaRPr lang="en-GB"/>
          </a:p>
        </p:txBody>
      </p:sp>
    </p:spTree>
    <p:extLst>
      <p:ext uri="{BB962C8B-B14F-4D97-AF65-F5344CB8AC3E}">
        <p14:creationId xmlns:p14="http://schemas.microsoft.com/office/powerpoint/2010/main" val="32386956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7BF2DA2-09C0-40B6-99E2-D167DA0D37E5}" type="datetimeFigureOut">
              <a:rPr lang="en-GB" smtClean="0"/>
              <a:t>21/05/2024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DC37ECE-A2DA-4C81-9F3A-1926EB9E2EC8}" type="slidenum">
              <a:rPr lang="en-GB" smtClean="0"/>
              <a:t>‹#›</a:t>
            </a:fld>
            <a:endParaRPr lang="en-GB"/>
          </a:p>
        </p:txBody>
      </p:sp>
    </p:spTree>
    <p:extLst>
      <p:ext uri="{BB962C8B-B14F-4D97-AF65-F5344CB8AC3E}">
        <p14:creationId xmlns:p14="http://schemas.microsoft.com/office/powerpoint/2010/main" val="7995197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7BF2DA2-09C0-40B6-99E2-D167DA0D37E5}" type="datetimeFigureOut">
              <a:rPr lang="en-GB" smtClean="0"/>
              <a:t>21/05/2024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DC37ECE-A2DA-4C81-9F3A-1926EB9E2EC8}" type="slidenum">
              <a:rPr lang="en-GB" smtClean="0"/>
              <a:t>‹#›</a:t>
            </a:fld>
            <a:endParaRPr lang="en-GB"/>
          </a:p>
        </p:txBody>
      </p:sp>
    </p:spTree>
    <p:extLst>
      <p:ext uri="{BB962C8B-B14F-4D97-AF65-F5344CB8AC3E}">
        <p14:creationId xmlns:p14="http://schemas.microsoft.com/office/powerpoint/2010/main" val="26194641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7BF2DA2-09C0-40B6-99E2-D167DA0D37E5}" type="datetimeFigureOut">
              <a:rPr lang="en-GB" smtClean="0"/>
              <a:t>21/05/2024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DC37ECE-A2DA-4C81-9F3A-1926EB9E2EC8}" type="slidenum">
              <a:rPr lang="en-GB" smtClean="0"/>
              <a:t>‹#›</a:t>
            </a:fld>
            <a:endParaRPr lang="en-GB"/>
          </a:p>
        </p:txBody>
      </p:sp>
    </p:spTree>
    <p:extLst>
      <p:ext uri="{BB962C8B-B14F-4D97-AF65-F5344CB8AC3E}">
        <p14:creationId xmlns:p14="http://schemas.microsoft.com/office/powerpoint/2010/main" val="28028014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BF2DA2-09C0-40B6-99E2-D167DA0D37E5}" type="datetimeFigureOut">
              <a:rPr lang="en-GB" smtClean="0"/>
              <a:t>21/05/2024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DC37ECE-A2DA-4C81-9F3A-1926EB9E2EC8}" type="slidenum">
              <a:rPr lang="en-GB" smtClean="0"/>
              <a:t>‹#›</a:t>
            </a:fld>
            <a:endParaRPr lang="en-GB"/>
          </a:p>
        </p:txBody>
      </p:sp>
    </p:spTree>
    <p:extLst>
      <p:ext uri="{BB962C8B-B14F-4D97-AF65-F5344CB8AC3E}">
        <p14:creationId xmlns:p14="http://schemas.microsoft.com/office/powerpoint/2010/main" val="25860193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C7BF2DA2-09C0-40B6-99E2-D167DA0D37E5}" type="datetimeFigureOut">
              <a:rPr lang="en-GB" smtClean="0"/>
              <a:t>21/05/2024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DC37ECE-A2DA-4C81-9F3A-1926EB9E2EC8}" type="slidenum">
              <a:rPr lang="en-GB" smtClean="0"/>
              <a:t>‹#›</a:t>
            </a:fld>
            <a:endParaRPr lang="en-GB"/>
          </a:p>
        </p:txBody>
      </p:sp>
    </p:spTree>
    <p:extLst>
      <p:ext uri="{BB962C8B-B14F-4D97-AF65-F5344CB8AC3E}">
        <p14:creationId xmlns:p14="http://schemas.microsoft.com/office/powerpoint/2010/main" val="29704283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C7BF2DA2-09C0-40B6-99E2-D167DA0D37E5}" type="datetimeFigureOut">
              <a:rPr lang="en-GB" smtClean="0"/>
              <a:t>21/05/2024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DC37ECE-A2DA-4C81-9F3A-1926EB9E2EC8}" type="slidenum">
              <a:rPr lang="en-GB" smtClean="0"/>
              <a:t>‹#›</a:t>
            </a:fld>
            <a:endParaRPr lang="en-GB"/>
          </a:p>
        </p:txBody>
      </p:sp>
    </p:spTree>
    <p:extLst>
      <p:ext uri="{BB962C8B-B14F-4D97-AF65-F5344CB8AC3E}">
        <p14:creationId xmlns:p14="http://schemas.microsoft.com/office/powerpoint/2010/main" val="1635895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BF2DA2-09C0-40B6-99E2-D167DA0D37E5}" type="datetimeFigureOut">
              <a:rPr lang="en-GB" smtClean="0"/>
              <a:t>21/05/2024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DC37ECE-A2DA-4C81-9F3A-1926EB9E2EC8}" type="slidenum">
              <a:rPr lang="en-GB" smtClean="0"/>
              <a:t>‹#›</a:t>
            </a:fld>
            <a:endParaRPr lang="en-GB"/>
          </a:p>
        </p:txBody>
      </p:sp>
    </p:spTree>
    <p:extLst>
      <p:ext uri="{BB962C8B-B14F-4D97-AF65-F5344CB8AC3E}">
        <p14:creationId xmlns:p14="http://schemas.microsoft.com/office/powerpoint/2010/main" val="5867028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BF2DA2-09C0-40B6-99E2-D167DA0D37E5}" type="datetimeFigureOut">
              <a:rPr lang="en-GB" smtClean="0"/>
              <a:t>21/05/2024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DC37ECE-A2DA-4C81-9F3A-1926EB9E2EC8}" type="slidenum">
              <a:rPr lang="en-GB" smtClean="0"/>
              <a:t>‹#›</a:t>
            </a:fld>
            <a:endParaRPr lang="en-GB"/>
          </a:p>
        </p:txBody>
      </p:sp>
    </p:spTree>
    <p:extLst>
      <p:ext uri="{BB962C8B-B14F-4D97-AF65-F5344CB8AC3E}">
        <p14:creationId xmlns:p14="http://schemas.microsoft.com/office/powerpoint/2010/main" val="10544812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C7BF2DA2-09C0-40B6-99E2-D167DA0D37E5}" type="datetimeFigureOut">
              <a:rPr lang="en-GB" smtClean="0"/>
              <a:t>21/05/2024</a:t>
            </a:fld>
            <a:endParaRPr lang="en-GB"/>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BDC37ECE-A2DA-4C81-9F3A-1926EB9E2EC8}" type="slidenum">
              <a:rPr lang="en-GB" smtClean="0"/>
              <a:t>‹#›</a:t>
            </a:fld>
            <a:endParaRPr lang="en-GB"/>
          </a:p>
        </p:txBody>
      </p:sp>
    </p:spTree>
    <p:extLst>
      <p:ext uri="{BB962C8B-B14F-4D97-AF65-F5344CB8AC3E}">
        <p14:creationId xmlns:p14="http://schemas.microsoft.com/office/powerpoint/2010/main" val="194099164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image" Target="../media/image29.png"/><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32.png"/><Relationship Id="rId10" Type="http://schemas.openxmlformats.org/officeDocument/2006/relationships/image" Target="../media/image2.png"/><Relationship Id="rId4" Type="http://schemas.openxmlformats.org/officeDocument/2006/relationships/image" Target="../media/image31.png"/><Relationship Id="rId9" Type="http://schemas.openxmlformats.org/officeDocument/2006/relationships/image" Target="../media/image36.png"/></Relationships>
</file>

<file path=ppt/slides/_rels/slide1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 Id="rId4" Type="http://schemas.openxmlformats.org/officeDocument/2006/relationships/image" Target="../media/image3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7.xml"/><Relationship Id="rId5" Type="http://schemas.openxmlformats.org/officeDocument/2006/relationships/image" Target="../media/image46.png"/><Relationship Id="rId4" Type="http://schemas.openxmlformats.org/officeDocument/2006/relationships/image" Target="../media/image4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5D287DEE-6246-F7CE-310D-21BA6BBB4CEC}"/>
              </a:ext>
            </a:extLst>
          </p:cNvPr>
          <p:cNvSpPr>
            <a:spLocks noChangeArrowheads="1"/>
          </p:cNvSpPr>
          <p:nvPr/>
        </p:nvSpPr>
        <p:spPr bwMode="auto">
          <a:xfrm>
            <a:off x="1816181" y="136458"/>
            <a:ext cx="3759362" cy="538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100" b="0" i="0" u="none" strike="noStrike" cap="none" normalizeH="0" baseline="0" dirty="0">
                <a:ln>
                  <a:noFill/>
                </a:ln>
                <a:solidFill>
                  <a:srgbClr val="006600"/>
                </a:solidFill>
                <a:effectLst/>
                <a:latin typeface="Comic Sans MS" panose="030F0702030302020204" pitchFamily="66" charset="0"/>
                <a:ea typeface="Calibri" panose="020F0502020204030204" pitchFamily="34" charset="0"/>
                <a:cs typeface="Times New Roman" panose="02020603050405020304" pitchFamily="18" charset="0"/>
              </a:rPr>
              <a:t>Newbald Primary School Science Progress Assessment</a:t>
            </a:r>
            <a:endParaRPr kumimoji="0" lang="en-GB" altLang="en-US" sz="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5" name="Rounded Rectangle 6">
            <a:extLst>
              <a:ext uri="{FF2B5EF4-FFF2-40B4-BE49-F238E27FC236}">
                <a16:creationId xmlns:a16="http://schemas.microsoft.com/office/drawing/2014/main" id="{E03BC461-6E9E-78F0-15C1-65A1812D29E0}"/>
              </a:ext>
            </a:extLst>
          </p:cNvPr>
          <p:cNvSpPr>
            <a:spLocks noChangeArrowheads="1"/>
          </p:cNvSpPr>
          <p:nvPr/>
        </p:nvSpPr>
        <p:spPr bwMode="auto">
          <a:xfrm>
            <a:off x="180975" y="850900"/>
            <a:ext cx="6496050" cy="460375"/>
          </a:xfrm>
          <a:prstGeom prst="roundRect">
            <a:avLst>
              <a:gd name="adj" fmla="val 16667"/>
            </a:avLst>
          </a:prstGeom>
          <a:solidFill>
            <a:srgbClr val="00B0F0"/>
          </a:solidFill>
          <a:ln w="25400">
            <a:solidFill>
              <a:srgbClr val="00B050"/>
            </a:solidFill>
            <a:round/>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Mark Scheme</a:t>
            </a:r>
            <a:endParaRPr kumimoji="0" lang="en-US" altLang="en-US" sz="1800" b="0" i="0" u="none" strike="noStrike" cap="none" normalizeH="0" baseline="0" dirty="0">
              <a:ln>
                <a:noFill/>
              </a:ln>
              <a:solidFill>
                <a:schemeClr val="tx1"/>
              </a:solidFill>
              <a:effectLst/>
              <a:latin typeface="Comic Sans MS" panose="030F0702030302020204" pitchFamily="66" charset="0"/>
            </a:endParaRPr>
          </a:p>
        </p:txBody>
      </p:sp>
      <p:sp>
        <p:nvSpPr>
          <p:cNvPr id="6" name="Rectangle 4">
            <a:extLst>
              <a:ext uri="{FF2B5EF4-FFF2-40B4-BE49-F238E27FC236}">
                <a16:creationId xmlns:a16="http://schemas.microsoft.com/office/drawing/2014/main" id="{DAA35007-A97A-60BE-D704-A8F5582ACF48}"/>
              </a:ext>
            </a:extLst>
          </p:cNvPr>
          <p:cNvSpPr>
            <a:spLocks noChangeArrowheads="1"/>
          </p:cNvSpPr>
          <p:nvPr/>
        </p:nvSpPr>
        <p:spPr bwMode="auto">
          <a:xfrm>
            <a:off x="1727246" y="1528248"/>
            <a:ext cx="356860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b="1" i="0" u="none" strike="noStrike" cap="none" normalizeH="0" baseline="0" dirty="0">
                <a:ln>
                  <a:noFill/>
                </a:ln>
                <a:effectLst/>
                <a:latin typeface="Comic Sans MS" panose="030F0702030302020204" pitchFamily="66" charset="0"/>
                <a:ea typeface="Calibri" panose="020F0502020204030204" pitchFamily="34" charset="0"/>
                <a:cs typeface="Times New Roman" panose="02020603050405020304" pitchFamily="18" charset="0"/>
              </a:rPr>
              <a:t>Living things &amp; their habitats </a:t>
            </a:r>
          </a:p>
        </p:txBody>
      </p:sp>
      <p:sp>
        <p:nvSpPr>
          <p:cNvPr id="8" name="TextBox 7">
            <a:extLst>
              <a:ext uri="{FF2B5EF4-FFF2-40B4-BE49-F238E27FC236}">
                <a16:creationId xmlns:a16="http://schemas.microsoft.com/office/drawing/2014/main" id="{2A909BD8-691E-C345-F103-DCC86BCAFE6E}"/>
              </a:ext>
            </a:extLst>
          </p:cNvPr>
          <p:cNvSpPr txBox="1"/>
          <p:nvPr/>
        </p:nvSpPr>
        <p:spPr>
          <a:xfrm>
            <a:off x="1155700" y="378281"/>
            <a:ext cx="4711699" cy="369332"/>
          </a:xfrm>
          <a:prstGeom prst="rect">
            <a:avLst/>
          </a:prstGeom>
          <a:noFill/>
        </p:spPr>
        <p:txBody>
          <a:bodyPr wrap="square">
            <a:spAutoFit/>
          </a:bodyPr>
          <a:lstStyle/>
          <a:p>
            <a:pPr algn="ctr"/>
            <a:r>
              <a:rPr kumimoji="0" lang="en-GB" altLang="en-US" sz="1800" b="1" i="0" u="sng" strike="noStrike" cap="none" normalizeH="0" baseline="0" dirty="0">
                <a:ln>
                  <a:noFill/>
                </a:ln>
                <a:effectLst/>
                <a:latin typeface="Comic Sans MS" panose="030F0702030302020204" pitchFamily="66" charset="0"/>
                <a:ea typeface="Calibri" panose="020F0502020204030204" pitchFamily="34" charset="0"/>
                <a:cs typeface="Times New Roman" panose="02020603050405020304" pitchFamily="18" charset="0"/>
              </a:rPr>
              <a:t>Year </a:t>
            </a:r>
            <a:r>
              <a:rPr lang="en-GB" altLang="en-US" b="1" u="sng" dirty="0">
                <a:latin typeface="Comic Sans MS" panose="030F0702030302020204" pitchFamily="66" charset="0"/>
                <a:ea typeface="Calibri" panose="020F0502020204030204" pitchFamily="34" charset="0"/>
                <a:cs typeface="Times New Roman" panose="02020603050405020304" pitchFamily="18" charset="0"/>
              </a:rPr>
              <a:t>5</a:t>
            </a:r>
            <a:r>
              <a:rPr kumimoji="0" lang="en-GB" altLang="en-US" sz="1800" b="1" i="0" u="sng" strike="noStrike" cap="none" normalizeH="0" baseline="0" dirty="0">
                <a:ln>
                  <a:noFill/>
                </a:ln>
                <a:effectLst/>
                <a:latin typeface="Comic Sans MS" panose="030F0702030302020204" pitchFamily="66" charset="0"/>
                <a:ea typeface="Calibri" panose="020F0502020204030204" pitchFamily="34" charset="0"/>
                <a:cs typeface="Times New Roman" panose="02020603050405020304" pitchFamily="18" charset="0"/>
              </a:rPr>
              <a:t>/6 Science Assessment Cycle 2</a:t>
            </a:r>
            <a:endParaRPr lang="en-GB" b="1" u="sng" dirty="0">
              <a:latin typeface="Comic Sans MS" panose="030F0702030302020204" pitchFamily="66" charset="0"/>
            </a:endParaRPr>
          </a:p>
        </p:txBody>
      </p:sp>
      <p:sp>
        <p:nvSpPr>
          <p:cNvPr id="9" name="Rounded Rectangle 6">
            <a:extLst>
              <a:ext uri="{FF2B5EF4-FFF2-40B4-BE49-F238E27FC236}">
                <a16:creationId xmlns:a16="http://schemas.microsoft.com/office/drawing/2014/main" id="{DCE02DB0-2320-FA8B-CBB6-A3C11487AA3A}"/>
              </a:ext>
            </a:extLst>
          </p:cNvPr>
          <p:cNvSpPr>
            <a:spLocks noChangeArrowheads="1"/>
          </p:cNvSpPr>
          <p:nvPr/>
        </p:nvSpPr>
        <p:spPr bwMode="auto">
          <a:xfrm>
            <a:off x="4564700" y="850899"/>
            <a:ext cx="2112324" cy="460375"/>
          </a:xfrm>
          <a:prstGeom prst="roundRect">
            <a:avLst>
              <a:gd name="adj" fmla="val 16667"/>
            </a:avLst>
          </a:prstGeom>
          <a:solidFill>
            <a:srgbClr val="00B0F0"/>
          </a:solidFill>
          <a:ln w="25400">
            <a:solidFill>
              <a:srgbClr val="00B050"/>
            </a:solidFill>
            <a:round/>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en-US" altLang="en-US" sz="1600" dirty="0">
                <a:solidFill>
                  <a:srgbClr val="000000"/>
                </a:solidFill>
                <a:latin typeface="Comic Sans MS" panose="030F0702030302020204" pitchFamily="66" charset="0"/>
                <a:ea typeface="Calibri" panose="020F0502020204030204" pitchFamily="34" charset="0"/>
                <a:cs typeface="Times New Roman" panose="02020603050405020304" pitchFamily="18" charset="0"/>
              </a:rPr>
              <a:t>Total Marks:    /80</a:t>
            </a:r>
            <a:endParaRPr kumimoji="0" lang="en-US" altLang="en-US" sz="1800" b="0" i="0" u="none" strike="noStrike" cap="none" normalizeH="0" baseline="0" dirty="0">
              <a:ln>
                <a:noFill/>
              </a:ln>
              <a:effectLst/>
              <a:latin typeface="Comic Sans MS" panose="030F0702030302020204" pitchFamily="66" charset="0"/>
            </a:endParaRPr>
          </a:p>
        </p:txBody>
      </p:sp>
      <p:pic>
        <p:nvPicPr>
          <p:cNvPr id="2" name="Picture 1" descr="A black and white logo of a horse&#10;&#10;Description automatically generated">
            <a:extLst>
              <a:ext uri="{FF2B5EF4-FFF2-40B4-BE49-F238E27FC236}">
                <a16:creationId xmlns:a16="http://schemas.microsoft.com/office/drawing/2014/main" id="{1949A9E2-AE62-D970-801A-BF58F2DC33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99780" y="110001"/>
            <a:ext cx="326875" cy="326875"/>
          </a:xfrm>
          <a:prstGeom prst="ellipse">
            <a:avLst/>
          </a:prstGeom>
          <a:ln w="1270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sp>
        <p:nvSpPr>
          <p:cNvPr id="7" name="TextBox 6">
            <a:extLst>
              <a:ext uri="{FF2B5EF4-FFF2-40B4-BE49-F238E27FC236}">
                <a16:creationId xmlns:a16="http://schemas.microsoft.com/office/drawing/2014/main" id="{5C95D741-8C93-F8DC-24D0-03E2F1AF2600}"/>
              </a:ext>
            </a:extLst>
          </p:cNvPr>
          <p:cNvSpPr txBox="1"/>
          <p:nvPr/>
        </p:nvSpPr>
        <p:spPr>
          <a:xfrm>
            <a:off x="300038" y="1897580"/>
            <a:ext cx="3208706" cy="646331"/>
          </a:xfrm>
          <a:prstGeom prst="rect">
            <a:avLst/>
          </a:prstGeom>
          <a:noFill/>
        </p:spPr>
        <p:txBody>
          <a:bodyPr wrap="square">
            <a:spAutoFit/>
          </a:bodyPr>
          <a:lstStyle/>
          <a:p>
            <a:pPr marL="228600" indent="-228600">
              <a:buAutoNum type="arabicPeriod"/>
            </a:pPr>
            <a:r>
              <a:rPr lang="en-US" sz="1200" dirty="0">
                <a:effectLst/>
                <a:latin typeface="Comic Sans MS" panose="030F0702030302020204" pitchFamily="66" charset="0"/>
                <a:ea typeface="Calibri" panose="020F0502020204030204" pitchFamily="34" charset="0"/>
                <a:cs typeface="Arial" panose="020B0604020202020204" pitchFamily="34" charset="0"/>
              </a:rPr>
              <a:t>Award </a:t>
            </a:r>
            <a:r>
              <a:rPr lang="en-US" sz="1200" b="1" dirty="0">
                <a:effectLst/>
                <a:latin typeface="Comic Sans MS" panose="030F0702030302020204" pitchFamily="66" charset="0"/>
                <a:ea typeface="Calibri" panose="020F0502020204030204" pitchFamily="34" charset="0"/>
                <a:cs typeface="Arial" panose="020B0604020202020204" pitchFamily="34" charset="0"/>
              </a:rPr>
              <a:t>ONE</a:t>
            </a:r>
            <a:r>
              <a:rPr lang="en-US" sz="1200" dirty="0">
                <a:effectLst/>
                <a:latin typeface="Comic Sans MS" panose="030F0702030302020204" pitchFamily="66" charset="0"/>
                <a:ea typeface="Calibri" panose="020F0502020204030204" pitchFamily="34" charset="0"/>
                <a:cs typeface="Arial" panose="020B0604020202020204" pitchFamily="34" charset="0"/>
              </a:rPr>
              <a:t> mark for:</a:t>
            </a:r>
          </a:p>
          <a:p>
            <a:r>
              <a:rPr lang="en-US" sz="1200" b="1" i="1" u="none" strike="noStrike" baseline="0" dirty="0">
                <a:solidFill>
                  <a:srgbClr val="000000"/>
                </a:solidFill>
                <a:latin typeface="Comic Sans MS" panose="030F0702030302020204" pitchFamily="66" charset="0"/>
              </a:rPr>
              <a:t>Do not </a:t>
            </a:r>
            <a:r>
              <a:rPr lang="en-US" sz="1200" b="0" i="1" u="none" strike="noStrike" baseline="0" dirty="0">
                <a:solidFill>
                  <a:srgbClr val="000000"/>
                </a:solidFill>
                <a:latin typeface="Comic Sans MS" panose="030F0702030302020204" pitchFamily="66" charset="0"/>
              </a:rPr>
              <a:t>give credit if more than one box has been ticked.</a:t>
            </a:r>
            <a:r>
              <a:rPr lang="en-US" sz="1200" b="0" i="0" u="none" strike="noStrike" baseline="0" dirty="0">
                <a:solidFill>
                  <a:srgbClr val="000000"/>
                </a:solidFill>
                <a:latin typeface="Comic Sans MS" panose="030F0702030302020204" pitchFamily="66" charset="0"/>
              </a:rPr>
              <a:t>	</a:t>
            </a:r>
          </a:p>
        </p:txBody>
      </p:sp>
      <p:pic>
        <p:nvPicPr>
          <p:cNvPr id="10" name="Picture 9" descr="A green check mark on a black background&#10;&#10;Description automatically generated">
            <a:extLst>
              <a:ext uri="{FF2B5EF4-FFF2-40B4-BE49-F238E27FC236}">
                <a16:creationId xmlns:a16="http://schemas.microsoft.com/office/drawing/2014/main" id="{22507375-5471-296A-AFBD-7CCE06925B23}"/>
              </a:ext>
            </a:extLst>
          </p:cNvPr>
          <p:cNvPicPr>
            <a:picLocks noChangeAspect="1"/>
          </p:cNvPicPr>
          <p:nvPr/>
        </p:nvPicPr>
        <p:blipFill rotWithShape="1">
          <a:blip r:embed="rId3">
            <a:extLst>
              <a:ext uri="{28A0092B-C50C-407E-A947-70E740481C1C}">
                <a14:useLocalDpi xmlns:a14="http://schemas.microsoft.com/office/drawing/2010/main" val="0"/>
              </a:ext>
            </a:extLst>
          </a:blip>
          <a:srcRect l="16483" t="16176" r="15870" b="14706"/>
          <a:stretch/>
        </p:blipFill>
        <p:spPr>
          <a:xfrm>
            <a:off x="5883354" y="136458"/>
            <a:ext cx="600891" cy="613954"/>
          </a:xfrm>
          <a:prstGeom prst="rect">
            <a:avLst/>
          </a:prstGeom>
        </p:spPr>
      </p:pic>
      <p:pic>
        <p:nvPicPr>
          <p:cNvPr id="12" name="Picture 11">
            <a:extLst>
              <a:ext uri="{FF2B5EF4-FFF2-40B4-BE49-F238E27FC236}">
                <a16:creationId xmlns:a16="http://schemas.microsoft.com/office/drawing/2014/main" id="{6C1FEFFA-1208-DE53-5928-2AB75FB3EDAE}"/>
              </a:ext>
            </a:extLst>
          </p:cNvPr>
          <p:cNvPicPr>
            <a:picLocks noChangeAspect="1"/>
          </p:cNvPicPr>
          <p:nvPr/>
        </p:nvPicPr>
        <p:blipFill>
          <a:blip r:embed="rId4"/>
          <a:stretch>
            <a:fillRect/>
          </a:stretch>
        </p:blipFill>
        <p:spPr>
          <a:xfrm>
            <a:off x="3358546" y="1955691"/>
            <a:ext cx="2825253" cy="470876"/>
          </a:xfrm>
          <a:prstGeom prst="rect">
            <a:avLst/>
          </a:prstGeom>
        </p:spPr>
      </p:pic>
      <p:sp>
        <p:nvSpPr>
          <p:cNvPr id="13" name="TextBox 12">
            <a:extLst>
              <a:ext uri="{FF2B5EF4-FFF2-40B4-BE49-F238E27FC236}">
                <a16:creationId xmlns:a16="http://schemas.microsoft.com/office/drawing/2014/main" id="{A17EC2C9-BD24-5585-D56F-7809DB0B3BCD}"/>
              </a:ext>
            </a:extLst>
          </p:cNvPr>
          <p:cNvSpPr txBox="1"/>
          <p:nvPr/>
        </p:nvSpPr>
        <p:spPr>
          <a:xfrm>
            <a:off x="256231" y="2591899"/>
            <a:ext cx="6496050" cy="5816977"/>
          </a:xfrm>
          <a:prstGeom prst="rect">
            <a:avLst/>
          </a:prstGeom>
          <a:noFill/>
        </p:spPr>
        <p:txBody>
          <a:bodyPr wrap="square">
            <a:spAutoFit/>
          </a:bodyPr>
          <a:lstStyle/>
          <a:p>
            <a:r>
              <a:rPr lang="en-GB" sz="1200" dirty="0">
                <a:solidFill>
                  <a:srgbClr val="000000"/>
                </a:solidFill>
                <a:latin typeface="Comic Sans MS" panose="030F0702030302020204" pitchFamily="66" charset="0"/>
                <a:ea typeface="Calibri" panose="020F0502020204030204" pitchFamily="34" charset="0"/>
                <a:cs typeface="Times New Roman" panose="02020603050405020304" pitchFamily="18" charset="0"/>
              </a:rPr>
              <a:t>2</a:t>
            </a:r>
            <a:r>
              <a:rPr lang="en-GB" sz="12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 </a:t>
            </a:r>
            <a:r>
              <a:rPr lang="en-US" sz="1200" b="0" i="0" u="none" strike="noStrike" baseline="0" dirty="0">
                <a:solidFill>
                  <a:srgbClr val="000000"/>
                </a:solidFill>
                <a:latin typeface="Comic Sans MS" panose="030F0702030302020204" pitchFamily="66" charset="0"/>
              </a:rPr>
              <a:t>Award </a:t>
            </a:r>
            <a:r>
              <a:rPr lang="en-US" sz="1200" b="1" i="0" u="none" strike="noStrike" baseline="0" dirty="0">
                <a:solidFill>
                  <a:srgbClr val="000000"/>
                </a:solidFill>
                <a:latin typeface="Comic Sans MS" panose="030F0702030302020204" pitchFamily="66" charset="0"/>
              </a:rPr>
              <a:t>TWO </a:t>
            </a:r>
            <a:r>
              <a:rPr lang="en-US" sz="1200" b="0" i="0" u="none" strike="noStrike" baseline="0" dirty="0">
                <a:solidFill>
                  <a:srgbClr val="000000"/>
                </a:solidFill>
                <a:latin typeface="Comic Sans MS" panose="030F0702030302020204" pitchFamily="66" charset="0"/>
              </a:rPr>
              <a:t>marks for describing that Dr Jenner must have infected James with smallpox </a:t>
            </a:r>
            <a:r>
              <a:rPr lang="en-US" sz="1200" b="1" i="0" u="none" strike="noStrike" baseline="0" dirty="0">
                <a:solidFill>
                  <a:srgbClr val="000000"/>
                </a:solidFill>
                <a:latin typeface="Comic Sans MS" panose="030F0702030302020204" pitchFamily="66" charset="0"/>
              </a:rPr>
              <a:t>and </a:t>
            </a:r>
            <a:r>
              <a:rPr lang="en-US" sz="1200" b="0" i="0" u="none" strike="noStrike" baseline="0" dirty="0">
                <a:solidFill>
                  <a:srgbClr val="000000"/>
                </a:solidFill>
                <a:latin typeface="Comic Sans MS" panose="030F0702030302020204" pitchFamily="66" charset="0"/>
              </a:rPr>
              <a:t>for identifying the evidence he needed to collect to show his statement was true, that James did then not develop smallpox, for example:</a:t>
            </a:r>
          </a:p>
          <a:p>
            <a:pPr marL="171450" indent="-171450">
              <a:buFont typeface="Arial" panose="020B0604020202020204" pitchFamily="34" charset="0"/>
              <a:buChar char="•"/>
            </a:pPr>
            <a:r>
              <a:rPr lang="en-US" sz="1200" b="0" i="0" u="none" strike="noStrike" baseline="0" dirty="0">
                <a:solidFill>
                  <a:srgbClr val="000000"/>
                </a:solidFill>
                <a:latin typeface="Comic Sans MS" panose="030F0702030302020204" pitchFamily="66" charset="0"/>
              </a:rPr>
              <a:t>he gave James smallpox but James did not get ill</a:t>
            </a:r>
          </a:p>
          <a:p>
            <a:pPr marL="171450" indent="-171450">
              <a:buFont typeface="Arial" panose="020B0604020202020204" pitchFamily="34" charset="0"/>
              <a:buChar char="•"/>
            </a:pPr>
            <a:r>
              <a:rPr lang="en-US" sz="1200" b="0" i="0" u="none" strike="noStrike" baseline="0" dirty="0">
                <a:solidFill>
                  <a:srgbClr val="000000"/>
                </a:solidFill>
                <a:latin typeface="Comic Sans MS" panose="030F0702030302020204" pitchFamily="66" charset="0"/>
              </a:rPr>
              <a:t>he infected the boy with smallpox and then saw that he did not get the disease</a:t>
            </a:r>
          </a:p>
          <a:p>
            <a:pPr marL="171450" indent="-171450">
              <a:buFont typeface="Arial" panose="020B0604020202020204" pitchFamily="34" charset="0"/>
              <a:buChar char="•"/>
            </a:pPr>
            <a:r>
              <a:rPr lang="en-US" sz="1200" b="0" i="0" u="none" strike="noStrike" baseline="0" dirty="0">
                <a:solidFill>
                  <a:srgbClr val="000000"/>
                </a:solidFill>
                <a:latin typeface="Comic Sans MS" panose="030F0702030302020204" pitchFamily="66" charset="0"/>
              </a:rPr>
              <a:t>he must have infected James with smallpox but he wouldn’t have caught it</a:t>
            </a:r>
          </a:p>
          <a:p>
            <a:endParaRPr lang="en-GB" sz="1200" b="0" i="0" u="none" strike="noStrike" baseline="0" dirty="0">
              <a:solidFill>
                <a:srgbClr val="000000"/>
              </a:solidFill>
              <a:latin typeface="Comic Sans MS" panose="030F0702030302020204" pitchFamily="66" charset="0"/>
            </a:endParaRPr>
          </a:p>
          <a:p>
            <a:r>
              <a:rPr lang="en-US" sz="1200" b="0" i="0" u="none" strike="noStrike" baseline="0" dirty="0">
                <a:solidFill>
                  <a:srgbClr val="000000"/>
                </a:solidFill>
                <a:latin typeface="Comic Sans MS" panose="030F0702030302020204" pitchFamily="66" charset="0"/>
              </a:rPr>
              <a:t>If you are unable to award two marks, award </a:t>
            </a:r>
            <a:r>
              <a:rPr lang="en-US" sz="1200" b="1" i="0" u="none" strike="noStrike" baseline="0" dirty="0">
                <a:solidFill>
                  <a:srgbClr val="000000"/>
                </a:solidFill>
                <a:latin typeface="Comic Sans MS" panose="030F0702030302020204" pitchFamily="66" charset="0"/>
              </a:rPr>
              <a:t>ONE </a:t>
            </a:r>
            <a:r>
              <a:rPr lang="en-US" sz="1200" b="0" i="0" u="none" strike="noStrike" baseline="0" dirty="0">
                <a:solidFill>
                  <a:srgbClr val="000000"/>
                </a:solidFill>
                <a:latin typeface="Comic Sans MS" panose="030F0702030302020204" pitchFamily="66" charset="0"/>
              </a:rPr>
              <a:t>mark for identifying either what Dr Jenner must have done next or the evidence needed to show his statement was true, for example:</a:t>
            </a:r>
          </a:p>
          <a:p>
            <a:pPr marL="171450" indent="-171450">
              <a:buFont typeface="Arial" panose="020B0604020202020204" pitchFamily="34" charset="0"/>
              <a:buChar char="•"/>
            </a:pPr>
            <a:r>
              <a:rPr lang="en-US" sz="1200" b="0" i="0" u="none" strike="noStrike" baseline="0" dirty="0">
                <a:solidFill>
                  <a:srgbClr val="000000"/>
                </a:solidFill>
                <a:latin typeface="Comic Sans MS" panose="030F0702030302020204" pitchFamily="66" charset="0"/>
              </a:rPr>
              <a:t>he tried to give James smallpox</a:t>
            </a:r>
          </a:p>
          <a:p>
            <a:pPr marL="171450" indent="-171450">
              <a:buFont typeface="Arial" panose="020B0604020202020204" pitchFamily="34" charset="0"/>
              <a:buChar char="•"/>
            </a:pPr>
            <a:r>
              <a:rPr lang="en-GB" sz="1200" b="0" i="0" u="none" strike="noStrike" baseline="0" dirty="0">
                <a:solidFill>
                  <a:srgbClr val="000000"/>
                </a:solidFill>
                <a:latin typeface="Comic Sans MS" panose="030F0702030302020204" pitchFamily="66" charset="0"/>
              </a:rPr>
              <a:t>James didn’t catch smallpox</a:t>
            </a:r>
            <a:r>
              <a:rPr lang="en-US" sz="1200" dirty="0">
                <a:effectLst/>
                <a:latin typeface="Comic Sans MS" panose="030F0702030302020204" pitchFamily="66" charset="0"/>
                <a:ea typeface="Calibri" panose="020F0502020204030204" pitchFamily="34" charset="0"/>
                <a:cs typeface="Arial" panose="020B0604020202020204" pitchFamily="34" charset="0"/>
              </a:rPr>
              <a:t>:</a:t>
            </a:r>
          </a:p>
          <a:p>
            <a:endParaRPr lang="en-US" sz="1200" dirty="0">
              <a:effectLst/>
              <a:latin typeface="Comic Sans MS" panose="030F0702030302020204" pitchFamily="66" charset="0"/>
              <a:ea typeface="Calibri" panose="020F0502020204030204" pitchFamily="34" charset="0"/>
              <a:cs typeface="Arial" panose="020B0604020202020204" pitchFamily="34" charset="0"/>
            </a:endParaRPr>
          </a:p>
          <a:p>
            <a:r>
              <a:rPr lang="en-US" sz="1200" b="1" i="0" u="none" strike="noStrike" baseline="0" dirty="0">
                <a:solidFill>
                  <a:srgbClr val="000000"/>
                </a:solidFill>
                <a:latin typeface="Comic Sans MS" panose="030F0702030302020204" pitchFamily="66" charset="0"/>
              </a:rPr>
              <a:t>TWO </a:t>
            </a:r>
            <a:r>
              <a:rPr lang="en-US" sz="1200" b="0" i="0" u="none" strike="noStrike" baseline="0" dirty="0">
                <a:solidFill>
                  <a:srgbClr val="000000"/>
                </a:solidFill>
                <a:latin typeface="Comic Sans MS" panose="030F0702030302020204" pitchFamily="66" charset="0"/>
              </a:rPr>
              <a:t>marks may be awarded for:</a:t>
            </a:r>
          </a:p>
          <a:p>
            <a:pPr marL="171450" indent="-171450">
              <a:buFont typeface="Arial" panose="020B0604020202020204" pitchFamily="34" charset="0"/>
              <a:buChar char="•"/>
            </a:pPr>
            <a:r>
              <a:rPr lang="en-US" sz="1200" b="0" i="0" u="none" strike="noStrike" baseline="0" dirty="0">
                <a:solidFill>
                  <a:srgbClr val="000000"/>
                </a:solidFill>
                <a:latin typeface="Comic Sans MS" panose="030F0702030302020204" pitchFamily="66" charset="0"/>
              </a:rPr>
              <a:t>he could have put James close to people with smallpox and if James didn’t get it, he would know he was right</a:t>
            </a:r>
          </a:p>
          <a:p>
            <a:pPr marL="171450" indent="-171450">
              <a:buFont typeface="Arial" panose="020B0604020202020204" pitchFamily="34" charset="0"/>
              <a:buChar char="•"/>
            </a:pPr>
            <a:r>
              <a:rPr lang="en-US" sz="1200" b="0" i="0" u="none" strike="noStrike" baseline="0" dirty="0">
                <a:solidFill>
                  <a:srgbClr val="000000"/>
                </a:solidFill>
                <a:latin typeface="Comic Sans MS" panose="030F0702030302020204" pitchFamily="66" charset="0"/>
              </a:rPr>
              <a:t>he gave James smallpox but he stayed well [implies infected as then explains did not get ill]</a:t>
            </a:r>
          </a:p>
          <a:p>
            <a:endParaRPr lang="en-GB" sz="1200" b="0" i="0" u="none" strike="noStrike" baseline="0" dirty="0">
              <a:solidFill>
                <a:srgbClr val="000000"/>
              </a:solidFill>
              <a:latin typeface="Comic Sans MS" panose="030F0702030302020204" pitchFamily="66" charset="0"/>
            </a:endParaRPr>
          </a:p>
          <a:p>
            <a:r>
              <a:rPr lang="en-US" sz="1200" b="1" i="0" u="none" strike="noStrike" baseline="0" dirty="0">
                <a:solidFill>
                  <a:srgbClr val="000000"/>
                </a:solidFill>
                <a:latin typeface="Comic Sans MS" panose="030F0702030302020204" pitchFamily="66" charset="0"/>
              </a:rPr>
              <a:t>ONE </a:t>
            </a:r>
            <a:r>
              <a:rPr lang="en-US" sz="1200" b="0" i="0" u="none" strike="noStrike" baseline="0" dirty="0">
                <a:solidFill>
                  <a:srgbClr val="000000"/>
                </a:solidFill>
                <a:latin typeface="Comic Sans MS" panose="030F0702030302020204" pitchFamily="66" charset="0"/>
              </a:rPr>
              <a:t>mark may be awarded for:</a:t>
            </a:r>
          </a:p>
          <a:p>
            <a:pPr marL="171450" indent="-171450">
              <a:buFont typeface="Arial" panose="020B0604020202020204" pitchFamily="34" charset="0"/>
              <a:buChar char="•"/>
            </a:pPr>
            <a:r>
              <a:rPr lang="en-US" sz="1200" b="0" i="0" u="none" strike="noStrike" baseline="0" dirty="0">
                <a:solidFill>
                  <a:srgbClr val="000000"/>
                </a:solidFill>
                <a:latin typeface="Comic Sans MS" panose="030F0702030302020204" pitchFamily="66" charset="0"/>
              </a:rPr>
              <a:t>he could have put James near lots of people with smallpox to see if he got it</a:t>
            </a:r>
          </a:p>
          <a:p>
            <a:pPr marL="171450" indent="-171450">
              <a:buFont typeface="Arial" panose="020B0604020202020204" pitchFamily="34" charset="0"/>
              <a:buChar char="•"/>
            </a:pPr>
            <a:r>
              <a:rPr lang="en-US" sz="1200" b="0" i="0" u="none" strike="noStrike" baseline="0" dirty="0">
                <a:solidFill>
                  <a:srgbClr val="000000"/>
                </a:solidFill>
                <a:latin typeface="Comic Sans MS" panose="030F0702030302020204" pitchFamily="66" charset="0"/>
              </a:rPr>
              <a:t>he gave James smallpox [assumes means infected]</a:t>
            </a:r>
          </a:p>
          <a:p>
            <a:pPr marL="171450" indent="-171450">
              <a:buFont typeface="Arial" panose="020B0604020202020204" pitchFamily="34" charset="0"/>
              <a:buChar char="•"/>
            </a:pPr>
            <a:endParaRPr lang="en-US" sz="1200" b="0" i="0" u="none" strike="noStrike" baseline="0" dirty="0">
              <a:solidFill>
                <a:srgbClr val="000000"/>
              </a:solidFill>
              <a:latin typeface="Comic Sans MS" panose="030F0702030302020204" pitchFamily="66" charset="0"/>
            </a:endParaRPr>
          </a:p>
          <a:p>
            <a:r>
              <a:rPr lang="en-US" sz="1200" b="1" i="1" u="none" strike="noStrike" baseline="0" dirty="0">
                <a:solidFill>
                  <a:srgbClr val="000000"/>
                </a:solidFill>
                <a:latin typeface="Comic Sans MS" panose="030F0702030302020204" pitchFamily="66" charset="0"/>
              </a:rPr>
              <a:t>Do not </a:t>
            </a:r>
            <a:r>
              <a:rPr lang="en-US" sz="1200" b="0" i="1" u="none" strike="noStrike" baseline="0" dirty="0">
                <a:solidFill>
                  <a:srgbClr val="000000"/>
                </a:solidFill>
                <a:latin typeface="Comic Sans MS" panose="030F0702030302020204" pitchFamily="66" charset="0"/>
              </a:rPr>
              <a:t>give credit for an insufficient response that does not indicate smallpox, for example:</a:t>
            </a:r>
            <a:endParaRPr lang="en-US" sz="1200" b="0" i="0" u="none" strike="noStrike" baseline="0" dirty="0">
              <a:solidFill>
                <a:srgbClr val="000000"/>
              </a:solidFill>
              <a:latin typeface="Comic Sans MS" panose="030F0702030302020204" pitchFamily="66" charset="0"/>
            </a:endParaRPr>
          </a:p>
          <a:p>
            <a:pPr marL="171450" indent="-171450">
              <a:buFont typeface="Arial" panose="020B0604020202020204" pitchFamily="34" charset="0"/>
              <a:buChar char="•"/>
            </a:pPr>
            <a:r>
              <a:rPr lang="en-US" sz="1200" b="0" i="1" u="none" strike="noStrike" baseline="0" dirty="0">
                <a:solidFill>
                  <a:srgbClr val="000000"/>
                </a:solidFill>
                <a:latin typeface="Comic Sans MS" panose="030F0702030302020204" pitchFamily="66" charset="0"/>
              </a:rPr>
              <a:t>he infected him but James didn’t get it</a:t>
            </a:r>
            <a:endParaRPr lang="en-US" sz="1200" b="0" i="0" u="none" strike="noStrike" baseline="0" dirty="0">
              <a:solidFill>
                <a:srgbClr val="000000"/>
              </a:solidFill>
              <a:latin typeface="Comic Sans MS" panose="030F0702030302020204" pitchFamily="66" charset="0"/>
            </a:endParaRPr>
          </a:p>
          <a:p>
            <a:pPr marL="171450" indent="-171450">
              <a:buFont typeface="Arial" panose="020B0604020202020204" pitchFamily="34" charset="0"/>
              <a:buChar char="•"/>
            </a:pPr>
            <a:r>
              <a:rPr lang="en-GB" sz="1200" b="0" i="1" u="none" strike="noStrike" baseline="0" dirty="0">
                <a:solidFill>
                  <a:srgbClr val="000000"/>
                </a:solidFill>
                <a:latin typeface="Comic Sans MS" panose="030F0702030302020204" pitchFamily="66" charset="0"/>
              </a:rPr>
              <a:t>he didn’t get ill</a:t>
            </a:r>
            <a:endParaRPr lang="en-GB" sz="1200" b="0" i="0" u="none" strike="noStrike" baseline="0" dirty="0">
              <a:solidFill>
                <a:srgbClr val="000000"/>
              </a:solidFill>
              <a:latin typeface="Comic Sans MS" panose="030F0702030302020204" pitchFamily="66" charset="0"/>
            </a:endParaRPr>
          </a:p>
          <a:p>
            <a:r>
              <a:rPr lang="en-GB" sz="1200" b="0" i="0" u="none" strike="noStrike" baseline="0" dirty="0">
                <a:solidFill>
                  <a:srgbClr val="000000"/>
                </a:solidFill>
                <a:latin typeface="Comic Sans MS" panose="030F0702030302020204" pitchFamily="66" charset="0"/>
              </a:rPr>
              <a:t>	</a:t>
            </a:r>
          </a:p>
          <a:p>
            <a:endParaRPr lang="en-US" sz="1200" b="0" i="0" u="none" strike="noStrike" baseline="0" dirty="0">
              <a:solidFill>
                <a:srgbClr val="000000"/>
              </a:solidFill>
              <a:latin typeface="Comic Sans MS" panose="030F0702030302020204" pitchFamily="66" charset="0"/>
            </a:endParaRPr>
          </a:p>
          <a:p>
            <a:r>
              <a:rPr lang="en-GB" sz="1200" b="0" i="0" u="none" strike="noStrike" baseline="0" dirty="0">
                <a:solidFill>
                  <a:srgbClr val="000000"/>
                </a:solidFill>
                <a:latin typeface="Comic Sans MS" panose="030F0702030302020204" pitchFamily="66" charset="0"/>
              </a:rPr>
              <a:t>	</a:t>
            </a:r>
          </a:p>
          <a:p>
            <a:pPr marL="171450" indent="-171450">
              <a:buFont typeface="Arial" panose="020B0604020202020204" pitchFamily="34" charset="0"/>
              <a:buChar char="•"/>
            </a:pPr>
            <a:endParaRPr lang="en-GB" sz="1200" dirty="0">
              <a:effectLst/>
              <a:latin typeface="Comic Sans MS" panose="030F0702030302020204" pitchFamily="66"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392196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3EBAD77-5561-B14C-9964-6310942ADE7E}"/>
              </a:ext>
            </a:extLst>
          </p:cNvPr>
          <p:cNvSpPr txBox="1"/>
          <p:nvPr/>
        </p:nvSpPr>
        <p:spPr>
          <a:xfrm>
            <a:off x="180975" y="185583"/>
            <a:ext cx="6496050" cy="8863965"/>
          </a:xfrm>
          <a:prstGeom prst="rect">
            <a:avLst/>
          </a:prstGeom>
          <a:noFill/>
        </p:spPr>
        <p:txBody>
          <a:bodyPr wrap="square">
            <a:spAutoFit/>
          </a:bodyPr>
          <a:lstStyle/>
          <a:p>
            <a:r>
              <a:rPr lang="en-GB" sz="12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3. </a:t>
            </a:r>
            <a:r>
              <a:rPr lang="en-US" sz="1200" b="0" i="0" u="none" strike="noStrike" baseline="0" dirty="0">
                <a:solidFill>
                  <a:srgbClr val="000000"/>
                </a:solidFill>
                <a:latin typeface="Comic Sans MS" panose="030F0702030302020204" pitchFamily="66" charset="0"/>
              </a:rPr>
              <a:t>Award </a:t>
            </a:r>
            <a:r>
              <a:rPr lang="en-US" sz="1200" b="1" i="0" u="none" strike="noStrike" baseline="0" dirty="0">
                <a:solidFill>
                  <a:srgbClr val="000000"/>
                </a:solidFill>
                <a:latin typeface="Comic Sans MS" panose="030F0702030302020204" pitchFamily="66" charset="0"/>
              </a:rPr>
              <a:t>ONE </a:t>
            </a:r>
            <a:r>
              <a:rPr lang="en-US" sz="1200" b="0" i="0" u="none" strike="noStrike" baseline="0" dirty="0">
                <a:solidFill>
                  <a:srgbClr val="000000"/>
                </a:solidFill>
                <a:latin typeface="Comic Sans MS" panose="030F0702030302020204" pitchFamily="66" charset="0"/>
              </a:rPr>
              <a:t>mark for indicating he needed to do the experiment again to improve the reliability of the results/test/conclusion, for example:</a:t>
            </a:r>
          </a:p>
          <a:p>
            <a:pPr marL="171450" indent="-171450">
              <a:buFont typeface="Arial" panose="020B0604020202020204" pitchFamily="34" charset="0"/>
              <a:buChar char="•"/>
            </a:pPr>
            <a:r>
              <a:rPr lang="en-US" sz="1200" b="0" i="0" u="none" strike="noStrike" baseline="0" dirty="0">
                <a:solidFill>
                  <a:srgbClr val="000000"/>
                </a:solidFill>
                <a:latin typeface="Comic Sans MS" panose="030F0702030302020204" pitchFamily="66" charset="0"/>
              </a:rPr>
              <a:t>to make his results/test (more) reliable</a:t>
            </a:r>
          </a:p>
          <a:p>
            <a:pPr marL="171450" indent="-171450">
              <a:buFont typeface="Arial" panose="020B0604020202020204" pitchFamily="34" charset="0"/>
              <a:buChar char="•"/>
            </a:pPr>
            <a:r>
              <a:rPr lang="en-US" sz="1200" b="0" i="0" u="none" strike="noStrike" baseline="0" dirty="0">
                <a:solidFill>
                  <a:srgbClr val="000000"/>
                </a:solidFill>
                <a:latin typeface="Comic Sans MS" panose="030F0702030302020204" pitchFamily="66" charset="0"/>
              </a:rPr>
              <a:t>to check/make sure of his (first set of) results</a:t>
            </a:r>
          </a:p>
          <a:p>
            <a:pPr marL="171450" indent="-171450">
              <a:buFont typeface="Arial" panose="020B0604020202020204" pitchFamily="34" charset="0"/>
              <a:buChar char="•"/>
            </a:pPr>
            <a:r>
              <a:rPr lang="en-GB" sz="1200" b="0" i="0" u="none" strike="noStrike" baseline="0" dirty="0">
                <a:solidFill>
                  <a:srgbClr val="000000"/>
                </a:solidFill>
                <a:latin typeface="Comic Sans MS" panose="030F0702030302020204" pitchFamily="66" charset="0"/>
              </a:rPr>
              <a:t>to get more evidence</a:t>
            </a:r>
          </a:p>
          <a:p>
            <a:pPr marL="171450" indent="-171450">
              <a:buFont typeface="Arial" panose="020B0604020202020204" pitchFamily="34" charset="0"/>
              <a:buChar char="•"/>
            </a:pPr>
            <a:r>
              <a:rPr lang="en-GB" sz="1200" b="0" i="0" u="none" strike="noStrike" baseline="0" dirty="0">
                <a:solidFill>
                  <a:srgbClr val="000000"/>
                </a:solidFill>
                <a:latin typeface="Comic Sans MS" panose="030F0702030302020204" pitchFamily="66" charset="0"/>
              </a:rPr>
              <a:t>to collect more data</a:t>
            </a:r>
          </a:p>
          <a:p>
            <a:pPr marL="171450" indent="-171450">
              <a:buFont typeface="Arial" panose="020B0604020202020204" pitchFamily="34" charset="0"/>
              <a:buChar char="•"/>
            </a:pPr>
            <a:r>
              <a:rPr lang="en-US" sz="1200" b="0" i="0" u="none" strike="noStrike" baseline="0" dirty="0">
                <a:solidFill>
                  <a:srgbClr val="000000"/>
                </a:solidFill>
                <a:latin typeface="Comic Sans MS" panose="030F0702030302020204" pitchFamily="66" charset="0"/>
              </a:rPr>
              <a:t>to make sure his prediction/conclusion was correct/right</a:t>
            </a:r>
          </a:p>
          <a:p>
            <a:endParaRPr lang="en-GB" sz="1200" b="0" i="0" u="none" strike="noStrike" baseline="0" dirty="0">
              <a:solidFill>
                <a:srgbClr val="000000"/>
              </a:solidFill>
              <a:latin typeface="Comic Sans MS" panose="030F0702030302020204" pitchFamily="66" charset="0"/>
            </a:endParaRPr>
          </a:p>
          <a:p>
            <a:r>
              <a:rPr lang="en-US" sz="1200" b="0" i="0" u="none" strike="noStrike" baseline="0" dirty="0">
                <a:solidFill>
                  <a:srgbClr val="000000"/>
                </a:solidFill>
                <a:latin typeface="Comic Sans MS" panose="030F0702030302020204" pitchFamily="66" charset="0"/>
              </a:rPr>
              <a:t>Award </a:t>
            </a:r>
            <a:r>
              <a:rPr lang="en-US" sz="1200" b="1" i="0" u="none" strike="noStrike" baseline="0" dirty="0">
                <a:solidFill>
                  <a:srgbClr val="000000"/>
                </a:solidFill>
                <a:latin typeface="Comic Sans MS" panose="030F0702030302020204" pitchFamily="66" charset="0"/>
              </a:rPr>
              <a:t>ONE </a:t>
            </a:r>
            <a:r>
              <a:rPr lang="en-US" sz="1200" b="0" i="0" u="none" strike="noStrike" baseline="0" dirty="0">
                <a:solidFill>
                  <a:srgbClr val="000000"/>
                </a:solidFill>
                <a:latin typeface="Comic Sans MS" panose="030F0702030302020204" pitchFamily="66" charset="0"/>
              </a:rPr>
              <a:t>mark for indicating that people respond differently:</a:t>
            </a:r>
          </a:p>
          <a:p>
            <a:r>
              <a:rPr lang="en-US" sz="1200" b="0" i="0" u="none" strike="noStrike" baseline="0" dirty="0">
                <a:solidFill>
                  <a:srgbClr val="000000"/>
                </a:solidFill>
                <a:latin typeface="Comic Sans MS" panose="030F0702030302020204" pitchFamily="66" charset="0"/>
              </a:rPr>
              <a:t>because people may be different (and have different results)</a:t>
            </a:r>
          </a:p>
          <a:p>
            <a:endParaRPr lang="en-US" sz="1200" b="0" i="0" u="none" strike="noStrike" baseline="0" dirty="0">
              <a:solidFill>
                <a:srgbClr val="000000"/>
              </a:solidFill>
              <a:latin typeface="Comic Sans MS" panose="030F0702030302020204" pitchFamily="66" charset="0"/>
            </a:endParaRPr>
          </a:p>
          <a:p>
            <a:r>
              <a:rPr lang="en-US" sz="1200" b="1" i="0" u="none" strike="noStrike" baseline="0" dirty="0">
                <a:solidFill>
                  <a:srgbClr val="000000"/>
                </a:solidFill>
                <a:latin typeface="Comic Sans MS" panose="030F0702030302020204" pitchFamily="66" charset="0"/>
              </a:rPr>
              <a:t>ONE </a:t>
            </a:r>
            <a:r>
              <a:rPr lang="en-US" sz="1200" b="0" i="0" u="none" strike="noStrike" baseline="0" dirty="0">
                <a:solidFill>
                  <a:srgbClr val="000000"/>
                </a:solidFill>
                <a:latin typeface="Comic Sans MS" panose="030F0702030302020204" pitchFamily="66" charset="0"/>
              </a:rPr>
              <a:t>mark may be awarded for a response indicating the results can be compared </a:t>
            </a:r>
            <a:r>
              <a:rPr lang="en-US" sz="1200" b="1" i="0" u="none" strike="noStrike" baseline="0" dirty="0">
                <a:solidFill>
                  <a:srgbClr val="000000"/>
                </a:solidFill>
                <a:latin typeface="Comic Sans MS" panose="030F0702030302020204" pitchFamily="66" charset="0"/>
              </a:rPr>
              <a:t>or </a:t>
            </a:r>
            <a:r>
              <a:rPr lang="en-US" sz="1200" b="0" i="0" u="none" strike="noStrike" baseline="0" dirty="0">
                <a:solidFill>
                  <a:srgbClr val="000000"/>
                </a:solidFill>
                <a:latin typeface="Comic Sans MS" panose="030F0702030302020204" pitchFamily="66" charset="0"/>
              </a:rPr>
              <a:t>will be more accurate:</a:t>
            </a:r>
          </a:p>
          <a:p>
            <a:pPr marL="171450" indent="-171450">
              <a:buFont typeface="Arial" panose="020B0604020202020204" pitchFamily="34" charset="0"/>
              <a:buChar char="•"/>
            </a:pPr>
            <a:r>
              <a:rPr lang="en-US" sz="1200" b="0" i="0" u="none" strike="noStrike" baseline="0" dirty="0">
                <a:solidFill>
                  <a:srgbClr val="000000"/>
                </a:solidFill>
                <a:latin typeface="Comic Sans MS" panose="030F0702030302020204" pitchFamily="66" charset="0"/>
              </a:rPr>
              <a:t>to see/make sure if the results were the same</a:t>
            </a:r>
          </a:p>
          <a:p>
            <a:pPr marL="171450" indent="-171450">
              <a:buFont typeface="Arial" panose="020B0604020202020204" pitchFamily="34" charset="0"/>
              <a:buChar char="•"/>
            </a:pPr>
            <a:r>
              <a:rPr lang="en-US" sz="1200" b="0" i="0" u="none" strike="noStrike" baseline="0" dirty="0">
                <a:solidFill>
                  <a:srgbClr val="000000"/>
                </a:solidFill>
                <a:latin typeface="Comic Sans MS" panose="030F0702030302020204" pitchFamily="66" charset="0"/>
              </a:rPr>
              <a:t>to see if they were similar to his first results</a:t>
            </a:r>
          </a:p>
          <a:p>
            <a:pPr marL="171450" indent="-171450">
              <a:buFont typeface="Arial" panose="020B0604020202020204" pitchFamily="34" charset="0"/>
              <a:buChar char="•"/>
            </a:pPr>
            <a:r>
              <a:rPr lang="en-US" sz="1200" b="0" i="0" u="none" strike="noStrike" baseline="0" dirty="0">
                <a:solidFill>
                  <a:srgbClr val="000000"/>
                </a:solidFill>
                <a:latin typeface="Comic Sans MS" panose="030F0702030302020204" pitchFamily="66" charset="0"/>
              </a:rPr>
              <a:t>to see if the results followed the same pattern</a:t>
            </a:r>
          </a:p>
          <a:p>
            <a:pPr marL="171450" indent="-171450">
              <a:buFont typeface="Arial" panose="020B0604020202020204" pitchFamily="34" charset="0"/>
              <a:buChar char="•"/>
            </a:pPr>
            <a:r>
              <a:rPr lang="en-US" sz="1200" b="0" i="0" u="none" strike="noStrike" baseline="0" dirty="0">
                <a:solidFill>
                  <a:srgbClr val="000000"/>
                </a:solidFill>
                <a:latin typeface="Comic Sans MS" panose="030F0702030302020204" pitchFamily="66" charset="0"/>
              </a:rPr>
              <a:t>so he can compare his results</a:t>
            </a:r>
          </a:p>
          <a:p>
            <a:pPr marL="171450" indent="-171450">
              <a:buFont typeface="Arial" panose="020B0604020202020204" pitchFamily="34" charset="0"/>
              <a:buChar char="•"/>
            </a:pPr>
            <a:r>
              <a:rPr lang="en-US" sz="1200" b="0" i="0" u="none" strike="noStrike" baseline="0" dirty="0">
                <a:solidFill>
                  <a:srgbClr val="000000"/>
                </a:solidFill>
                <a:latin typeface="Comic Sans MS" panose="030F0702030302020204" pitchFamily="66" charset="0"/>
              </a:rPr>
              <a:t>to make sure his results were accurate</a:t>
            </a:r>
          </a:p>
          <a:p>
            <a:pPr marL="171450" indent="-171450">
              <a:buFont typeface="Arial" panose="020B0604020202020204" pitchFamily="34" charset="0"/>
              <a:buChar char="•"/>
            </a:pPr>
            <a:r>
              <a:rPr lang="en-US" sz="1200" b="0" i="0" u="none" strike="noStrike" baseline="0" dirty="0">
                <a:solidFill>
                  <a:srgbClr val="000000"/>
                </a:solidFill>
                <a:latin typeface="Comic Sans MS" panose="030F0702030302020204" pitchFamily="66" charset="0"/>
              </a:rPr>
              <a:t>to improve the accuracy (of the test)</a:t>
            </a:r>
          </a:p>
          <a:p>
            <a:endParaRPr lang="en-GB" sz="1200" b="0" i="0" u="none" strike="noStrike" baseline="0" dirty="0">
              <a:solidFill>
                <a:srgbClr val="000000"/>
              </a:solidFill>
              <a:latin typeface="Comic Sans MS" panose="030F0702030302020204" pitchFamily="66" charset="0"/>
            </a:endParaRPr>
          </a:p>
          <a:p>
            <a:r>
              <a:rPr lang="en-US" sz="1200" b="1" i="0" u="none" strike="noStrike" baseline="0" dirty="0">
                <a:solidFill>
                  <a:srgbClr val="000000"/>
                </a:solidFill>
                <a:latin typeface="Comic Sans MS" panose="030F0702030302020204" pitchFamily="66" charset="0"/>
              </a:rPr>
              <a:t>ONE </a:t>
            </a:r>
            <a:r>
              <a:rPr lang="en-US" sz="1200" b="0" i="0" u="none" strike="noStrike" baseline="0" dirty="0">
                <a:solidFill>
                  <a:srgbClr val="000000"/>
                </a:solidFill>
                <a:latin typeface="Comic Sans MS" panose="030F0702030302020204" pitchFamily="66" charset="0"/>
              </a:rPr>
              <a:t>mark may be awarded for a response indicating an error may have inadvertently been made (rather than there being a fault in the test design), for example: </a:t>
            </a:r>
          </a:p>
          <a:p>
            <a:pPr marL="171450" indent="-171450">
              <a:buFont typeface="Arial" panose="020B0604020202020204" pitchFamily="34" charset="0"/>
              <a:buChar char="•"/>
            </a:pPr>
            <a:r>
              <a:rPr lang="en-US" sz="1200" b="0" i="0" u="none" strike="noStrike" baseline="0" dirty="0">
                <a:solidFill>
                  <a:srgbClr val="000000"/>
                </a:solidFill>
                <a:latin typeface="Comic Sans MS" panose="030F0702030302020204" pitchFamily="66" charset="0"/>
              </a:rPr>
              <a:t>he might have done something wrong the first time</a:t>
            </a:r>
          </a:p>
          <a:p>
            <a:pPr marL="171450" indent="-171450">
              <a:buFont typeface="Arial" panose="020B0604020202020204" pitchFamily="34" charset="0"/>
              <a:buChar char="•"/>
            </a:pPr>
            <a:r>
              <a:rPr lang="en-US" sz="1200" b="0" i="0" u="none" strike="noStrike" baseline="0" dirty="0">
                <a:solidFill>
                  <a:srgbClr val="000000"/>
                </a:solidFill>
                <a:latin typeface="Comic Sans MS" panose="030F0702030302020204" pitchFamily="66" charset="0"/>
              </a:rPr>
              <a:t>in case he got an odd result</a:t>
            </a:r>
          </a:p>
          <a:p>
            <a:pPr marL="171450" indent="-171450">
              <a:buFont typeface="Arial" panose="020B0604020202020204" pitchFamily="34" charset="0"/>
              <a:buChar char="•"/>
            </a:pPr>
            <a:r>
              <a:rPr lang="en-US" sz="1200" b="0" i="0" u="none" strike="noStrike" baseline="0" dirty="0">
                <a:solidFill>
                  <a:srgbClr val="000000"/>
                </a:solidFill>
                <a:latin typeface="Comic Sans MS" panose="030F0702030302020204" pitchFamily="66" charset="0"/>
              </a:rPr>
              <a:t>to make sure his result was not a mistake</a:t>
            </a:r>
          </a:p>
          <a:p>
            <a:endParaRPr lang="en-US" sz="1200" b="0" i="0" u="none" strike="noStrike" baseline="0" dirty="0">
              <a:solidFill>
                <a:srgbClr val="000000"/>
              </a:solidFill>
              <a:latin typeface="Comic Sans MS" panose="030F0702030302020204" pitchFamily="66" charset="0"/>
            </a:endParaRPr>
          </a:p>
          <a:p>
            <a:r>
              <a:rPr lang="en-US" sz="1200" b="1" i="1" u="none" strike="noStrike" baseline="0" dirty="0">
                <a:solidFill>
                  <a:srgbClr val="000000"/>
                </a:solidFill>
                <a:latin typeface="Comic Sans MS" panose="030F0702030302020204" pitchFamily="66" charset="0"/>
              </a:rPr>
              <a:t>Do not </a:t>
            </a:r>
            <a:r>
              <a:rPr lang="en-US" sz="1200" b="0" i="1" u="none" strike="noStrike" baseline="0" dirty="0">
                <a:solidFill>
                  <a:srgbClr val="000000"/>
                </a:solidFill>
                <a:latin typeface="Comic Sans MS" panose="030F0702030302020204" pitchFamily="66" charset="0"/>
              </a:rPr>
              <a:t>give credit for a response that includes </a:t>
            </a:r>
            <a:r>
              <a:rPr lang="en-US" sz="1200" b="0" i="1" u="sng" strike="noStrike" baseline="0" dirty="0">
                <a:solidFill>
                  <a:srgbClr val="000000"/>
                </a:solidFill>
                <a:latin typeface="Comic Sans MS" panose="030F0702030302020204" pitchFamily="66" charset="0"/>
              </a:rPr>
              <a:t>incorrect science</a:t>
            </a:r>
            <a:r>
              <a:rPr lang="en-US" sz="1200" b="0" i="1" u="none" strike="noStrike" baseline="0" dirty="0">
                <a:solidFill>
                  <a:srgbClr val="000000"/>
                </a:solidFill>
                <a:latin typeface="Comic Sans MS" panose="030F0702030302020204" pitchFamily="66" charset="0"/>
              </a:rPr>
              <a:t>:</a:t>
            </a:r>
            <a:endParaRPr lang="en-US" sz="1200" b="0" i="0" u="none" strike="noStrike" baseline="0" dirty="0">
              <a:solidFill>
                <a:srgbClr val="000000"/>
              </a:solidFill>
              <a:latin typeface="Comic Sans MS" panose="030F0702030302020204" pitchFamily="66" charset="0"/>
            </a:endParaRPr>
          </a:p>
          <a:p>
            <a:pPr marL="171450" indent="-171450">
              <a:buFont typeface="Arial" panose="020B0604020202020204" pitchFamily="34" charset="0"/>
              <a:buChar char="•"/>
            </a:pPr>
            <a:r>
              <a:rPr lang="en-US" sz="1200" b="0" i="1" u="none" strike="noStrike" baseline="0" dirty="0">
                <a:solidFill>
                  <a:srgbClr val="000000"/>
                </a:solidFill>
                <a:latin typeface="Comic Sans MS" panose="030F0702030302020204" pitchFamily="66" charset="0"/>
              </a:rPr>
              <a:t>to make the test fair</a:t>
            </a:r>
            <a:endParaRPr lang="en-US" sz="1200" b="0" i="0" u="none" strike="noStrike" baseline="0" dirty="0">
              <a:solidFill>
                <a:srgbClr val="000000"/>
              </a:solidFill>
              <a:latin typeface="Comic Sans MS" panose="030F0702030302020204" pitchFamily="66" charset="0"/>
            </a:endParaRPr>
          </a:p>
          <a:p>
            <a:endParaRPr lang="en-GB" sz="1200" b="0" i="0" u="none" strike="noStrike" baseline="0" dirty="0">
              <a:solidFill>
                <a:srgbClr val="000000"/>
              </a:solidFill>
              <a:latin typeface="Comic Sans MS" panose="030F0702030302020204" pitchFamily="66" charset="0"/>
            </a:endParaRPr>
          </a:p>
          <a:p>
            <a:r>
              <a:rPr lang="en-US" sz="1200" b="1" i="1" u="none" strike="noStrike" baseline="0" dirty="0">
                <a:solidFill>
                  <a:srgbClr val="000000"/>
                </a:solidFill>
                <a:latin typeface="Comic Sans MS" panose="030F0702030302020204" pitchFamily="66" charset="0"/>
              </a:rPr>
              <a:t>Do not </a:t>
            </a:r>
            <a:r>
              <a:rPr lang="en-US" sz="1200" b="0" i="1" u="none" strike="noStrike" baseline="0" dirty="0">
                <a:solidFill>
                  <a:srgbClr val="000000"/>
                </a:solidFill>
                <a:latin typeface="Comic Sans MS" panose="030F0702030302020204" pitchFamily="66" charset="0"/>
              </a:rPr>
              <a:t>give credit for an insufficient response implying there is a correct answer/results, for example:</a:t>
            </a:r>
            <a:endParaRPr lang="en-US" sz="1200" b="0" i="0" u="none" strike="noStrike" baseline="0" dirty="0">
              <a:solidFill>
                <a:srgbClr val="000000"/>
              </a:solidFill>
              <a:latin typeface="Comic Sans MS" panose="030F0702030302020204" pitchFamily="66" charset="0"/>
            </a:endParaRPr>
          </a:p>
          <a:p>
            <a:pPr marL="171450" indent="-171450">
              <a:buFont typeface="Arial" panose="020B0604020202020204" pitchFamily="34" charset="0"/>
              <a:buChar char="•"/>
            </a:pPr>
            <a:r>
              <a:rPr lang="en-US" sz="1200" b="0" i="1" u="none" strike="noStrike" baseline="0" dirty="0">
                <a:solidFill>
                  <a:srgbClr val="000000"/>
                </a:solidFill>
                <a:latin typeface="Comic Sans MS" panose="030F0702030302020204" pitchFamily="66" charset="0"/>
              </a:rPr>
              <a:t>to get the correct/right answer/results</a:t>
            </a:r>
            <a:endParaRPr lang="en-US" sz="1200" b="0" i="0" u="none" strike="noStrike" baseline="0" dirty="0">
              <a:solidFill>
                <a:srgbClr val="000000"/>
              </a:solidFill>
              <a:latin typeface="Comic Sans MS" panose="030F0702030302020204" pitchFamily="66" charset="0"/>
            </a:endParaRPr>
          </a:p>
          <a:p>
            <a:pPr marL="171450" indent="-171450">
              <a:buFont typeface="Arial" panose="020B0604020202020204" pitchFamily="34" charset="0"/>
              <a:buChar char="•"/>
            </a:pPr>
            <a:r>
              <a:rPr lang="en-US" sz="1200" b="0" i="1" u="none" strike="noStrike" baseline="0" dirty="0">
                <a:solidFill>
                  <a:srgbClr val="000000"/>
                </a:solidFill>
                <a:latin typeface="Comic Sans MS" panose="030F0702030302020204" pitchFamily="66" charset="0"/>
              </a:rPr>
              <a:t>to make sure he has got it right</a:t>
            </a:r>
            <a:endParaRPr lang="en-US" sz="1200" b="0" i="0" u="none" strike="noStrike" baseline="0" dirty="0">
              <a:solidFill>
                <a:srgbClr val="000000"/>
              </a:solidFill>
              <a:latin typeface="Comic Sans MS" panose="030F0702030302020204" pitchFamily="66" charset="0"/>
            </a:endParaRPr>
          </a:p>
          <a:p>
            <a:pPr marL="171450" indent="-171450">
              <a:buFont typeface="Arial" panose="020B0604020202020204" pitchFamily="34" charset="0"/>
              <a:buChar char="•"/>
            </a:pPr>
            <a:r>
              <a:rPr lang="en-US" sz="1200" b="0" i="1" u="none" strike="noStrike" baseline="0" dirty="0">
                <a:solidFill>
                  <a:srgbClr val="000000"/>
                </a:solidFill>
                <a:latin typeface="Comic Sans MS" panose="030F0702030302020204" pitchFamily="66" charset="0"/>
              </a:rPr>
              <a:t>to see/check if the results/answers are correct/right</a:t>
            </a:r>
            <a:endParaRPr lang="en-US" sz="1200" b="0" i="0" u="none" strike="noStrike" baseline="0" dirty="0">
              <a:solidFill>
                <a:srgbClr val="000000"/>
              </a:solidFill>
              <a:latin typeface="Comic Sans MS" panose="030F0702030302020204" pitchFamily="66" charset="0"/>
            </a:endParaRPr>
          </a:p>
          <a:p>
            <a:endParaRPr lang="en-GB" sz="1200" b="0" i="0" u="none" strike="noStrike" baseline="0" dirty="0">
              <a:solidFill>
                <a:srgbClr val="000000"/>
              </a:solidFill>
              <a:latin typeface="Comic Sans MS" panose="030F0702030302020204" pitchFamily="66" charset="0"/>
            </a:endParaRPr>
          </a:p>
          <a:p>
            <a:r>
              <a:rPr lang="en-US" sz="1200" b="1" i="1" u="none" strike="noStrike" baseline="0" dirty="0">
                <a:solidFill>
                  <a:srgbClr val="000000"/>
                </a:solidFill>
                <a:latin typeface="Comic Sans MS" panose="030F0702030302020204" pitchFamily="66" charset="0"/>
              </a:rPr>
              <a:t>Do not </a:t>
            </a:r>
            <a:r>
              <a:rPr lang="en-US" sz="1200" b="0" i="1" u="none" strike="noStrike" baseline="0" dirty="0">
                <a:solidFill>
                  <a:srgbClr val="000000"/>
                </a:solidFill>
                <a:latin typeface="Comic Sans MS" panose="030F0702030302020204" pitchFamily="66" charset="0"/>
              </a:rPr>
              <a:t>give credit for an insufficient response, for example:</a:t>
            </a:r>
            <a:endParaRPr lang="en-US" sz="1200" b="0" i="0" u="none" strike="noStrike" baseline="0" dirty="0">
              <a:solidFill>
                <a:srgbClr val="000000"/>
              </a:solidFill>
              <a:latin typeface="Comic Sans MS" panose="030F0702030302020204" pitchFamily="66" charset="0"/>
            </a:endParaRPr>
          </a:p>
          <a:p>
            <a:pPr marL="171450" indent="-171450">
              <a:buFont typeface="Arial" panose="020B0604020202020204" pitchFamily="34" charset="0"/>
              <a:buChar char="•"/>
            </a:pPr>
            <a:r>
              <a:rPr lang="en-GB" sz="1200" b="0" i="1" u="none" strike="noStrike" baseline="0" dirty="0">
                <a:solidFill>
                  <a:srgbClr val="000000"/>
                </a:solidFill>
                <a:latin typeface="Comic Sans MS" panose="030F0702030302020204" pitchFamily="66" charset="0"/>
              </a:rPr>
              <a:t>to check it</a:t>
            </a:r>
            <a:endParaRPr lang="en-GB" sz="1200" b="0" i="0" u="none" strike="noStrike" baseline="0" dirty="0">
              <a:solidFill>
                <a:srgbClr val="000000"/>
              </a:solidFill>
              <a:latin typeface="Comic Sans MS" panose="030F0702030302020204" pitchFamily="66" charset="0"/>
            </a:endParaRPr>
          </a:p>
          <a:p>
            <a:pPr marL="171450" indent="-171450">
              <a:buFont typeface="Arial" panose="020B0604020202020204" pitchFamily="34" charset="0"/>
              <a:buChar char="•"/>
            </a:pPr>
            <a:r>
              <a:rPr lang="en-US" sz="1200" b="0" i="1" u="none" strike="noStrike" baseline="0" dirty="0">
                <a:solidFill>
                  <a:srgbClr val="000000"/>
                </a:solidFill>
                <a:latin typeface="Comic Sans MS" panose="030F0702030302020204" pitchFamily="66" charset="0"/>
              </a:rPr>
              <a:t>to see if he gets it/the test right</a:t>
            </a:r>
            <a:endParaRPr lang="en-US" sz="1200" b="0" i="0" u="none" strike="noStrike" baseline="0" dirty="0">
              <a:solidFill>
                <a:srgbClr val="000000"/>
              </a:solidFill>
              <a:latin typeface="Comic Sans MS" panose="030F0702030302020204" pitchFamily="66" charset="0"/>
            </a:endParaRPr>
          </a:p>
          <a:p>
            <a:r>
              <a:rPr lang="en-GB" sz="1200" b="0" i="0" u="none" strike="noStrike" baseline="0" dirty="0">
                <a:solidFill>
                  <a:srgbClr val="000000"/>
                </a:solidFill>
                <a:latin typeface="Comic Sans MS" panose="030F0702030302020204" pitchFamily="66" charset="0"/>
              </a:rPr>
              <a:t>	</a:t>
            </a:r>
          </a:p>
          <a:p>
            <a:endParaRPr lang="en-US" sz="1800" b="0" i="0" u="none" strike="noStrike" baseline="0" dirty="0">
              <a:solidFill>
                <a:srgbClr val="000000"/>
              </a:solidFill>
              <a:latin typeface="HelveticaNeueLT Std Lt"/>
            </a:endParaRPr>
          </a:p>
          <a:p>
            <a:r>
              <a:rPr lang="en-GB" sz="1800" b="0" i="0" u="none" strike="noStrike" baseline="0" dirty="0">
                <a:solidFill>
                  <a:srgbClr val="000000"/>
                </a:solidFill>
                <a:latin typeface="HelveticaNeueLT Std Lt"/>
              </a:rPr>
              <a:t>	</a:t>
            </a:r>
          </a:p>
          <a:p>
            <a:endParaRPr lang="en-GB" sz="1800" b="0" i="0" u="none" strike="noStrike" baseline="0" dirty="0">
              <a:solidFill>
                <a:srgbClr val="000000"/>
              </a:solidFill>
              <a:latin typeface="HelveticaNeueLT Std Lt"/>
            </a:endParaRPr>
          </a:p>
          <a:p>
            <a:r>
              <a:rPr lang="en-GB" sz="1200" b="0" i="0" u="none" strike="noStrike" baseline="0" dirty="0">
                <a:solidFill>
                  <a:srgbClr val="000000"/>
                </a:solidFill>
                <a:latin typeface="Comic Sans MS" panose="030F0702030302020204" pitchFamily="66" charset="0"/>
              </a:rPr>
              <a:t>	</a:t>
            </a:r>
          </a:p>
          <a:p>
            <a:endParaRPr lang="en-US" sz="1200" b="0" i="0" u="none" strike="noStrike" baseline="0" dirty="0">
              <a:solidFill>
                <a:srgbClr val="000000"/>
              </a:solidFill>
              <a:latin typeface="Comic Sans MS" panose="030F0702030302020204" pitchFamily="66" charset="0"/>
            </a:endParaRPr>
          </a:p>
          <a:p>
            <a:r>
              <a:rPr lang="en-GB" sz="1200" b="0" i="0" u="none" strike="noStrike" baseline="0" dirty="0">
                <a:solidFill>
                  <a:srgbClr val="000000"/>
                </a:solidFill>
                <a:latin typeface="Comic Sans MS" panose="030F0702030302020204" pitchFamily="66" charset="0"/>
              </a:rPr>
              <a:t>	</a:t>
            </a:r>
          </a:p>
          <a:p>
            <a:pPr marL="171450" indent="-171450">
              <a:buFont typeface="Arial" panose="020B0604020202020204" pitchFamily="34" charset="0"/>
              <a:buChar char="•"/>
            </a:pPr>
            <a:endParaRPr lang="en-GB" sz="1200" dirty="0">
              <a:effectLst/>
              <a:latin typeface="Comic Sans MS" panose="030F0702030302020204" pitchFamily="66"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2DE89953-2DEE-EA01-B2D3-3593856FD827}"/>
              </a:ext>
            </a:extLst>
          </p:cNvPr>
          <p:cNvSpPr txBox="1"/>
          <p:nvPr/>
        </p:nvSpPr>
        <p:spPr>
          <a:xfrm>
            <a:off x="180975" y="7596157"/>
            <a:ext cx="3989972" cy="584775"/>
          </a:xfrm>
          <a:prstGeom prst="rect">
            <a:avLst/>
          </a:prstGeom>
          <a:noFill/>
        </p:spPr>
        <p:txBody>
          <a:bodyPr wrap="square">
            <a:spAutoFit/>
          </a:bodyPr>
          <a:lstStyle/>
          <a:p>
            <a:r>
              <a:rPr lang="en-GB" sz="1400" b="0" i="0" u="none" strike="noStrike" baseline="0" dirty="0">
                <a:solidFill>
                  <a:srgbClr val="000000"/>
                </a:solidFill>
                <a:latin typeface="Comic Sans MS" panose="030F0702030302020204" pitchFamily="66" charset="0"/>
              </a:rPr>
              <a:t>4. Award </a:t>
            </a:r>
            <a:r>
              <a:rPr lang="en-GB" sz="1400" b="1" i="0" u="none" strike="noStrike" baseline="0" dirty="0">
                <a:solidFill>
                  <a:srgbClr val="000000"/>
                </a:solidFill>
                <a:latin typeface="Comic Sans MS" panose="030F0702030302020204" pitchFamily="66" charset="0"/>
              </a:rPr>
              <a:t>ONE </a:t>
            </a:r>
            <a:r>
              <a:rPr lang="en-GB" sz="1400" b="0" i="0" u="none" strike="noStrike" baseline="0" dirty="0">
                <a:solidFill>
                  <a:srgbClr val="000000"/>
                </a:solidFill>
                <a:latin typeface="Comic Sans MS" panose="030F0702030302020204" pitchFamily="66" charset="0"/>
              </a:rPr>
              <a:t>mark for: 98</a:t>
            </a:r>
          </a:p>
          <a:p>
            <a:r>
              <a:rPr lang="en-GB" sz="1800" b="0" i="0" u="none" strike="noStrike" baseline="0" dirty="0">
                <a:solidFill>
                  <a:srgbClr val="000000"/>
                </a:solidFill>
                <a:latin typeface="HelveticaNeueLT Std Lt"/>
              </a:rPr>
              <a:t>	</a:t>
            </a:r>
          </a:p>
        </p:txBody>
      </p:sp>
    </p:spTree>
    <p:extLst>
      <p:ext uri="{BB962C8B-B14F-4D97-AF65-F5344CB8AC3E}">
        <p14:creationId xmlns:p14="http://schemas.microsoft.com/office/powerpoint/2010/main" val="21315794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045347E-3174-6DA0-1238-B891A8B1C26A}"/>
              </a:ext>
            </a:extLst>
          </p:cNvPr>
          <p:cNvSpPr txBox="1"/>
          <p:nvPr/>
        </p:nvSpPr>
        <p:spPr>
          <a:xfrm>
            <a:off x="144378" y="237723"/>
            <a:ext cx="6593305" cy="3308598"/>
          </a:xfrm>
          <a:prstGeom prst="rect">
            <a:avLst/>
          </a:prstGeom>
          <a:noFill/>
        </p:spPr>
        <p:txBody>
          <a:bodyPr wrap="square">
            <a:spAutoFit/>
          </a:bodyPr>
          <a:lstStyle/>
          <a:p>
            <a:r>
              <a:rPr lang="en-US" sz="1100" b="0" i="0" u="none" strike="noStrike" baseline="0" dirty="0">
                <a:solidFill>
                  <a:srgbClr val="000000"/>
                </a:solidFill>
                <a:latin typeface="Comic Sans MS" panose="030F0702030302020204" pitchFamily="66" charset="0"/>
              </a:rPr>
              <a:t>5. Award </a:t>
            </a:r>
            <a:r>
              <a:rPr lang="en-US" sz="1100" b="1" i="0" u="none" strike="noStrike" baseline="0" dirty="0">
                <a:solidFill>
                  <a:srgbClr val="000000"/>
                </a:solidFill>
                <a:latin typeface="Comic Sans MS" panose="030F0702030302020204" pitchFamily="66" charset="0"/>
              </a:rPr>
              <a:t>ONE </a:t>
            </a:r>
            <a:r>
              <a:rPr lang="en-US" sz="1100" b="0" i="0" u="none" strike="noStrike" baseline="0" dirty="0">
                <a:solidFill>
                  <a:srgbClr val="000000"/>
                </a:solidFill>
                <a:latin typeface="Comic Sans MS" panose="030F0702030302020204" pitchFamily="66" charset="0"/>
              </a:rPr>
              <a:t>mark for identifying that there are discrepancies that do not fit the pattern (that younger people were more likely to die)</a:t>
            </a:r>
          </a:p>
          <a:p>
            <a:r>
              <a:rPr lang="en-US" sz="1100" b="1" i="0" u="none" strike="noStrike" baseline="0" dirty="0">
                <a:solidFill>
                  <a:srgbClr val="000000"/>
                </a:solidFill>
                <a:latin typeface="Comic Sans MS" panose="030F0702030302020204" pitchFamily="66" charset="0"/>
              </a:rPr>
              <a:t>or </a:t>
            </a:r>
            <a:r>
              <a:rPr lang="en-US" sz="1100" b="0" i="0" u="none" strike="noStrike" baseline="0" dirty="0">
                <a:solidFill>
                  <a:srgbClr val="000000"/>
                </a:solidFill>
                <a:latin typeface="Comic Sans MS" panose="030F0702030302020204" pitchFamily="66" charset="0"/>
              </a:rPr>
              <a:t>that you would need more evidence of ages not given in the table to be sure of the pattern</a:t>
            </a:r>
          </a:p>
          <a:p>
            <a:r>
              <a:rPr lang="en-US" sz="1100" b="1" i="0" u="none" strike="noStrike" baseline="0" dirty="0">
                <a:solidFill>
                  <a:srgbClr val="000000"/>
                </a:solidFill>
                <a:latin typeface="Comic Sans MS" panose="030F0702030302020204" pitchFamily="66" charset="0"/>
              </a:rPr>
              <a:t>or </a:t>
            </a:r>
            <a:r>
              <a:rPr lang="en-US" sz="1100" b="0" i="0" u="none" strike="noStrike" baseline="0" dirty="0">
                <a:solidFill>
                  <a:srgbClr val="000000"/>
                </a:solidFill>
                <a:latin typeface="Comic Sans MS" panose="030F0702030302020204" pitchFamily="66" charset="0"/>
              </a:rPr>
              <a:t>that you would need to know how many people were in the total population for each age:</a:t>
            </a:r>
          </a:p>
          <a:p>
            <a:r>
              <a:rPr lang="en-US" sz="1100" b="0" i="0" u="none" strike="noStrike" baseline="0" dirty="0">
                <a:solidFill>
                  <a:srgbClr val="000000"/>
                </a:solidFill>
                <a:latin typeface="Comic Sans MS" panose="030F0702030302020204" pitchFamily="66" charset="0"/>
              </a:rPr>
              <a:t>more people died at 20 years than 10 years</a:t>
            </a:r>
          </a:p>
          <a:p>
            <a:r>
              <a:rPr lang="en-US" sz="1100" b="0" i="0" u="none" strike="noStrike" baseline="0" dirty="0">
                <a:solidFill>
                  <a:srgbClr val="000000"/>
                </a:solidFill>
                <a:latin typeface="Comic Sans MS" panose="030F0702030302020204" pitchFamily="66" charset="0"/>
              </a:rPr>
              <a:t>you only know what happens at every ten years</a:t>
            </a:r>
          </a:p>
          <a:p>
            <a:r>
              <a:rPr lang="en-US" sz="1100" b="0" i="0" u="none" strike="noStrike" baseline="0" dirty="0">
                <a:solidFill>
                  <a:srgbClr val="000000"/>
                </a:solidFill>
                <a:latin typeface="Comic Sans MS" panose="030F0702030302020204" pitchFamily="66" charset="0"/>
              </a:rPr>
              <a:t>the number that died at 70 and 80 may be less because not many people lived that long then</a:t>
            </a:r>
          </a:p>
          <a:p>
            <a:endParaRPr lang="en-US" sz="1100" b="0" i="0" u="none" strike="noStrike" baseline="0" dirty="0">
              <a:solidFill>
                <a:srgbClr val="000000"/>
              </a:solidFill>
              <a:latin typeface="Comic Sans MS" panose="030F0702030302020204" pitchFamily="66" charset="0"/>
            </a:endParaRPr>
          </a:p>
          <a:p>
            <a:r>
              <a:rPr lang="en-US" sz="1100" b="1" i="0" u="none" strike="noStrike" baseline="0" dirty="0">
                <a:solidFill>
                  <a:srgbClr val="000000"/>
                </a:solidFill>
                <a:latin typeface="Comic Sans MS" panose="030F0702030302020204" pitchFamily="66" charset="0"/>
              </a:rPr>
              <a:t>ONE </a:t>
            </a:r>
            <a:r>
              <a:rPr lang="en-US" sz="1100" b="0" i="0" u="none" strike="noStrike" baseline="0" dirty="0">
                <a:solidFill>
                  <a:srgbClr val="000000"/>
                </a:solidFill>
                <a:latin typeface="Comic Sans MS" panose="030F0702030302020204" pitchFamily="66" charset="0"/>
              </a:rPr>
              <a:t>mark may be awarded for:</a:t>
            </a:r>
          </a:p>
          <a:p>
            <a:r>
              <a:rPr lang="en-US" sz="1100" b="0" i="0" u="none" strike="noStrike" baseline="0" dirty="0">
                <a:solidFill>
                  <a:srgbClr val="000000"/>
                </a:solidFill>
                <a:latin typeface="Comic Sans MS" panose="030F0702030302020204" pitchFamily="66" charset="0"/>
              </a:rPr>
              <a:t>at 60 years it is higher than at 50</a:t>
            </a:r>
          </a:p>
          <a:p>
            <a:r>
              <a:rPr lang="en-US" sz="1100" b="0" i="0" u="none" strike="noStrike" baseline="0" dirty="0">
                <a:solidFill>
                  <a:srgbClr val="000000"/>
                </a:solidFill>
                <a:latin typeface="Comic Sans MS" panose="030F0702030302020204" pitchFamily="66" charset="0"/>
              </a:rPr>
              <a:t>fewer people die at 10 than at 20 years</a:t>
            </a:r>
          </a:p>
          <a:p>
            <a:r>
              <a:rPr lang="en-GB" sz="1100" b="0" i="0" u="none" strike="noStrike" baseline="0" dirty="0">
                <a:solidFill>
                  <a:srgbClr val="000000"/>
                </a:solidFill>
                <a:latin typeface="Comic Sans MS" panose="030F0702030302020204" pitchFamily="66" charset="0"/>
              </a:rPr>
              <a:t>	</a:t>
            </a:r>
          </a:p>
          <a:p>
            <a:r>
              <a:rPr lang="en-US" sz="1100" b="1" i="1" u="none" strike="noStrike" baseline="0" dirty="0">
                <a:solidFill>
                  <a:srgbClr val="000000"/>
                </a:solidFill>
                <a:latin typeface="Comic Sans MS" panose="030F0702030302020204" pitchFamily="66" charset="0"/>
              </a:rPr>
              <a:t>Do not </a:t>
            </a:r>
            <a:r>
              <a:rPr lang="en-US" sz="1100" b="0" i="1" u="none" strike="noStrike" baseline="0" dirty="0">
                <a:solidFill>
                  <a:srgbClr val="000000"/>
                </a:solidFill>
                <a:latin typeface="Comic Sans MS" panose="030F0702030302020204" pitchFamily="66" charset="0"/>
              </a:rPr>
              <a:t>give credit for an insufficient response, for example:</a:t>
            </a:r>
            <a:endParaRPr lang="en-US" sz="1100" b="0" i="0" u="none" strike="noStrike" baseline="0" dirty="0">
              <a:solidFill>
                <a:srgbClr val="000000"/>
              </a:solidFill>
              <a:latin typeface="Comic Sans MS" panose="030F0702030302020204" pitchFamily="66" charset="0"/>
            </a:endParaRPr>
          </a:p>
          <a:p>
            <a:r>
              <a:rPr lang="en-US" sz="1100" b="0" i="1" u="none" strike="noStrike" baseline="0" dirty="0">
                <a:solidFill>
                  <a:srgbClr val="000000"/>
                </a:solidFill>
                <a:latin typeface="Comic Sans MS" panose="030F0702030302020204" pitchFamily="66" charset="0"/>
              </a:rPr>
              <a:t>50 years is too low [no comparison with an older age to demonstrate that it doesn't fit the pattern]</a:t>
            </a:r>
            <a:endParaRPr lang="en-US" sz="1100" b="0" i="0" u="none" strike="noStrike" baseline="0" dirty="0">
              <a:solidFill>
                <a:srgbClr val="000000"/>
              </a:solidFill>
              <a:latin typeface="Comic Sans MS" panose="030F0702030302020204" pitchFamily="66" charset="0"/>
            </a:endParaRPr>
          </a:p>
          <a:p>
            <a:endParaRPr lang="en-GB" sz="1100" b="0" i="0" u="none" strike="noStrike" baseline="0" dirty="0">
              <a:solidFill>
                <a:srgbClr val="000000"/>
              </a:solidFill>
              <a:latin typeface="Comic Sans MS" panose="030F0702030302020204" pitchFamily="66" charset="0"/>
            </a:endParaRPr>
          </a:p>
          <a:p>
            <a:r>
              <a:rPr lang="en-US" sz="1100" b="1" i="1" u="none" strike="noStrike" baseline="0" dirty="0">
                <a:solidFill>
                  <a:srgbClr val="000000"/>
                </a:solidFill>
                <a:latin typeface="Comic Sans MS" panose="030F0702030302020204" pitchFamily="66" charset="0"/>
              </a:rPr>
              <a:t>Do not </a:t>
            </a:r>
            <a:r>
              <a:rPr lang="en-US" sz="1100" b="0" i="1" u="none" strike="noStrike" baseline="0" dirty="0">
                <a:solidFill>
                  <a:srgbClr val="000000"/>
                </a:solidFill>
                <a:latin typeface="Comic Sans MS" panose="030F0702030302020204" pitchFamily="66" charset="0"/>
              </a:rPr>
              <a:t>give credit for an insufficient response that just repeats data from the table with no interpretation:</a:t>
            </a:r>
            <a:endParaRPr lang="en-US" sz="1100" b="0" i="0" u="none" strike="noStrike" baseline="0" dirty="0">
              <a:solidFill>
                <a:srgbClr val="000000"/>
              </a:solidFill>
              <a:latin typeface="Comic Sans MS" panose="030F0702030302020204" pitchFamily="66" charset="0"/>
            </a:endParaRPr>
          </a:p>
          <a:p>
            <a:r>
              <a:rPr lang="en-US" sz="1100" b="0" i="1" u="none" strike="noStrike" baseline="0" dirty="0">
                <a:solidFill>
                  <a:srgbClr val="000000"/>
                </a:solidFill>
                <a:latin typeface="Comic Sans MS" panose="030F0702030302020204" pitchFamily="66" charset="0"/>
              </a:rPr>
              <a:t>240 people died at 20 years</a:t>
            </a:r>
            <a:endParaRPr lang="en-US" sz="1100" b="0" i="0" u="none" strike="noStrike" baseline="0" dirty="0">
              <a:solidFill>
                <a:srgbClr val="000000"/>
              </a:solidFill>
              <a:latin typeface="Comic Sans MS" panose="030F0702030302020204" pitchFamily="66" charset="0"/>
            </a:endParaRPr>
          </a:p>
        </p:txBody>
      </p:sp>
      <p:sp>
        <p:nvSpPr>
          <p:cNvPr id="4" name="TextBox 3">
            <a:extLst>
              <a:ext uri="{FF2B5EF4-FFF2-40B4-BE49-F238E27FC236}">
                <a16:creationId xmlns:a16="http://schemas.microsoft.com/office/drawing/2014/main" id="{D0B08E05-997C-BB7D-AADE-7A8CA587EBC2}"/>
              </a:ext>
            </a:extLst>
          </p:cNvPr>
          <p:cNvSpPr txBox="1"/>
          <p:nvPr/>
        </p:nvSpPr>
        <p:spPr>
          <a:xfrm>
            <a:off x="120317" y="3746337"/>
            <a:ext cx="3208706" cy="1754326"/>
          </a:xfrm>
          <a:prstGeom prst="rect">
            <a:avLst/>
          </a:prstGeom>
          <a:noFill/>
        </p:spPr>
        <p:txBody>
          <a:bodyPr wrap="square">
            <a:spAutoFit/>
          </a:bodyPr>
          <a:lstStyle/>
          <a:p>
            <a:r>
              <a:rPr lang="en-US" sz="1200" dirty="0">
                <a:effectLst/>
                <a:latin typeface="Comic Sans MS" panose="030F0702030302020204" pitchFamily="66" charset="0"/>
                <a:ea typeface="Calibri" panose="020F0502020204030204" pitchFamily="34" charset="0"/>
                <a:cs typeface="Arial" panose="020B0604020202020204" pitchFamily="34" charset="0"/>
              </a:rPr>
              <a:t>6. Award </a:t>
            </a:r>
            <a:r>
              <a:rPr lang="en-US" sz="1200" b="1" dirty="0">
                <a:effectLst/>
                <a:latin typeface="Comic Sans MS" panose="030F0702030302020204" pitchFamily="66" charset="0"/>
                <a:ea typeface="Calibri" panose="020F0502020204030204" pitchFamily="34" charset="0"/>
                <a:cs typeface="Arial" panose="020B0604020202020204" pitchFamily="34" charset="0"/>
              </a:rPr>
              <a:t>ONE</a:t>
            </a:r>
            <a:r>
              <a:rPr lang="en-US" sz="1200" dirty="0">
                <a:effectLst/>
                <a:latin typeface="Comic Sans MS" panose="030F0702030302020204" pitchFamily="66" charset="0"/>
                <a:ea typeface="Calibri" panose="020F0502020204030204" pitchFamily="34" charset="0"/>
                <a:cs typeface="Arial" panose="020B0604020202020204" pitchFamily="34" charset="0"/>
              </a:rPr>
              <a:t> mark for:</a:t>
            </a:r>
          </a:p>
          <a:p>
            <a:r>
              <a:rPr lang="en-GB" sz="1200" b="1" i="0" u="none" strike="noStrike" baseline="0" dirty="0">
                <a:solidFill>
                  <a:srgbClr val="000000"/>
                </a:solidFill>
                <a:latin typeface="Comic Sans MS" panose="030F0702030302020204" pitchFamily="66" charset="0"/>
              </a:rPr>
              <a:t>Accept</a:t>
            </a:r>
            <a:r>
              <a:rPr lang="en-GB" sz="1200" b="0" i="0" u="none" strike="noStrike" baseline="0" dirty="0">
                <a:solidFill>
                  <a:srgbClr val="000000"/>
                </a:solidFill>
                <a:latin typeface="Comic Sans MS" panose="030F0702030302020204" pitchFamily="66" charset="0"/>
              </a:rPr>
              <a:t>:</a:t>
            </a:r>
          </a:p>
          <a:p>
            <a:pPr marL="285750" indent="-285750">
              <a:buFont typeface="Arial" panose="020B0604020202020204" pitchFamily="34" charset="0"/>
              <a:buChar char="•"/>
            </a:pPr>
            <a:r>
              <a:rPr lang="en-GB" sz="1200" b="0" i="0" u="none" strike="noStrike" baseline="0" dirty="0">
                <a:solidFill>
                  <a:srgbClr val="000000"/>
                </a:solidFill>
                <a:latin typeface="Comic Sans MS" panose="030F0702030302020204" pitchFamily="66" charset="0"/>
              </a:rPr>
              <a:t>dish</a:t>
            </a:r>
          </a:p>
          <a:p>
            <a:pPr marL="285750" indent="-285750">
              <a:buFont typeface="Arial" panose="020B0604020202020204" pitchFamily="34" charset="0"/>
              <a:buChar char="•"/>
            </a:pPr>
            <a:r>
              <a:rPr lang="en-GB" sz="1200" b="0" i="0" u="none" strike="noStrike" baseline="0" dirty="0">
                <a:solidFill>
                  <a:srgbClr val="000000"/>
                </a:solidFill>
                <a:latin typeface="Comic Sans MS" panose="030F0702030302020204" pitchFamily="66" charset="0"/>
              </a:rPr>
              <a:t>glass</a:t>
            </a:r>
          </a:p>
          <a:p>
            <a:pPr marL="285750" indent="-285750">
              <a:buFont typeface="Arial" panose="020B0604020202020204" pitchFamily="34" charset="0"/>
              <a:buChar char="•"/>
            </a:pPr>
            <a:r>
              <a:rPr lang="en-GB" sz="1200" b="0" i="0" u="none" strike="noStrike" baseline="0" dirty="0">
                <a:solidFill>
                  <a:srgbClr val="000000"/>
                </a:solidFill>
                <a:latin typeface="Comic Sans MS" panose="030F0702030302020204" pitchFamily="66" charset="0"/>
              </a:rPr>
              <a:t>agar</a:t>
            </a:r>
          </a:p>
          <a:p>
            <a:pPr marL="285750" indent="-285750">
              <a:buFont typeface="Arial" panose="020B0604020202020204" pitchFamily="34" charset="0"/>
              <a:buChar char="•"/>
            </a:pPr>
            <a:r>
              <a:rPr lang="en-GB" sz="1200" b="0" i="0" u="none" strike="noStrike" baseline="0" dirty="0">
                <a:solidFill>
                  <a:srgbClr val="000000"/>
                </a:solidFill>
                <a:latin typeface="Comic Sans MS" panose="030F0702030302020204" pitchFamily="66" charset="0"/>
              </a:rPr>
              <a:t>jelly</a:t>
            </a:r>
          </a:p>
          <a:p>
            <a:r>
              <a:rPr lang="en-GB" sz="1200" b="0" i="0" u="none" strike="noStrike" baseline="0" dirty="0">
                <a:solidFill>
                  <a:srgbClr val="000000"/>
                </a:solidFill>
                <a:latin typeface="Comic Sans MS" panose="030F0702030302020204" pitchFamily="66" charset="0"/>
              </a:rPr>
              <a:t>	</a:t>
            </a:r>
            <a:endParaRPr lang="en-US" sz="1200" dirty="0">
              <a:effectLst/>
              <a:latin typeface="Comic Sans MS" panose="030F0702030302020204" pitchFamily="66" charset="0"/>
              <a:ea typeface="Calibri" panose="020F0502020204030204" pitchFamily="34" charset="0"/>
              <a:cs typeface="Arial" panose="020B0604020202020204" pitchFamily="34" charset="0"/>
            </a:endParaRPr>
          </a:p>
          <a:p>
            <a:r>
              <a:rPr lang="en-US" sz="1200" b="1" i="1" u="none" strike="noStrike" baseline="0" dirty="0">
                <a:solidFill>
                  <a:srgbClr val="000000"/>
                </a:solidFill>
                <a:latin typeface="Comic Sans MS" panose="030F0702030302020204" pitchFamily="66" charset="0"/>
              </a:rPr>
              <a:t>Do not </a:t>
            </a:r>
            <a:r>
              <a:rPr lang="en-US" sz="1200" b="0" i="1" u="none" strike="noStrike" baseline="0" dirty="0">
                <a:solidFill>
                  <a:srgbClr val="000000"/>
                </a:solidFill>
                <a:latin typeface="Comic Sans MS" panose="030F0702030302020204" pitchFamily="66" charset="0"/>
              </a:rPr>
              <a:t>give credit if one thing has been placed in both columns.</a:t>
            </a:r>
            <a:r>
              <a:rPr lang="en-US" sz="1200" b="0" i="0" u="none" strike="noStrike" baseline="0" dirty="0">
                <a:solidFill>
                  <a:srgbClr val="000000"/>
                </a:solidFill>
                <a:latin typeface="Comic Sans MS" panose="030F0702030302020204" pitchFamily="66" charset="0"/>
              </a:rPr>
              <a:t>		</a:t>
            </a:r>
          </a:p>
        </p:txBody>
      </p:sp>
      <p:pic>
        <p:nvPicPr>
          <p:cNvPr id="6" name="Picture 5">
            <a:extLst>
              <a:ext uri="{FF2B5EF4-FFF2-40B4-BE49-F238E27FC236}">
                <a16:creationId xmlns:a16="http://schemas.microsoft.com/office/drawing/2014/main" id="{06106502-78AC-178C-374F-45C5A91E6FAD}"/>
              </a:ext>
            </a:extLst>
          </p:cNvPr>
          <p:cNvPicPr>
            <a:picLocks noChangeAspect="1"/>
          </p:cNvPicPr>
          <p:nvPr/>
        </p:nvPicPr>
        <p:blipFill>
          <a:blip r:embed="rId2"/>
          <a:stretch>
            <a:fillRect/>
          </a:stretch>
        </p:blipFill>
        <p:spPr>
          <a:xfrm>
            <a:off x="3329023" y="3631086"/>
            <a:ext cx="3296720" cy="1754326"/>
          </a:xfrm>
          <a:prstGeom prst="rect">
            <a:avLst/>
          </a:prstGeom>
        </p:spPr>
      </p:pic>
      <p:sp>
        <p:nvSpPr>
          <p:cNvPr id="8" name="TextBox 7">
            <a:extLst>
              <a:ext uri="{FF2B5EF4-FFF2-40B4-BE49-F238E27FC236}">
                <a16:creationId xmlns:a16="http://schemas.microsoft.com/office/drawing/2014/main" id="{70726AF2-1799-C519-A6D3-A4166D9C2693}"/>
              </a:ext>
            </a:extLst>
          </p:cNvPr>
          <p:cNvSpPr txBox="1"/>
          <p:nvPr/>
        </p:nvSpPr>
        <p:spPr>
          <a:xfrm>
            <a:off x="144378" y="5519480"/>
            <a:ext cx="6441607" cy="4770537"/>
          </a:xfrm>
          <a:prstGeom prst="rect">
            <a:avLst/>
          </a:prstGeom>
          <a:noFill/>
        </p:spPr>
        <p:txBody>
          <a:bodyPr wrap="square">
            <a:spAutoFit/>
          </a:bodyPr>
          <a:lstStyle/>
          <a:p>
            <a:r>
              <a:rPr lang="en-US" sz="1100" b="0" i="0" u="none" strike="noStrike" baseline="0" dirty="0">
                <a:solidFill>
                  <a:srgbClr val="000000"/>
                </a:solidFill>
                <a:latin typeface="Comic Sans MS" panose="030F0702030302020204" pitchFamily="66" charset="0"/>
              </a:rPr>
              <a:t>7. Award </a:t>
            </a:r>
            <a:r>
              <a:rPr lang="en-US" sz="1100" b="1" i="0" u="none" strike="noStrike" baseline="0" dirty="0">
                <a:solidFill>
                  <a:srgbClr val="000000"/>
                </a:solidFill>
                <a:latin typeface="Comic Sans MS" panose="030F0702030302020204" pitchFamily="66" charset="0"/>
              </a:rPr>
              <a:t>ONE </a:t>
            </a:r>
            <a:r>
              <a:rPr lang="en-US" sz="1100" b="0" i="0" u="none" strike="noStrike" baseline="0" dirty="0">
                <a:solidFill>
                  <a:srgbClr val="000000"/>
                </a:solidFill>
                <a:latin typeface="Comic Sans MS" panose="030F0702030302020204" pitchFamily="66" charset="0"/>
              </a:rPr>
              <a:t>mark for a life process other than ‘growing’:</a:t>
            </a:r>
          </a:p>
          <a:p>
            <a:r>
              <a:rPr lang="en-GB" sz="1100" b="0" i="0" u="none" strike="noStrike" baseline="0" dirty="0">
                <a:solidFill>
                  <a:srgbClr val="000000"/>
                </a:solidFill>
                <a:latin typeface="Comic Sans MS" panose="030F0702030302020204" pitchFamily="66" charset="0"/>
              </a:rPr>
              <a:t>reproduction</a:t>
            </a:r>
          </a:p>
          <a:p>
            <a:r>
              <a:rPr lang="en-GB" sz="1100" b="0" i="0" u="none" strike="noStrike" baseline="0" dirty="0">
                <a:solidFill>
                  <a:srgbClr val="000000"/>
                </a:solidFill>
                <a:latin typeface="Comic Sans MS" panose="030F0702030302020204" pitchFamily="66" charset="0"/>
              </a:rPr>
              <a:t>movement</a:t>
            </a:r>
          </a:p>
          <a:p>
            <a:r>
              <a:rPr lang="en-GB" sz="1100" b="0" i="0" u="none" strike="noStrike" baseline="0" dirty="0">
                <a:solidFill>
                  <a:srgbClr val="000000"/>
                </a:solidFill>
                <a:latin typeface="Comic Sans MS" panose="030F0702030302020204" pitchFamily="66" charset="0"/>
              </a:rPr>
              <a:t>nutrition</a:t>
            </a:r>
          </a:p>
          <a:p>
            <a:endParaRPr lang="en-GB" sz="1100" b="0" i="0" u="none" strike="noStrike" baseline="0" dirty="0">
              <a:solidFill>
                <a:srgbClr val="000000"/>
              </a:solidFill>
              <a:latin typeface="Comic Sans MS" panose="030F0702030302020204" pitchFamily="66" charset="0"/>
            </a:endParaRPr>
          </a:p>
          <a:p>
            <a:r>
              <a:rPr lang="en-US" sz="1100" b="0" i="0" u="none" strike="noStrike" baseline="0" dirty="0">
                <a:solidFill>
                  <a:srgbClr val="000000"/>
                </a:solidFill>
                <a:latin typeface="Comic Sans MS" panose="030F0702030302020204" pitchFamily="66" charset="0"/>
              </a:rPr>
              <a:t>✥ Award </a:t>
            </a:r>
            <a:r>
              <a:rPr lang="en-US" sz="1100" b="1" i="0" u="none" strike="noStrike" baseline="0" dirty="0">
                <a:solidFill>
                  <a:srgbClr val="000000"/>
                </a:solidFill>
                <a:latin typeface="Comic Sans MS" panose="030F0702030302020204" pitchFamily="66" charset="0"/>
              </a:rPr>
              <a:t>ONE </a:t>
            </a:r>
            <a:r>
              <a:rPr lang="en-US" sz="1100" b="0" i="0" u="none" strike="noStrike" baseline="0" dirty="0">
                <a:solidFill>
                  <a:srgbClr val="000000"/>
                </a:solidFill>
                <a:latin typeface="Comic Sans MS" panose="030F0702030302020204" pitchFamily="66" charset="0"/>
              </a:rPr>
              <a:t>mark for a correct response that goes beyond the key stage 2 </a:t>
            </a:r>
            <a:r>
              <a:rPr lang="en-US" sz="1100" b="0" i="0" u="none" strike="noStrike" baseline="0" dirty="0" err="1">
                <a:solidFill>
                  <a:srgbClr val="000000"/>
                </a:solidFill>
                <a:latin typeface="Comic Sans MS" panose="030F0702030302020204" pitchFamily="66" charset="0"/>
              </a:rPr>
              <a:t>programme</a:t>
            </a:r>
            <a:r>
              <a:rPr lang="en-US" sz="1100" b="0" i="0" u="none" strike="noStrike" baseline="0" dirty="0">
                <a:solidFill>
                  <a:srgbClr val="000000"/>
                </a:solidFill>
                <a:latin typeface="Comic Sans MS" panose="030F0702030302020204" pitchFamily="66" charset="0"/>
              </a:rPr>
              <a:t> of study:</a:t>
            </a:r>
          </a:p>
          <a:p>
            <a:r>
              <a:rPr lang="en-GB" sz="1100" b="0" i="0" u="none" strike="noStrike" baseline="0" dirty="0">
                <a:solidFill>
                  <a:srgbClr val="000000"/>
                </a:solidFill>
                <a:latin typeface="Comic Sans MS" panose="030F0702030302020204" pitchFamily="66" charset="0"/>
              </a:rPr>
              <a:t>excretion</a:t>
            </a:r>
          </a:p>
          <a:p>
            <a:r>
              <a:rPr lang="en-GB" sz="1100" b="0" i="0" u="none" strike="noStrike" baseline="0" dirty="0">
                <a:solidFill>
                  <a:srgbClr val="000000"/>
                </a:solidFill>
                <a:latin typeface="Comic Sans MS" panose="030F0702030302020204" pitchFamily="66" charset="0"/>
              </a:rPr>
              <a:t>respiration</a:t>
            </a:r>
          </a:p>
          <a:p>
            <a:r>
              <a:rPr lang="en-GB" sz="1100" b="0" i="0" u="none" strike="noStrike" baseline="0" dirty="0">
                <a:solidFill>
                  <a:srgbClr val="000000"/>
                </a:solidFill>
                <a:latin typeface="Comic Sans MS" panose="030F0702030302020204" pitchFamily="66" charset="0"/>
              </a:rPr>
              <a:t>Sensitivity</a:t>
            </a:r>
          </a:p>
          <a:p>
            <a:endParaRPr lang="en-GB" sz="1100" b="0" i="0" u="none" strike="noStrike" baseline="0" dirty="0">
              <a:solidFill>
                <a:srgbClr val="000000"/>
              </a:solidFill>
              <a:latin typeface="Comic Sans MS" panose="030F0702030302020204" pitchFamily="66" charset="0"/>
            </a:endParaRPr>
          </a:p>
          <a:p>
            <a:r>
              <a:rPr lang="en-US" sz="1100" b="1" i="0" u="none" strike="noStrike" baseline="0" dirty="0">
                <a:solidFill>
                  <a:srgbClr val="000000"/>
                </a:solidFill>
                <a:latin typeface="Comic Sans MS" panose="030F0702030302020204" pitchFamily="66" charset="0"/>
              </a:rPr>
              <a:t>ONE </a:t>
            </a:r>
            <a:r>
              <a:rPr lang="en-US" sz="1100" b="0" i="0" u="none" strike="noStrike" baseline="0" dirty="0">
                <a:solidFill>
                  <a:srgbClr val="000000"/>
                </a:solidFill>
                <a:latin typeface="Comic Sans MS" panose="030F0702030302020204" pitchFamily="66" charset="0"/>
              </a:rPr>
              <a:t>mark may be awarded for:</a:t>
            </a:r>
          </a:p>
          <a:p>
            <a:r>
              <a:rPr lang="en-GB" sz="1100" b="0" i="0" u="none" strike="noStrike" baseline="0" dirty="0">
                <a:solidFill>
                  <a:srgbClr val="000000"/>
                </a:solidFill>
                <a:latin typeface="Comic Sans MS" panose="030F0702030302020204" pitchFamily="66" charset="0"/>
              </a:rPr>
              <a:t>reproducing</a:t>
            </a:r>
          </a:p>
          <a:p>
            <a:r>
              <a:rPr lang="en-GB" sz="1100" b="0" i="0" u="none" strike="noStrike" baseline="0" dirty="0">
                <a:solidFill>
                  <a:srgbClr val="000000"/>
                </a:solidFill>
                <a:latin typeface="Comic Sans MS" panose="030F0702030302020204" pitchFamily="66" charset="0"/>
              </a:rPr>
              <a:t>moving</a:t>
            </a:r>
          </a:p>
          <a:p>
            <a:endParaRPr lang="en-GB" sz="1100" b="0" i="0" u="none" strike="noStrike" baseline="0" dirty="0">
              <a:solidFill>
                <a:srgbClr val="000000"/>
              </a:solidFill>
              <a:latin typeface="Comic Sans MS" panose="030F0702030302020204" pitchFamily="66" charset="0"/>
            </a:endParaRPr>
          </a:p>
          <a:p>
            <a:r>
              <a:rPr lang="en-US" sz="1100" b="1" i="0" u="none" strike="noStrike" baseline="0" dirty="0">
                <a:solidFill>
                  <a:srgbClr val="000000"/>
                </a:solidFill>
                <a:latin typeface="Comic Sans MS" panose="030F0702030302020204" pitchFamily="66" charset="0"/>
              </a:rPr>
              <a:t>ONE </a:t>
            </a:r>
            <a:r>
              <a:rPr lang="en-US" sz="1100" b="0" i="0" u="none" strike="noStrike" baseline="0" dirty="0">
                <a:solidFill>
                  <a:srgbClr val="000000"/>
                </a:solidFill>
                <a:latin typeface="Comic Sans MS" panose="030F0702030302020204" pitchFamily="66" charset="0"/>
              </a:rPr>
              <a:t>mark may be awarded for a correct response that goes beyond the key stage 2 </a:t>
            </a:r>
            <a:r>
              <a:rPr lang="en-US" sz="1100" b="0" i="0" u="none" strike="noStrike" baseline="0" dirty="0" err="1">
                <a:solidFill>
                  <a:srgbClr val="000000"/>
                </a:solidFill>
                <a:latin typeface="Comic Sans MS" panose="030F0702030302020204" pitchFamily="66" charset="0"/>
              </a:rPr>
              <a:t>programme</a:t>
            </a:r>
            <a:r>
              <a:rPr lang="en-US" sz="1100" b="0" i="0" u="none" strike="noStrike" baseline="0" dirty="0">
                <a:solidFill>
                  <a:srgbClr val="000000"/>
                </a:solidFill>
                <a:latin typeface="Comic Sans MS" panose="030F0702030302020204" pitchFamily="66" charset="0"/>
              </a:rPr>
              <a:t> of study:</a:t>
            </a:r>
          </a:p>
          <a:p>
            <a:r>
              <a:rPr lang="en-GB" sz="1100" b="0" i="0" u="none" strike="noStrike" baseline="0" dirty="0">
                <a:solidFill>
                  <a:srgbClr val="000000"/>
                </a:solidFill>
                <a:latin typeface="Comic Sans MS" panose="030F0702030302020204" pitchFamily="66" charset="0"/>
              </a:rPr>
              <a:t>excreting</a:t>
            </a:r>
          </a:p>
          <a:p>
            <a:r>
              <a:rPr lang="en-GB" sz="1100" b="0" i="0" u="none" strike="noStrike" baseline="0" dirty="0">
                <a:solidFill>
                  <a:srgbClr val="000000"/>
                </a:solidFill>
                <a:latin typeface="Comic Sans MS" panose="030F0702030302020204" pitchFamily="66" charset="0"/>
              </a:rPr>
              <a:t>Respiring</a:t>
            </a:r>
          </a:p>
          <a:p>
            <a:endParaRPr lang="en-GB" sz="1100" dirty="0">
              <a:solidFill>
                <a:srgbClr val="000000"/>
              </a:solidFill>
              <a:latin typeface="Comic Sans MS" panose="030F0702030302020204" pitchFamily="66" charset="0"/>
            </a:endParaRPr>
          </a:p>
          <a:p>
            <a:r>
              <a:rPr lang="en-US" sz="1100" b="1" i="1" u="none" strike="noStrike" baseline="0" dirty="0">
                <a:solidFill>
                  <a:srgbClr val="000000"/>
                </a:solidFill>
                <a:latin typeface="Comic Sans MS" panose="030F0702030302020204" pitchFamily="66" charset="0"/>
              </a:rPr>
              <a:t>Do not </a:t>
            </a:r>
            <a:r>
              <a:rPr lang="en-US" sz="1100" b="0" i="1" u="none" strike="noStrike" baseline="0" dirty="0">
                <a:solidFill>
                  <a:srgbClr val="000000"/>
                </a:solidFill>
                <a:latin typeface="Comic Sans MS" panose="030F0702030302020204" pitchFamily="66" charset="0"/>
              </a:rPr>
              <a:t>give credit for an insufficient response describing a life process, for example:</a:t>
            </a:r>
            <a:endParaRPr lang="en-US" sz="1100" b="0" i="0" u="none" strike="noStrike" baseline="0" dirty="0">
              <a:solidFill>
                <a:srgbClr val="000000"/>
              </a:solidFill>
              <a:latin typeface="Comic Sans MS" panose="030F0702030302020204" pitchFamily="66" charset="0"/>
            </a:endParaRPr>
          </a:p>
          <a:p>
            <a:r>
              <a:rPr lang="en-GB" sz="1100" b="0" i="1" u="none" strike="noStrike" baseline="0" dirty="0">
                <a:solidFill>
                  <a:srgbClr val="000000"/>
                </a:solidFill>
                <a:latin typeface="Comic Sans MS" panose="030F0702030302020204" pitchFamily="66" charset="0"/>
              </a:rPr>
              <a:t>having babies</a:t>
            </a:r>
            <a:endParaRPr lang="en-GB" sz="1100" b="0" i="0" u="none" strike="noStrike" baseline="0" dirty="0">
              <a:solidFill>
                <a:srgbClr val="000000"/>
              </a:solidFill>
              <a:latin typeface="Comic Sans MS" panose="030F0702030302020204" pitchFamily="66" charset="0"/>
            </a:endParaRPr>
          </a:p>
          <a:p>
            <a:r>
              <a:rPr lang="en-GB" sz="1100" b="0" i="1" u="none" strike="noStrike" baseline="0" dirty="0">
                <a:solidFill>
                  <a:srgbClr val="000000"/>
                </a:solidFill>
                <a:latin typeface="Comic Sans MS" panose="030F0702030302020204" pitchFamily="66" charset="0"/>
              </a:rPr>
              <a:t>eating</a:t>
            </a:r>
            <a:endParaRPr lang="en-GB" sz="1100" b="0" i="0" u="none" strike="noStrike" baseline="0" dirty="0">
              <a:solidFill>
                <a:srgbClr val="000000"/>
              </a:solidFill>
              <a:latin typeface="Comic Sans MS" panose="030F0702030302020204" pitchFamily="66" charset="0"/>
            </a:endParaRPr>
          </a:p>
          <a:p>
            <a:r>
              <a:rPr lang="en-GB" sz="1100" b="0" i="1" u="none" strike="noStrike" baseline="0" dirty="0">
                <a:solidFill>
                  <a:srgbClr val="000000"/>
                </a:solidFill>
                <a:latin typeface="Comic Sans MS" panose="030F0702030302020204" pitchFamily="66" charset="0"/>
              </a:rPr>
              <a:t>getting rid of waste</a:t>
            </a:r>
            <a:endParaRPr lang="en-GB" sz="1100" b="0" i="0" u="none" strike="noStrike" baseline="0" dirty="0">
              <a:solidFill>
                <a:srgbClr val="000000"/>
              </a:solidFill>
              <a:latin typeface="Comic Sans MS" panose="030F0702030302020204" pitchFamily="66" charset="0"/>
            </a:endParaRPr>
          </a:p>
          <a:p>
            <a:r>
              <a:rPr lang="en-GB" sz="1100" b="0" i="1" u="none" strike="noStrike" baseline="0" dirty="0">
                <a:solidFill>
                  <a:srgbClr val="000000"/>
                </a:solidFill>
                <a:latin typeface="Comic Sans MS" panose="030F0702030302020204" pitchFamily="66" charset="0"/>
              </a:rPr>
              <a:t>breathing</a:t>
            </a:r>
            <a:endParaRPr lang="en-GB" sz="1100" b="0" i="0" u="none" strike="noStrike" baseline="0" dirty="0">
              <a:solidFill>
                <a:srgbClr val="000000"/>
              </a:solidFill>
              <a:latin typeface="Comic Sans MS" panose="030F0702030302020204" pitchFamily="66" charset="0"/>
            </a:endParaRPr>
          </a:p>
          <a:p>
            <a:endParaRPr lang="en-GB" sz="1100" b="0" i="0" u="none" strike="noStrike" baseline="0" dirty="0">
              <a:solidFill>
                <a:srgbClr val="000000"/>
              </a:solidFill>
              <a:latin typeface="Comic Sans MS" panose="030F0702030302020204" pitchFamily="66" charset="0"/>
            </a:endParaRPr>
          </a:p>
          <a:p>
            <a:r>
              <a:rPr lang="en-GB" sz="1100" b="0" i="0" u="none" strike="noStrike" baseline="0" dirty="0">
                <a:solidFill>
                  <a:srgbClr val="000000"/>
                </a:solidFill>
                <a:latin typeface="Comic Sans MS" panose="030F0702030302020204" pitchFamily="66" charset="0"/>
              </a:rPr>
              <a:t>	</a:t>
            </a:r>
          </a:p>
        </p:txBody>
      </p:sp>
    </p:spTree>
    <p:extLst>
      <p:ext uri="{BB962C8B-B14F-4D97-AF65-F5344CB8AC3E}">
        <p14:creationId xmlns:p14="http://schemas.microsoft.com/office/powerpoint/2010/main" val="21832273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6F76C76-5938-981A-E01D-473D76118406}"/>
              </a:ext>
            </a:extLst>
          </p:cNvPr>
          <p:cNvSpPr txBox="1"/>
          <p:nvPr/>
        </p:nvSpPr>
        <p:spPr>
          <a:xfrm>
            <a:off x="208546" y="205639"/>
            <a:ext cx="6513095" cy="5955476"/>
          </a:xfrm>
          <a:prstGeom prst="rect">
            <a:avLst/>
          </a:prstGeom>
          <a:noFill/>
        </p:spPr>
        <p:txBody>
          <a:bodyPr wrap="square">
            <a:spAutoFit/>
          </a:bodyPr>
          <a:lstStyle/>
          <a:p>
            <a:r>
              <a:rPr lang="en-US" sz="1100" b="0" i="0" u="none" strike="noStrike" baseline="0" dirty="0">
                <a:solidFill>
                  <a:srgbClr val="000000"/>
                </a:solidFill>
                <a:latin typeface="Comic Sans MS" panose="030F0702030302020204" pitchFamily="66" charset="0"/>
              </a:rPr>
              <a:t>8. Award </a:t>
            </a:r>
            <a:r>
              <a:rPr lang="en-US" sz="1100" b="1" i="0" u="none" strike="noStrike" baseline="0" dirty="0">
                <a:solidFill>
                  <a:srgbClr val="000000"/>
                </a:solidFill>
                <a:latin typeface="Comic Sans MS" panose="030F0702030302020204" pitchFamily="66" charset="0"/>
              </a:rPr>
              <a:t>ONE </a:t>
            </a:r>
            <a:r>
              <a:rPr lang="en-US" sz="1100" b="0" i="0" u="none" strike="noStrike" baseline="0" dirty="0">
                <a:solidFill>
                  <a:srgbClr val="000000"/>
                </a:solidFill>
                <a:latin typeface="Comic Sans MS" panose="030F0702030302020204" pitchFamily="66" charset="0"/>
              </a:rPr>
              <a:t>mark for </a:t>
            </a:r>
            <a:r>
              <a:rPr lang="en-US" sz="1100" b="0" i="0" u="none" strike="noStrike" baseline="0" dirty="0" err="1">
                <a:solidFill>
                  <a:srgbClr val="000000"/>
                </a:solidFill>
                <a:latin typeface="Comic Sans MS" panose="030F0702030302020204" pitchFamily="66" charset="0"/>
              </a:rPr>
              <a:t>recognising</a:t>
            </a:r>
            <a:r>
              <a:rPr lang="en-US" sz="1100" b="0" i="0" u="none" strike="noStrike" baseline="0" dirty="0">
                <a:solidFill>
                  <a:srgbClr val="000000"/>
                </a:solidFill>
                <a:latin typeface="Comic Sans MS" panose="030F0702030302020204" pitchFamily="66" charset="0"/>
              </a:rPr>
              <a:t> that there are less bacteria in the second dish when the mould has grown </a:t>
            </a:r>
            <a:r>
              <a:rPr lang="en-US" sz="1100" b="1" i="0" u="none" strike="noStrike" baseline="0" dirty="0">
                <a:solidFill>
                  <a:srgbClr val="000000"/>
                </a:solidFill>
                <a:latin typeface="Comic Sans MS" panose="030F0702030302020204" pitchFamily="66" charset="0"/>
              </a:rPr>
              <a:t>or </a:t>
            </a:r>
            <a:r>
              <a:rPr lang="en-US" sz="1100" b="0" i="0" u="none" strike="noStrike" baseline="0" dirty="0">
                <a:solidFill>
                  <a:srgbClr val="000000"/>
                </a:solidFill>
                <a:latin typeface="Comic Sans MS" panose="030F0702030302020204" pitchFamily="66" charset="0"/>
              </a:rPr>
              <a:t>that the mould must be killing or stopping the bacteria from growing, for example:</a:t>
            </a:r>
          </a:p>
          <a:p>
            <a:pPr marL="171450" indent="-171450">
              <a:buFont typeface="Arial" panose="020B0604020202020204" pitchFamily="34" charset="0"/>
              <a:buChar char="•"/>
            </a:pPr>
            <a:r>
              <a:rPr lang="en-US" sz="1100" b="0" i="0" u="none" strike="noStrike" baseline="0" dirty="0">
                <a:solidFill>
                  <a:srgbClr val="000000"/>
                </a:solidFill>
                <a:latin typeface="Comic Sans MS" panose="030F0702030302020204" pitchFamily="66" charset="0"/>
              </a:rPr>
              <a:t>the mould has killed the bacteria</a:t>
            </a:r>
          </a:p>
          <a:p>
            <a:pPr marL="171450" indent="-171450">
              <a:buFont typeface="Arial" panose="020B0604020202020204" pitchFamily="34" charset="0"/>
              <a:buChar char="•"/>
            </a:pPr>
            <a:r>
              <a:rPr lang="en-US" sz="1100" b="0" i="0" u="none" strike="noStrike" baseline="0" dirty="0">
                <a:solidFill>
                  <a:srgbClr val="000000"/>
                </a:solidFill>
                <a:latin typeface="Comic Sans MS" panose="030F0702030302020204" pitchFamily="66" charset="0"/>
              </a:rPr>
              <a:t>the mould has stopped the bacteria growing</a:t>
            </a:r>
          </a:p>
          <a:p>
            <a:pPr marL="171450" indent="-171450">
              <a:buFont typeface="Arial" panose="020B0604020202020204" pitchFamily="34" charset="0"/>
              <a:buChar char="•"/>
            </a:pPr>
            <a:r>
              <a:rPr lang="en-US" sz="1100" b="0" i="0" u="none" strike="noStrike" baseline="0" dirty="0">
                <a:solidFill>
                  <a:srgbClr val="000000"/>
                </a:solidFill>
                <a:latin typeface="Comic Sans MS" panose="030F0702030302020204" pitchFamily="66" charset="0"/>
              </a:rPr>
              <a:t>the medicine/penicillin kills the bacteria [referring to mould as medicine as indicated later in the question]</a:t>
            </a:r>
          </a:p>
          <a:p>
            <a:pPr marL="171450" indent="-171450">
              <a:buFont typeface="Arial" panose="020B0604020202020204" pitchFamily="34" charset="0"/>
              <a:buChar char="•"/>
            </a:pPr>
            <a:r>
              <a:rPr lang="en-US" sz="1100" b="0" i="0" u="none" strike="noStrike" baseline="0" dirty="0">
                <a:solidFill>
                  <a:srgbClr val="000000"/>
                </a:solidFill>
                <a:latin typeface="Comic Sans MS" panose="030F0702030302020204" pitchFamily="66" charset="0"/>
              </a:rPr>
              <a:t>fewer groups of bacteria are in the dish with the mould</a:t>
            </a:r>
          </a:p>
          <a:p>
            <a:pPr marL="171450" indent="-171450">
              <a:buFont typeface="Arial" panose="020B0604020202020204" pitchFamily="34" charset="0"/>
              <a:buChar char="•"/>
            </a:pPr>
            <a:r>
              <a:rPr lang="en-US" sz="1100" b="0" i="0" u="none" strike="noStrike" baseline="0" dirty="0">
                <a:solidFill>
                  <a:srgbClr val="000000"/>
                </a:solidFill>
                <a:latin typeface="Comic Sans MS" panose="030F0702030302020204" pitchFamily="66" charset="0"/>
              </a:rPr>
              <a:t>fewer bacteria on day 6</a:t>
            </a:r>
          </a:p>
          <a:p>
            <a:pPr marL="171450" indent="-171450">
              <a:buFont typeface="Arial" panose="020B0604020202020204" pitchFamily="34" charset="0"/>
              <a:buChar char="•"/>
            </a:pPr>
            <a:r>
              <a:rPr lang="en-US" sz="1100" b="0" i="0" u="none" strike="noStrike" baseline="0" dirty="0">
                <a:solidFill>
                  <a:srgbClr val="000000"/>
                </a:solidFill>
                <a:latin typeface="Comic Sans MS" panose="030F0702030302020204" pitchFamily="66" charset="0"/>
              </a:rPr>
              <a:t>no bacteria are near the mould on day 6</a:t>
            </a:r>
          </a:p>
          <a:p>
            <a:endParaRPr lang="en-US" sz="1100" dirty="0">
              <a:solidFill>
                <a:srgbClr val="000000"/>
              </a:solidFill>
              <a:latin typeface="Comic Sans MS" panose="030F0702030302020204" pitchFamily="66" charset="0"/>
            </a:endParaRPr>
          </a:p>
          <a:p>
            <a:r>
              <a:rPr lang="en-US" sz="1100" b="1" i="0" u="none" strike="noStrike" baseline="0" dirty="0">
                <a:solidFill>
                  <a:srgbClr val="000000"/>
                </a:solidFill>
                <a:latin typeface="Comic Sans MS" panose="030F0702030302020204" pitchFamily="66" charset="0"/>
              </a:rPr>
              <a:t>ONE </a:t>
            </a:r>
            <a:r>
              <a:rPr lang="en-US" sz="1100" b="0" i="0" u="none" strike="noStrike" baseline="0" dirty="0">
                <a:solidFill>
                  <a:srgbClr val="000000"/>
                </a:solidFill>
                <a:latin typeface="Comic Sans MS" panose="030F0702030302020204" pitchFamily="66" charset="0"/>
              </a:rPr>
              <a:t>mark may be awarded for:</a:t>
            </a:r>
          </a:p>
          <a:p>
            <a:pPr marL="171450" indent="-171450">
              <a:buFont typeface="Arial" panose="020B0604020202020204" pitchFamily="34" charset="0"/>
              <a:buChar char="•"/>
            </a:pPr>
            <a:r>
              <a:rPr lang="en-US" sz="1100" b="0" i="0" u="none" strike="noStrike" baseline="0" dirty="0">
                <a:solidFill>
                  <a:srgbClr val="000000"/>
                </a:solidFill>
                <a:latin typeface="Comic Sans MS" panose="030F0702030302020204" pitchFamily="66" charset="0"/>
              </a:rPr>
              <a:t>there are no bacteria around the mould</a:t>
            </a:r>
          </a:p>
          <a:p>
            <a:pPr marL="171450" indent="-171450">
              <a:buFont typeface="Arial" panose="020B0604020202020204" pitchFamily="34" charset="0"/>
              <a:buChar char="•"/>
            </a:pPr>
            <a:r>
              <a:rPr lang="en-US" sz="1100" b="0" i="0" u="none" strike="noStrike" baseline="0" dirty="0">
                <a:solidFill>
                  <a:srgbClr val="000000"/>
                </a:solidFill>
                <a:latin typeface="Comic Sans MS" panose="030F0702030302020204" pitchFamily="66" charset="0"/>
              </a:rPr>
              <a:t>fewer bacteria have grown in the dish with mould</a:t>
            </a:r>
          </a:p>
          <a:p>
            <a:endParaRPr lang="en-GB" sz="1100" b="0" i="0" u="none" strike="noStrike" baseline="0" dirty="0">
              <a:solidFill>
                <a:srgbClr val="000000"/>
              </a:solidFill>
              <a:latin typeface="Comic Sans MS" panose="030F0702030302020204" pitchFamily="66" charset="0"/>
            </a:endParaRPr>
          </a:p>
          <a:p>
            <a:r>
              <a:rPr lang="en-US" sz="1100" b="1" i="0" u="none" strike="noStrike" baseline="0" dirty="0">
                <a:solidFill>
                  <a:srgbClr val="000000"/>
                </a:solidFill>
                <a:latin typeface="Comic Sans MS" panose="030F0702030302020204" pitchFamily="66" charset="0"/>
              </a:rPr>
              <a:t>ONE </a:t>
            </a:r>
            <a:r>
              <a:rPr lang="en-US" sz="1100" b="0" i="0" u="none" strike="noStrike" baseline="0" dirty="0">
                <a:solidFill>
                  <a:srgbClr val="000000"/>
                </a:solidFill>
                <a:latin typeface="Comic Sans MS" panose="030F0702030302020204" pitchFamily="66" charset="0"/>
              </a:rPr>
              <a:t>mark may be awarded for a response that does not refer to the second dish (day 6) with the mould:</a:t>
            </a:r>
          </a:p>
          <a:p>
            <a:pPr marL="171450" indent="-171450">
              <a:buFont typeface="Arial" panose="020B0604020202020204" pitchFamily="34" charset="0"/>
              <a:buChar char="•"/>
            </a:pPr>
            <a:r>
              <a:rPr lang="en-US" sz="1100" b="0" i="0" u="none" strike="noStrike" baseline="0" dirty="0">
                <a:solidFill>
                  <a:srgbClr val="000000"/>
                </a:solidFill>
                <a:latin typeface="Comic Sans MS" panose="030F0702030302020204" pitchFamily="66" charset="0"/>
              </a:rPr>
              <a:t>there are less bacteria in the dish</a:t>
            </a:r>
          </a:p>
          <a:p>
            <a:pPr marL="171450" indent="-171450">
              <a:buFont typeface="Arial" panose="020B0604020202020204" pitchFamily="34" charset="0"/>
              <a:buChar char="•"/>
            </a:pPr>
            <a:r>
              <a:rPr lang="en-GB" sz="1100" b="0" i="0" u="none" strike="noStrike" baseline="0" dirty="0">
                <a:solidFill>
                  <a:srgbClr val="000000"/>
                </a:solidFill>
                <a:latin typeface="Comic Sans MS" panose="030F0702030302020204" pitchFamily="66" charset="0"/>
              </a:rPr>
              <a:t>fewer bacteria are growing</a:t>
            </a:r>
          </a:p>
          <a:p>
            <a:endParaRPr lang="en-GB" sz="1100" dirty="0">
              <a:solidFill>
                <a:srgbClr val="000000"/>
              </a:solidFill>
              <a:latin typeface="Comic Sans MS" panose="030F0702030302020204" pitchFamily="66" charset="0"/>
            </a:endParaRPr>
          </a:p>
          <a:p>
            <a:r>
              <a:rPr lang="en-US" sz="1100" b="1" i="1" u="none" strike="noStrike" baseline="0" dirty="0">
                <a:solidFill>
                  <a:srgbClr val="000000"/>
                </a:solidFill>
                <a:latin typeface="Comic Sans MS" panose="030F0702030302020204" pitchFamily="66" charset="0"/>
              </a:rPr>
              <a:t>Do not </a:t>
            </a:r>
            <a:r>
              <a:rPr lang="en-US" sz="1100" b="0" i="1" u="none" strike="noStrike" baseline="0" dirty="0">
                <a:solidFill>
                  <a:srgbClr val="000000"/>
                </a:solidFill>
                <a:latin typeface="Comic Sans MS" panose="030F0702030302020204" pitchFamily="66" charset="0"/>
              </a:rPr>
              <a:t>give credit for an insufficient response that implies the bacteria has moved away from the mould or that does not make it clear that the mould must be killing/stopping growth of the bacteria in some way, for example:</a:t>
            </a:r>
            <a:endParaRPr lang="en-US" sz="1100" b="0" i="0" u="none" strike="noStrike" baseline="0" dirty="0">
              <a:solidFill>
                <a:srgbClr val="000000"/>
              </a:solidFill>
              <a:latin typeface="Comic Sans MS" panose="030F0702030302020204" pitchFamily="66" charset="0"/>
            </a:endParaRPr>
          </a:p>
          <a:p>
            <a:pPr marL="171450" indent="-171450">
              <a:buFont typeface="Arial" panose="020B0604020202020204" pitchFamily="34" charset="0"/>
              <a:buChar char="•"/>
            </a:pPr>
            <a:r>
              <a:rPr lang="en-US" sz="1100" b="0" i="1" u="none" strike="noStrike" baseline="0" dirty="0">
                <a:solidFill>
                  <a:srgbClr val="000000"/>
                </a:solidFill>
                <a:latin typeface="Comic Sans MS" panose="030F0702030302020204" pitchFamily="66" charset="0"/>
              </a:rPr>
              <a:t>the bacteria stays away from the mould</a:t>
            </a:r>
            <a:endParaRPr lang="en-US" sz="1100" b="0" i="0" u="none" strike="noStrike" baseline="0" dirty="0">
              <a:solidFill>
                <a:srgbClr val="000000"/>
              </a:solidFill>
              <a:latin typeface="Comic Sans MS" panose="030F0702030302020204" pitchFamily="66" charset="0"/>
            </a:endParaRPr>
          </a:p>
          <a:p>
            <a:pPr marL="171450" indent="-171450">
              <a:buFont typeface="Arial" panose="020B0604020202020204" pitchFamily="34" charset="0"/>
              <a:buChar char="•"/>
            </a:pPr>
            <a:r>
              <a:rPr lang="en-GB" sz="1100" b="0" i="1" u="none" strike="noStrike" baseline="0" dirty="0">
                <a:solidFill>
                  <a:srgbClr val="000000"/>
                </a:solidFill>
                <a:latin typeface="Comic Sans MS" panose="030F0702030302020204" pitchFamily="66" charset="0"/>
              </a:rPr>
              <a:t>the bacteria went away</a:t>
            </a:r>
            <a:endParaRPr lang="en-GB" sz="1100" b="0" i="0" u="none" strike="noStrike" baseline="0" dirty="0">
              <a:solidFill>
                <a:srgbClr val="000000"/>
              </a:solidFill>
              <a:latin typeface="Comic Sans MS" panose="030F0702030302020204" pitchFamily="66" charset="0"/>
            </a:endParaRPr>
          </a:p>
          <a:p>
            <a:pPr marL="171450" indent="-171450">
              <a:buFont typeface="Arial" panose="020B0604020202020204" pitchFamily="34" charset="0"/>
              <a:buChar char="•"/>
            </a:pPr>
            <a:r>
              <a:rPr lang="en-US" sz="1100" b="0" i="1" u="none" strike="noStrike" baseline="0" dirty="0">
                <a:solidFill>
                  <a:srgbClr val="000000"/>
                </a:solidFill>
                <a:latin typeface="Comic Sans MS" panose="030F0702030302020204" pitchFamily="66" charset="0"/>
              </a:rPr>
              <a:t>the mould made the bacteria disappear</a:t>
            </a:r>
            <a:endParaRPr lang="en-US" sz="1100" b="0" i="0" u="none" strike="noStrike" baseline="0" dirty="0">
              <a:solidFill>
                <a:srgbClr val="000000"/>
              </a:solidFill>
              <a:latin typeface="Comic Sans MS" panose="030F0702030302020204" pitchFamily="66" charset="0"/>
            </a:endParaRPr>
          </a:p>
          <a:p>
            <a:pPr marL="171450" indent="-171450">
              <a:buFont typeface="Arial" panose="020B0604020202020204" pitchFamily="34" charset="0"/>
              <a:buChar char="•"/>
            </a:pPr>
            <a:r>
              <a:rPr lang="en-US" sz="1100" b="0" i="1" u="none" strike="noStrike" baseline="0" dirty="0">
                <a:solidFill>
                  <a:srgbClr val="000000"/>
                </a:solidFill>
                <a:latin typeface="Comic Sans MS" panose="030F0702030302020204" pitchFamily="66" charset="0"/>
              </a:rPr>
              <a:t>the mould took away some bacteria</a:t>
            </a:r>
            <a:endParaRPr lang="en-US" sz="1100" b="0" i="0" u="none" strike="noStrike" baseline="0" dirty="0">
              <a:solidFill>
                <a:srgbClr val="000000"/>
              </a:solidFill>
              <a:latin typeface="Comic Sans MS" panose="030F0702030302020204" pitchFamily="66" charset="0"/>
            </a:endParaRPr>
          </a:p>
          <a:p>
            <a:endParaRPr lang="en-GB" sz="1100" b="0" i="0" u="none" strike="noStrike" baseline="0" dirty="0">
              <a:solidFill>
                <a:srgbClr val="000000"/>
              </a:solidFill>
              <a:latin typeface="Comic Sans MS" panose="030F0702030302020204" pitchFamily="66" charset="0"/>
            </a:endParaRPr>
          </a:p>
          <a:p>
            <a:r>
              <a:rPr lang="en-US" sz="1100" b="1" i="1" u="none" strike="noStrike" baseline="0" dirty="0">
                <a:solidFill>
                  <a:srgbClr val="000000"/>
                </a:solidFill>
                <a:latin typeface="Comic Sans MS" panose="030F0702030302020204" pitchFamily="66" charset="0"/>
              </a:rPr>
              <a:t>Do not </a:t>
            </a:r>
            <a:r>
              <a:rPr lang="en-US" sz="1100" b="0" i="1" u="none" strike="noStrike" baseline="0" dirty="0">
                <a:solidFill>
                  <a:srgbClr val="000000"/>
                </a:solidFill>
                <a:latin typeface="Comic Sans MS" panose="030F0702030302020204" pitchFamily="66" charset="0"/>
              </a:rPr>
              <a:t>give credit for a response that includes </a:t>
            </a:r>
            <a:r>
              <a:rPr lang="en-US" sz="1100" b="0" i="1" u="sng" strike="noStrike" baseline="0" dirty="0">
                <a:solidFill>
                  <a:srgbClr val="000000"/>
                </a:solidFill>
                <a:latin typeface="Comic Sans MS" panose="030F0702030302020204" pitchFamily="66" charset="0"/>
              </a:rPr>
              <a:t>incorrect science </a:t>
            </a:r>
            <a:r>
              <a:rPr lang="en-US" sz="1100" b="0" i="1" u="none" strike="noStrike" baseline="0" dirty="0">
                <a:solidFill>
                  <a:srgbClr val="000000"/>
                </a:solidFill>
                <a:latin typeface="Comic Sans MS" panose="030F0702030302020204" pitchFamily="66" charset="0"/>
              </a:rPr>
              <a:t>implying the bacteria ate the mould.</a:t>
            </a:r>
            <a:r>
              <a:rPr lang="en-US" sz="1100" b="0" i="0" u="none" strike="noStrike" baseline="0" dirty="0">
                <a:solidFill>
                  <a:srgbClr val="000000"/>
                </a:solidFill>
                <a:latin typeface="Comic Sans MS" panose="030F0702030302020204" pitchFamily="66" charset="0"/>
              </a:rPr>
              <a:t>	</a:t>
            </a:r>
          </a:p>
          <a:p>
            <a:endParaRPr lang="en-GB" sz="1100" b="0" i="0" u="none" strike="noStrike" baseline="0" dirty="0">
              <a:solidFill>
                <a:srgbClr val="000000"/>
              </a:solidFill>
              <a:latin typeface="Comic Sans MS" panose="030F0702030302020204" pitchFamily="66" charset="0"/>
            </a:endParaRPr>
          </a:p>
          <a:p>
            <a:r>
              <a:rPr lang="en-GB" sz="1100" b="0" i="0" u="none" strike="noStrike" baseline="0" dirty="0">
                <a:solidFill>
                  <a:srgbClr val="000000"/>
                </a:solidFill>
                <a:latin typeface="Comic Sans MS" panose="030F0702030302020204" pitchFamily="66" charset="0"/>
              </a:rPr>
              <a:t>	</a:t>
            </a:r>
          </a:p>
          <a:p>
            <a:endParaRPr lang="en-US" sz="1100" b="0" i="0" u="none" strike="noStrike" baseline="0" dirty="0">
              <a:solidFill>
                <a:srgbClr val="000000"/>
              </a:solidFill>
              <a:latin typeface="Comic Sans MS" panose="030F0702030302020204" pitchFamily="66" charset="0"/>
            </a:endParaRPr>
          </a:p>
          <a:p>
            <a:r>
              <a:rPr lang="en-GB" sz="1800" b="0" i="0" u="none" strike="noStrike" baseline="0" dirty="0">
                <a:solidFill>
                  <a:srgbClr val="000000"/>
                </a:solidFill>
                <a:latin typeface="HelveticaNeueLT Std Lt"/>
              </a:rPr>
              <a:t>	</a:t>
            </a:r>
          </a:p>
        </p:txBody>
      </p:sp>
      <p:sp>
        <p:nvSpPr>
          <p:cNvPr id="4" name="TextBox 3">
            <a:extLst>
              <a:ext uri="{FF2B5EF4-FFF2-40B4-BE49-F238E27FC236}">
                <a16:creationId xmlns:a16="http://schemas.microsoft.com/office/drawing/2014/main" id="{EBC40476-4DA3-CA8C-1361-357106584AC1}"/>
              </a:ext>
            </a:extLst>
          </p:cNvPr>
          <p:cNvSpPr txBox="1"/>
          <p:nvPr/>
        </p:nvSpPr>
        <p:spPr>
          <a:xfrm>
            <a:off x="208547" y="5427345"/>
            <a:ext cx="3031958" cy="2062103"/>
          </a:xfrm>
          <a:prstGeom prst="rect">
            <a:avLst/>
          </a:prstGeom>
          <a:noFill/>
        </p:spPr>
        <p:txBody>
          <a:bodyPr wrap="square">
            <a:spAutoFit/>
          </a:bodyPr>
          <a:lstStyle/>
          <a:p>
            <a:r>
              <a:rPr lang="en-GB" sz="1100" b="0" i="0" u="none" strike="noStrike" baseline="0" dirty="0">
                <a:solidFill>
                  <a:srgbClr val="000000"/>
                </a:solidFill>
                <a:latin typeface="Comic Sans MS" panose="030F0702030302020204" pitchFamily="66" charset="0"/>
              </a:rPr>
              <a:t>9. Award </a:t>
            </a:r>
            <a:r>
              <a:rPr lang="en-GB" sz="1100" b="1" i="0" u="none" strike="noStrike" baseline="0" dirty="0">
                <a:solidFill>
                  <a:srgbClr val="000000"/>
                </a:solidFill>
                <a:latin typeface="Comic Sans MS" panose="030F0702030302020204" pitchFamily="66" charset="0"/>
              </a:rPr>
              <a:t>TWO </a:t>
            </a:r>
            <a:r>
              <a:rPr lang="en-GB" sz="1100" b="0" i="0" u="none" strike="noStrike" baseline="0" dirty="0">
                <a:solidFill>
                  <a:srgbClr val="000000"/>
                </a:solidFill>
                <a:latin typeface="Comic Sans MS" panose="030F0702030302020204" pitchFamily="66" charset="0"/>
              </a:rPr>
              <a:t>marks for all correctly identified:	</a:t>
            </a:r>
          </a:p>
          <a:p>
            <a:endParaRPr lang="en-GB" sz="1100" b="0" i="0" u="none" strike="noStrike" baseline="0" dirty="0">
              <a:solidFill>
                <a:srgbClr val="000000"/>
              </a:solidFill>
              <a:latin typeface="Comic Sans MS" panose="030F0702030302020204" pitchFamily="66" charset="0"/>
            </a:endParaRPr>
          </a:p>
          <a:p>
            <a:r>
              <a:rPr lang="en-US" sz="1100" b="0" i="0" u="none" strike="noStrike" baseline="0" dirty="0">
                <a:solidFill>
                  <a:srgbClr val="000000"/>
                </a:solidFill>
                <a:latin typeface="Comic Sans MS" panose="030F0702030302020204" pitchFamily="66" charset="0"/>
              </a:rPr>
              <a:t>If </a:t>
            </a:r>
            <a:r>
              <a:rPr lang="en-US" sz="1100" b="1" i="0" u="none" strike="noStrike" baseline="0" dirty="0">
                <a:solidFill>
                  <a:srgbClr val="000000"/>
                </a:solidFill>
                <a:latin typeface="Comic Sans MS" panose="030F0702030302020204" pitchFamily="66" charset="0"/>
              </a:rPr>
              <a:t>TWO </a:t>
            </a:r>
            <a:r>
              <a:rPr lang="en-US" sz="1100" b="0" i="0" u="none" strike="noStrike" baseline="0" dirty="0">
                <a:solidFill>
                  <a:srgbClr val="000000"/>
                </a:solidFill>
                <a:latin typeface="Comic Sans MS" panose="030F0702030302020204" pitchFamily="66" charset="0"/>
              </a:rPr>
              <a:t>marks cannot be awarded, award </a:t>
            </a:r>
            <a:r>
              <a:rPr lang="en-US" sz="1100" b="1" i="0" u="none" strike="noStrike" baseline="0" dirty="0">
                <a:solidFill>
                  <a:srgbClr val="000000"/>
                </a:solidFill>
                <a:latin typeface="Comic Sans MS" panose="030F0702030302020204" pitchFamily="66" charset="0"/>
              </a:rPr>
              <a:t>ONE </a:t>
            </a:r>
            <a:r>
              <a:rPr lang="en-US" sz="1100" b="0" i="0" u="none" strike="noStrike" baseline="0" dirty="0">
                <a:solidFill>
                  <a:srgbClr val="000000"/>
                </a:solidFill>
                <a:latin typeface="Comic Sans MS" panose="030F0702030302020204" pitchFamily="66" charset="0"/>
              </a:rPr>
              <a:t>mark for any </a:t>
            </a:r>
            <a:r>
              <a:rPr lang="en-US" sz="1100" b="1" i="0" u="none" strike="noStrike" baseline="0" dirty="0">
                <a:solidFill>
                  <a:srgbClr val="000000"/>
                </a:solidFill>
                <a:latin typeface="Comic Sans MS" panose="030F0702030302020204" pitchFamily="66" charset="0"/>
              </a:rPr>
              <a:t>three </a:t>
            </a:r>
            <a:r>
              <a:rPr lang="en-US" sz="1100" b="0" i="0" u="none" strike="noStrike" baseline="0" dirty="0">
                <a:solidFill>
                  <a:srgbClr val="000000"/>
                </a:solidFill>
                <a:latin typeface="Comic Sans MS" panose="030F0702030302020204" pitchFamily="66" charset="0"/>
              </a:rPr>
              <a:t>statements correctly identified as true or false.	</a:t>
            </a:r>
          </a:p>
          <a:p>
            <a:endParaRPr lang="en-US" sz="1100" b="0" i="0" u="none" strike="noStrike" baseline="0" dirty="0">
              <a:solidFill>
                <a:srgbClr val="000000"/>
              </a:solidFill>
              <a:latin typeface="Comic Sans MS" panose="030F0702030302020204" pitchFamily="66" charset="0"/>
            </a:endParaRPr>
          </a:p>
          <a:p>
            <a:endParaRPr lang="en-GB" sz="1100" b="0" i="0" u="none" strike="noStrike" baseline="0" dirty="0">
              <a:solidFill>
                <a:srgbClr val="000000"/>
              </a:solidFill>
              <a:latin typeface="Comic Sans MS" panose="030F0702030302020204" pitchFamily="66" charset="0"/>
            </a:endParaRPr>
          </a:p>
          <a:p>
            <a:r>
              <a:rPr lang="en-GB" sz="1100" b="0" i="0" u="none" strike="noStrike" baseline="0" dirty="0">
                <a:solidFill>
                  <a:srgbClr val="000000"/>
                </a:solidFill>
                <a:latin typeface="Comic Sans MS" panose="030F0702030302020204" pitchFamily="66" charset="0"/>
              </a:rPr>
              <a:t>	</a:t>
            </a:r>
          </a:p>
          <a:p>
            <a:endParaRPr lang="en-US" sz="1100" b="0" i="0" u="none" strike="noStrike" baseline="0" dirty="0">
              <a:solidFill>
                <a:srgbClr val="000000"/>
              </a:solidFill>
              <a:latin typeface="Comic Sans MS" panose="030F0702030302020204" pitchFamily="66" charset="0"/>
            </a:endParaRPr>
          </a:p>
          <a:p>
            <a:r>
              <a:rPr lang="en-GB" sz="1800" b="0" i="0" u="none" strike="noStrike" baseline="0" dirty="0">
                <a:solidFill>
                  <a:srgbClr val="000000"/>
                </a:solidFill>
                <a:latin typeface="HelveticaNeueLT Std Lt"/>
              </a:rPr>
              <a:t>	</a:t>
            </a:r>
          </a:p>
        </p:txBody>
      </p:sp>
      <p:pic>
        <p:nvPicPr>
          <p:cNvPr id="6" name="Picture 5">
            <a:extLst>
              <a:ext uri="{FF2B5EF4-FFF2-40B4-BE49-F238E27FC236}">
                <a16:creationId xmlns:a16="http://schemas.microsoft.com/office/drawing/2014/main" id="{3CE196CB-147B-424D-1B12-A72E5FFB2F5D}"/>
              </a:ext>
            </a:extLst>
          </p:cNvPr>
          <p:cNvPicPr>
            <a:picLocks noChangeAspect="1"/>
          </p:cNvPicPr>
          <p:nvPr/>
        </p:nvPicPr>
        <p:blipFill>
          <a:blip r:embed="rId2"/>
          <a:stretch>
            <a:fillRect/>
          </a:stretch>
        </p:blipFill>
        <p:spPr>
          <a:xfrm>
            <a:off x="3465093" y="5179800"/>
            <a:ext cx="2695951" cy="2000529"/>
          </a:xfrm>
          <a:prstGeom prst="rect">
            <a:avLst/>
          </a:prstGeom>
        </p:spPr>
      </p:pic>
      <p:sp>
        <p:nvSpPr>
          <p:cNvPr id="8" name="TextBox 7">
            <a:extLst>
              <a:ext uri="{FF2B5EF4-FFF2-40B4-BE49-F238E27FC236}">
                <a16:creationId xmlns:a16="http://schemas.microsoft.com/office/drawing/2014/main" id="{13143CA6-364B-6898-8645-98481BE029BA}"/>
              </a:ext>
            </a:extLst>
          </p:cNvPr>
          <p:cNvSpPr txBox="1"/>
          <p:nvPr/>
        </p:nvSpPr>
        <p:spPr>
          <a:xfrm>
            <a:off x="160420" y="7205879"/>
            <a:ext cx="6160170" cy="1615827"/>
          </a:xfrm>
          <a:prstGeom prst="rect">
            <a:avLst/>
          </a:prstGeom>
          <a:noFill/>
        </p:spPr>
        <p:txBody>
          <a:bodyPr wrap="square">
            <a:spAutoFit/>
          </a:bodyPr>
          <a:lstStyle/>
          <a:p>
            <a:r>
              <a:rPr lang="en-US" sz="1100" dirty="0">
                <a:latin typeface="Comic Sans MS" panose="030F0702030302020204" pitchFamily="66" charset="0"/>
              </a:rPr>
              <a:t>10. Give two </a:t>
            </a:r>
            <a:r>
              <a:rPr lang="en-US" sz="1100" u="sng" dirty="0">
                <a:latin typeface="Comic Sans MS" panose="030F0702030302020204" pitchFamily="66" charset="0"/>
              </a:rPr>
              <a:t>different</a:t>
            </a:r>
            <a:r>
              <a:rPr lang="en-US" sz="1100" dirty="0">
                <a:latin typeface="Comic Sans MS" panose="030F0702030302020204" pitchFamily="66" charset="0"/>
              </a:rPr>
              <a:t> ways that these animals could be sorted into two groups:</a:t>
            </a:r>
          </a:p>
          <a:p>
            <a:r>
              <a:rPr lang="en-US" sz="1100" dirty="0">
                <a:latin typeface="Comic Sans MS" panose="030F0702030302020204" pitchFamily="66" charset="0"/>
              </a:rPr>
              <a:t>1 mark each for any two from the following areas: </a:t>
            </a:r>
          </a:p>
          <a:p>
            <a:r>
              <a:rPr lang="en-US" sz="1100" dirty="0">
                <a:latin typeface="Comic Sans MS" panose="030F0702030302020204" pitchFamily="66" charset="0"/>
              </a:rPr>
              <a:t>• Wings/no wings </a:t>
            </a:r>
          </a:p>
          <a:p>
            <a:r>
              <a:rPr lang="en-US" sz="1100" dirty="0">
                <a:latin typeface="Comic Sans MS" panose="030F0702030302020204" pitchFamily="66" charset="0"/>
              </a:rPr>
              <a:t>• Classes based on number of legs</a:t>
            </a:r>
          </a:p>
          <a:p>
            <a:r>
              <a:rPr lang="en-US" sz="1100" dirty="0">
                <a:latin typeface="Comic Sans MS" panose="030F0702030302020204" pitchFamily="66" charset="0"/>
              </a:rPr>
              <a:t>• Insects/not insects </a:t>
            </a:r>
          </a:p>
          <a:p>
            <a:r>
              <a:rPr lang="en-US" sz="1100" dirty="0">
                <a:latin typeface="Comic Sans MS" panose="030F0702030302020204" pitchFamily="66" charset="0"/>
              </a:rPr>
              <a:t>• Come from eggs/not</a:t>
            </a:r>
          </a:p>
          <a:p>
            <a:r>
              <a:rPr lang="en-US" sz="1100" dirty="0">
                <a:latin typeface="Comic Sans MS" panose="030F0702030302020204" pitchFamily="66" charset="0"/>
              </a:rPr>
              <a:t>• Classes based on taxonomy categories</a:t>
            </a:r>
          </a:p>
          <a:p>
            <a:r>
              <a:rPr lang="en-US" sz="1100" dirty="0">
                <a:latin typeface="Comic Sans MS" panose="030F0702030302020204" pitchFamily="66" charset="0"/>
              </a:rPr>
              <a:t>Accept errors in spelling where the intention is clear.</a:t>
            </a:r>
          </a:p>
          <a:p>
            <a:r>
              <a:rPr lang="en-US" sz="1100" dirty="0">
                <a:latin typeface="Comic Sans MS" panose="030F0702030302020204" pitchFamily="66" charset="0"/>
              </a:rPr>
              <a:t>Also accept any reasonable and successful categories for sorting not listed. </a:t>
            </a:r>
            <a:endParaRPr lang="en-GB" sz="1100" dirty="0">
              <a:latin typeface="Comic Sans MS" panose="030F0702030302020204" pitchFamily="66" charset="0"/>
            </a:endParaRPr>
          </a:p>
        </p:txBody>
      </p:sp>
    </p:spTree>
    <p:extLst>
      <p:ext uri="{BB962C8B-B14F-4D97-AF65-F5344CB8AC3E}">
        <p14:creationId xmlns:p14="http://schemas.microsoft.com/office/powerpoint/2010/main" val="430831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9863CAD-BF80-6E03-2F77-469B5CF6ACCD}"/>
              </a:ext>
            </a:extLst>
          </p:cNvPr>
          <p:cNvPicPr>
            <a:picLocks noChangeAspect="1"/>
          </p:cNvPicPr>
          <p:nvPr/>
        </p:nvPicPr>
        <p:blipFill>
          <a:blip r:embed="rId2"/>
          <a:stretch>
            <a:fillRect/>
          </a:stretch>
        </p:blipFill>
        <p:spPr>
          <a:xfrm>
            <a:off x="2247381" y="117409"/>
            <a:ext cx="4229508" cy="2739210"/>
          </a:xfrm>
          <a:prstGeom prst="rect">
            <a:avLst/>
          </a:prstGeom>
        </p:spPr>
      </p:pic>
      <p:sp>
        <p:nvSpPr>
          <p:cNvPr id="4" name="TextBox 3">
            <a:extLst>
              <a:ext uri="{FF2B5EF4-FFF2-40B4-BE49-F238E27FC236}">
                <a16:creationId xmlns:a16="http://schemas.microsoft.com/office/drawing/2014/main" id="{995AA3C6-A413-18A3-FA1D-E2DDADE4C994}"/>
              </a:ext>
            </a:extLst>
          </p:cNvPr>
          <p:cNvSpPr txBox="1"/>
          <p:nvPr/>
        </p:nvSpPr>
        <p:spPr>
          <a:xfrm>
            <a:off x="224589" y="325956"/>
            <a:ext cx="2022792" cy="2231380"/>
          </a:xfrm>
          <a:prstGeom prst="rect">
            <a:avLst/>
          </a:prstGeom>
          <a:noFill/>
        </p:spPr>
        <p:txBody>
          <a:bodyPr wrap="square">
            <a:spAutoFit/>
          </a:bodyPr>
          <a:lstStyle/>
          <a:p>
            <a:r>
              <a:rPr lang="en-GB" sz="1100" dirty="0">
                <a:solidFill>
                  <a:srgbClr val="000000"/>
                </a:solidFill>
                <a:latin typeface="Comic Sans MS" panose="030F0702030302020204" pitchFamily="66" charset="0"/>
              </a:rPr>
              <a:t>11</a:t>
            </a:r>
            <a:r>
              <a:rPr lang="en-GB" sz="1100" b="0" i="0" u="none" strike="noStrike" baseline="0" dirty="0">
                <a:solidFill>
                  <a:srgbClr val="000000"/>
                </a:solidFill>
                <a:latin typeface="Comic Sans MS" panose="030F0702030302020204" pitchFamily="66" charset="0"/>
              </a:rPr>
              <a:t>. Award </a:t>
            </a:r>
            <a:r>
              <a:rPr lang="en-GB" sz="1100" b="1" i="0" u="none" strike="noStrike" baseline="0" dirty="0">
                <a:solidFill>
                  <a:srgbClr val="000000"/>
                </a:solidFill>
                <a:latin typeface="Comic Sans MS" panose="030F0702030302020204" pitchFamily="66" charset="0"/>
              </a:rPr>
              <a:t>TWO </a:t>
            </a:r>
            <a:r>
              <a:rPr lang="en-GB" sz="1100" b="0" i="0" u="none" strike="noStrike" baseline="0" dirty="0">
                <a:solidFill>
                  <a:srgbClr val="000000"/>
                </a:solidFill>
                <a:latin typeface="Comic Sans MS" panose="030F0702030302020204" pitchFamily="66" charset="0"/>
              </a:rPr>
              <a:t>marks for all correctly identified:	</a:t>
            </a:r>
          </a:p>
          <a:p>
            <a:endParaRPr lang="en-GB" sz="1100" b="0" i="0" u="none" strike="noStrike" baseline="0" dirty="0">
              <a:solidFill>
                <a:srgbClr val="000000"/>
              </a:solidFill>
              <a:latin typeface="Comic Sans MS" panose="030F0702030302020204" pitchFamily="66" charset="0"/>
            </a:endParaRPr>
          </a:p>
          <a:p>
            <a:r>
              <a:rPr lang="en-US" sz="1100" b="0" i="0" u="none" strike="noStrike" baseline="0" dirty="0">
                <a:solidFill>
                  <a:srgbClr val="000000"/>
                </a:solidFill>
                <a:latin typeface="Comic Sans MS" panose="030F0702030302020204" pitchFamily="66" charset="0"/>
              </a:rPr>
              <a:t>If </a:t>
            </a:r>
            <a:r>
              <a:rPr lang="en-US" sz="1100" b="1" i="0" u="none" strike="noStrike" baseline="0" dirty="0">
                <a:solidFill>
                  <a:srgbClr val="000000"/>
                </a:solidFill>
                <a:latin typeface="Comic Sans MS" panose="030F0702030302020204" pitchFamily="66" charset="0"/>
              </a:rPr>
              <a:t>TWO </a:t>
            </a:r>
            <a:r>
              <a:rPr lang="en-US" sz="1100" b="0" i="0" u="none" strike="noStrike" baseline="0" dirty="0">
                <a:solidFill>
                  <a:srgbClr val="000000"/>
                </a:solidFill>
                <a:latin typeface="Comic Sans MS" panose="030F0702030302020204" pitchFamily="66" charset="0"/>
              </a:rPr>
              <a:t>marks cannot be awarded, award </a:t>
            </a:r>
            <a:r>
              <a:rPr lang="en-US" sz="1100" b="1" i="0" u="none" strike="noStrike" baseline="0" dirty="0">
                <a:solidFill>
                  <a:srgbClr val="000000"/>
                </a:solidFill>
                <a:latin typeface="Comic Sans MS" panose="030F0702030302020204" pitchFamily="66" charset="0"/>
              </a:rPr>
              <a:t>ONE </a:t>
            </a:r>
            <a:r>
              <a:rPr lang="en-US" sz="1100" b="0" i="0" u="none" strike="noStrike" baseline="0" dirty="0">
                <a:solidFill>
                  <a:srgbClr val="000000"/>
                </a:solidFill>
                <a:latin typeface="Comic Sans MS" panose="030F0702030302020204" pitchFamily="66" charset="0"/>
              </a:rPr>
              <a:t>mark for any </a:t>
            </a:r>
            <a:r>
              <a:rPr lang="en-US" sz="1100" b="1" i="0" u="none" strike="noStrike" baseline="0" dirty="0">
                <a:solidFill>
                  <a:srgbClr val="000000"/>
                </a:solidFill>
                <a:latin typeface="Comic Sans MS" panose="030F0702030302020204" pitchFamily="66" charset="0"/>
              </a:rPr>
              <a:t>four  </a:t>
            </a:r>
            <a:r>
              <a:rPr lang="en-US" sz="1100" b="0" i="0" u="none" strike="noStrike" baseline="0" dirty="0">
                <a:solidFill>
                  <a:srgbClr val="000000"/>
                </a:solidFill>
                <a:latin typeface="Comic Sans MS" panose="030F0702030302020204" pitchFamily="66" charset="0"/>
              </a:rPr>
              <a:t>animals correctly placed.	</a:t>
            </a:r>
          </a:p>
          <a:p>
            <a:endParaRPr lang="en-US" sz="1100" b="0" i="0" u="none" strike="noStrike" baseline="0" dirty="0">
              <a:solidFill>
                <a:srgbClr val="000000"/>
              </a:solidFill>
              <a:latin typeface="Comic Sans MS" panose="030F0702030302020204" pitchFamily="66" charset="0"/>
            </a:endParaRPr>
          </a:p>
          <a:p>
            <a:endParaRPr lang="en-GB" sz="1100" b="0" i="0" u="none" strike="noStrike" baseline="0" dirty="0">
              <a:solidFill>
                <a:srgbClr val="000000"/>
              </a:solidFill>
              <a:latin typeface="Comic Sans MS" panose="030F0702030302020204" pitchFamily="66" charset="0"/>
            </a:endParaRPr>
          </a:p>
          <a:p>
            <a:r>
              <a:rPr lang="en-GB" sz="1100" b="0" i="0" u="none" strike="noStrike" baseline="0" dirty="0">
                <a:solidFill>
                  <a:srgbClr val="000000"/>
                </a:solidFill>
                <a:latin typeface="Comic Sans MS" panose="030F0702030302020204" pitchFamily="66" charset="0"/>
              </a:rPr>
              <a:t>	</a:t>
            </a:r>
          </a:p>
          <a:p>
            <a:endParaRPr lang="en-US" sz="1100" b="0" i="0" u="none" strike="noStrike" baseline="0" dirty="0">
              <a:solidFill>
                <a:srgbClr val="000000"/>
              </a:solidFill>
              <a:latin typeface="Comic Sans MS" panose="030F0702030302020204" pitchFamily="66" charset="0"/>
            </a:endParaRPr>
          </a:p>
          <a:p>
            <a:r>
              <a:rPr lang="en-GB" sz="1800" b="0" i="0" u="none" strike="noStrike" baseline="0" dirty="0">
                <a:solidFill>
                  <a:srgbClr val="000000"/>
                </a:solidFill>
                <a:latin typeface="HelveticaNeueLT Std Lt"/>
              </a:rPr>
              <a:t>	</a:t>
            </a:r>
          </a:p>
        </p:txBody>
      </p:sp>
      <p:sp>
        <p:nvSpPr>
          <p:cNvPr id="5" name="TextBox 4">
            <a:extLst>
              <a:ext uri="{FF2B5EF4-FFF2-40B4-BE49-F238E27FC236}">
                <a16:creationId xmlns:a16="http://schemas.microsoft.com/office/drawing/2014/main" id="{ED483D07-B539-9B72-DFBD-ACFDDBF0D1E1}"/>
              </a:ext>
            </a:extLst>
          </p:cNvPr>
          <p:cNvSpPr txBox="1"/>
          <p:nvPr/>
        </p:nvSpPr>
        <p:spPr>
          <a:xfrm>
            <a:off x="224589" y="3301767"/>
            <a:ext cx="6252300" cy="1384995"/>
          </a:xfrm>
          <a:prstGeom prst="rect">
            <a:avLst/>
          </a:prstGeom>
          <a:noFill/>
        </p:spPr>
        <p:txBody>
          <a:bodyPr wrap="square">
            <a:spAutoFit/>
          </a:bodyPr>
          <a:lstStyle/>
          <a:p>
            <a:r>
              <a:rPr lang="en-GB" sz="1100" dirty="0">
                <a:solidFill>
                  <a:srgbClr val="000000"/>
                </a:solidFill>
                <a:latin typeface="Comic Sans MS" panose="030F0702030302020204" pitchFamily="66" charset="0"/>
              </a:rPr>
              <a:t>12</a:t>
            </a:r>
            <a:r>
              <a:rPr lang="en-GB" sz="1100" b="0" i="0" u="none" strike="noStrike" baseline="0" dirty="0">
                <a:solidFill>
                  <a:srgbClr val="000000"/>
                </a:solidFill>
                <a:latin typeface="Comic Sans MS" panose="030F0702030302020204" pitchFamily="66" charset="0"/>
              </a:rPr>
              <a:t>. Award </a:t>
            </a:r>
            <a:r>
              <a:rPr lang="en-GB" sz="1100" b="1" i="0" u="none" strike="noStrike" baseline="0" dirty="0">
                <a:solidFill>
                  <a:srgbClr val="000000"/>
                </a:solidFill>
                <a:latin typeface="Comic Sans MS" panose="030F0702030302020204" pitchFamily="66" charset="0"/>
              </a:rPr>
              <a:t>ONE </a:t>
            </a:r>
            <a:r>
              <a:rPr lang="en-GB" sz="1100" b="0" i="0" u="none" strike="noStrike" baseline="0" dirty="0">
                <a:solidFill>
                  <a:srgbClr val="000000"/>
                </a:solidFill>
                <a:latin typeface="Comic Sans MS" panose="030F0702030302020204" pitchFamily="66" charset="0"/>
              </a:rPr>
              <a:t>marks for: human</a:t>
            </a:r>
          </a:p>
          <a:p>
            <a:r>
              <a:rPr lang="en-US" sz="1100" b="0" i="0" u="none" strike="noStrike" baseline="0" dirty="0">
                <a:solidFill>
                  <a:srgbClr val="000000"/>
                </a:solidFill>
                <a:latin typeface="Comic Sans MS" panose="030F0702030302020204" pitchFamily="66" charset="0"/>
              </a:rPr>
              <a:t>Accept: Placentals or Placental Mammals </a:t>
            </a:r>
          </a:p>
          <a:p>
            <a:endParaRPr lang="en-US" sz="1100" b="0" i="0" u="none" strike="noStrike" baseline="0" dirty="0">
              <a:solidFill>
                <a:srgbClr val="000000"/>
              </a:solidFill>
              <a:latin typeface="Comic Sans MS" panose="030F0702030302020204" pitchFamily="66" charset="0"/>
            </a:endParaRPr>
          </a:p>
          <a:p>
            <a:endParaRPr lang="en-GB" sz="1100" b="0" i="0" u="none" strike="noStrike" baseline="0" dirty="0">
              <a:solidFill>
                <a:srgbClr val="000000"/>
              </a:solidFill>
              <a:latin typeface="Comic Sans MS" panose="030F0702030302020204" pitchFamily="66" charset="0"/>
            </a:endParaRPr>
          </a:p>
          <a:p>
            <a:r>
              <a:rPr lang="en-GB" sz="1100" b="0" i="0" u="none" strike="noStrike" baseline="0" dirty="0">
                <a:solidFill>
                  <a:srgbClr val="000000"/>
                </a:solidFill>
                <a:latin typeface="Comic Sans MS" panose="030F0702030302020204" pitchFamily="66" charset="0"/>
              </a:rPr>
              <a:t>	</a:t>
            </a:r>
          </a:p>
          <a:p>
            <a:endParaRPr lang="en-US" sz="1100" b="0" i="0" u="none" strike="noStrike" baseline="0" dirty="0">
              <a:solidFill>
                <a:srgbClr val="000000"/>
              </a:solidFill>
              <a:latin typeface="Comic Sans MS" panose="030F0702030302020204" pitchFamily="66" charset="0"/>
            </a:endParaRPr>
          </a:p>
          <a:p>
            <a:r>
              <a:rPr lang="en-GB" sz="1800" b="0" i="0" u="none" strike="noStrike" baseline="0" dirty="0">
                <a:solidFill>
                  <a:srgbClr val="000000"/>
                </a:solidFill>
                <a:latin typeface="HelveticaNeueLT Std Lt"/>
              </a:rPr>
              <a:t>	</a:t>
            </a:r>
          </a:p>
        </p:txBody>
      </p:sp>
      <p:sp>
        <p:nvSpPr>
          <p:cNvPr id="6" name="TextBox 5">
            <a:extLst>
              <a:ext uri="{FF2B5EF4-FFF2-40B4-BE49-F238E27FC236}">
                <a16:creationId xmlns:a16="http://schemas.microsoft.com/office/drawing/2014/main" id="{4A725002-836F-33D3-609F-A46DEEF17C0D}"/>
              </a:ext>
            </a:extLst>
          </p:cNvPr>
          <p:cNvSpPr txBox="1"/>
          <p:nvPr/>
        </p:nvSpPr>
        <p:spPr>
          <a:xfrm>
            <a:off x="224589" y="3834244"/>
            <a:ext cx="6252300" cy="2739211"/>
          </a:xfrm>
          <a:prstGeom prst="rect">
            <a:avLst/>
          </a:prstGeom>
          <a:noFill/>
        </p:spPr>
        <p:txBody>
          <a:bodyPr wrap="square">
            <a:spAutoFit/>
          </a:bodyPr>
          <a:lstStyle/>
          <a:p>
            <a:r>
              <a:rPr lang="en-GB" sz="1100" b="0" i="0" u="none" strike="noStrike" baseline="0" dirty="0">
                <a:solidFill>
                  <a:srgbClr val="000000"/>
                </a:solidFill>
                <a:latin typeface="Comic Sans MS" panose="030F0702030302020204" pitchFamily="66" charset="0"/>
              </a:rPr>
              <a:t>13. Award </a:t>
            </a:r>
            <a:r>
              <a:rPr lang="en-GB" sz="1100" b="1" i="0" u="none" strike="noStrike" baseline="0" dirty="0">
                <a:solidFill>
                  <a:srgbClr val="000000"/>
                </a:solidFill>
                <a:latin typeface="Comic Sans MS" panose="030F0702030302020204" pitchFamily="66" charset="0"/>
              </a:rPr>
              <a:t>ONE </a:t>
            </a:r>
            <a:r>
              <a:rPr lang="en-GB" sz="1100" b="0" i="0" u="none" strike="noStrike" baseline="0" dirty="0">
                <a:solidFill>
                  <a:srgbClr val="000000"/>
                </a:solidFill>
                <a:latin typeface="Comic Sans MS" panose="030F0702030302020204" pitchFamily="66" charset="0"/>
              </a:rPr>
              <a:t>marks for any reasonable and successful question or classification that sorts Human and Fox into 2 groups </a:t>
            </a:r>
            <a:r>
              <a:rPr lang="en-GB" sz="1100" b="0" i="0" u="none" strike="noStrike" baseline="0" dirty="0" err="1">
                <a:solidFill>
                  <a:srgbClr val="000000"/>
                </a:solidFill>
                <a:latin typeface="Comic Sans MS" panose="030F0702030302020204" pitchFamily="66" charset="0"/>
              </a:rPr>
              <a:t>eg</a:t>
            </a:r>
            <a:r>
              <a:rPr lang="en-GB" sz="1100" b="0" i="0" u="none" strike="noStrike" baseline="0" dirty="0">
                <a:solidFill>
                  <a:srgbClr val="000000"/>
                </a:solidFill>
                <a:latin typeface="Comic Sans MS" panose="030F0702030302020204" pitchFamily="66" charset="0"/>
              </a:rPr>
              <a:t>:</a:t>
            </a:r>
          </a:p>
          <a:p>
            <a:pPr marL="171450" indent="-171450">
              <a:buFont typeface="Arial" panose="020B0604020202020204" pitchFamily="34" charset="0"/>
              <a:buChar char="•"/>
            </a:pPr>
            <a:r>
              <a:rPr lang="en-GB" sz="1100" dirty="0">
                <a:solidFill>
                  <a:srgbClr val="000000"/>
                </a:solidFill>
                <a:latin typeface="Comic Sans MS" panose="030F0702030302020204" pitchFamily="66" charset="0"/>
              </a:rPr>
              <a:t>Does the animal have 2 legs? </a:t>
            </a:r>
          </a:p>
          <a:p>
            <a:pPr marL="171450" indent="-171450">
              <a:buFont typeface="Arial" panose="020B0604020202020204" pitchFamily="34" charset="0"/>
              <a:buChar char="•"/>
            </a:pPr>
            <a:r>
              <a:rPr lang="en-GB" sz="1100" b="0" i="0" u="none" strike="noStrike" baseline="0" dirty="0">
                <a:solidFill>
                  <a:srgbClr val="000000"/>
                </a:solidFill>
                <a:latin typeface="Comic Sans MS" panose="030F0702030302020204" pitchFamily="66" charset="0"/>
              </a:rPr>
              <a:t>Does the animal have fur over its body?</a:t>
            </a:r>
          </a:p>
          <a:p>
            <a:pPr marL="171450" indent="-171450">
              <a:buFont typeface="Arial" panose="020B0604020202020204" pitchFamily="34" charset="0"/>
              <a:buChar char="•"/>
            </a:pPr>
            <a:r>
              <a:rPr lang="en-GB" sz="1100" b="0" i="0" u="none" strike="noStrike" baseline="0" dirty="0">
                <a:solidFill>
                  <a:srgbClr val="000000"/>
                </a:solidFill>
                <a:latin typeface="Comic Sans MS" panose="030F0702030302020204" pitchFamily="66" charset="0"/>
              </a:rPr>
              <a:t>Does the animal usually wear clothes?</a:t>
            </a:r>
          </a:p>
          <a:p>
            <a:endParaRPr lang="en-GB" sz="1100" dirty="0">
              <a:solidFill>
                <a:srgbClr val="000000"/>
              </a:solidFill>
              <a:latin typeface="Comic Sans MS" panose="030F0702030302020204" pitchFamily="66" charset="0"/>
            </a:endParaRPr>
          </a:p>
          <a:p>
            <a:r>
              <a:rPr lang="en-GB" sz="1100" b="0" i="0" u="none" strike="noStrike" baseline="0" dirty="0">
                <a:solidFill>
                  <a:srgbClr val="000000"/>
                </a:solidFill>
                <a:latin typeface="Comic Sans MS" panose="030F0702030302020204" pitchFamily="66" charset="0"/>
              </a:rPr>
              <a:t>Do not accept similarities that would not separate the animals or incorrect science </a:t>
            </a:r>
            <a:r>
              <a:rPr lang="en-GB" sz="1100" b="0" i="0" u="none" strike="noStrike" baseline="0" dirty="0" err="1">
                <a:solidFill>
                  <a:srgbClr val="000000"/>
                </a:solidFill>
                <a:latin typeface="Comic Sans MS" panose="030F0702030302020204" pitchFamily="66" charset="0"/>
              </a:rPr>
              <a:t>eg</a:t>
            </a:r>
            <a:r>
              <a:rPr lang="en-GB" sz="1100" b="0" i="0" u="none" strike="noStrike" baseline="0" dirty="0">
                <a:solidFill>
                  <a:srgbClr val="000000"/>
                </a:solidFill>
                <a:latin typeface="Comic Sans MS" panose="030F0702030302020204" pitchFamily="66" charset="0"/>
              </a:rPr>
              <a:t>:</a:t>
            </a:r>
          </a:p>
          <a:p>
            <a:pPr marL="171450" indent="-171450">
              <a:buFont typeface="Arial" panose="020B0604020202020204" pitchFamily="34" charset="0"/>
              <a:buChar char="•"/>
            </a:pPr>
            <a:r>
              <a:rPr lang="en-GB" sz="1100" dirty="0">
                <a:solidFill>
                  <a:srgbClr val="000000"/>
                </a:solidFill>
                <a:latin typeface="Comic Sans MS" panose="030F0702030302020204" pitchFamily="66" charset="0"/>
              </a:rPr>
              <a:t>Is the animal an omnivore (both)</a:t>
            </a:r>
          </a:p>
          <a:p>
            <a:pPr marL="171450" indent="-171450">
              <a:buFont typeface="Arial" panose="020B0604020202020204" pitchFamily="34" charset="0"/>
              <a:buChar char="•"/>
            </a:pPr>
            <a:r>
              <a:rPr lang="en-GB" sz="1100" b="0" i="0" u="none" strike="noStrike" baseline="0" dirty="0">
                <a:solidFill>
                  <a:srgbClr val="000000"/>
                </a:solidFill>
                <a:latin typeface="Comic Sans MS" panose="030F0702030302020204" pitchFamily="66" charset="0"/>
              </a:rPr>
              <a:t>Is the animal a carnivore (neither) </a:t>
            </a:r>
          </a:p>
          <a:p>
            <a:pPr marL="171450" indent="-171450">
              <a:buFont typeface="Arial" panose="020B0604020202020204" pitchFamily="34" charset="0"/>
              <a:buChar char="•"/>
            </a:pPr>
            <a:r>
              <a:rPr lang="en-GB" sz="1100" b="0" i="0" u="none" strike="noStrike" baseline="0" dirty="0">
                <a:solidFill>
                  <a:srgbClr val="000000"/>
                </a:solidFill>
                <a:latin typeface="Comic Sans MS" panose="030F0702030302020204" pitchFamily="66" charset="0"/>
              </a:rPr>
              <a:t>Does the animal have a pointed nose (both)</a:t>
            </a:r>
          </a:p>
          <a:p>
            <a:endParaRPr lang="en-US" sz="1100" b="0" i="0" u="none" strike="noStrike" baseline="0" dirty="0">
              <a:solidFill>
                <a:srgbClr val="000000"/>
              </a:solidFill>
              <a:latin typeface="Comic Sans MS" panose="030F0702030302020204" pitchFamily="66" charset="0"/>
            </a:endParaRPr>
          </a:p>
          <a:p>
            <a:endParaRPr lang="en-GB" sz="1100" b="0" i="0" u="none" strike="noStrike" baseline="0" dirty="0">
              <a:solidFill>
                <a:srgbClr val="000000"/>
              </a:solidFill>
              <a:latin typeface="Comic Sans MS" panose="030F0702030302020204" pitchFamily="66" charset="0"/>
            </a:endParaRPr>
          </a:p>
          <a:p>
            <a:r>
              <a:rPr lang="en-GB" sz="1100" b="0" i="0" u="none" strike="noStrike" baseline="0" dirty="0">
                <a:solidFill>
                  <a:srgbClr val="000000"/>
                </a:solidFill>
                <a:latin typeface="Comic Sans MS" panose="030F0702030302020204" pitchFamily="66" charset="0"/>
              </a:rPr>
              <a:t>	</a:t>
            </a:r>
          </a:p>
          <a:p>
            <a:endParaRPr lang="en-US" sz="1100" b="0" i="0" u="none" strike="noStrike" baseline="0" dirty="0">
              <a:solidFill>
                <a:srgbClr val="000000"/>
              </a:solidFill>
              <a:latin typeface="Comic Sans MS" panose="030F0702030302020204" pitchFamily="66" charset="0"/>
            </a:endParaRPr>
          </a:p>
          <a:p>
            <a:r>
              <a:rPr lang="en-GB" sz="1800" b="0" i="0" u="none" strike="noStrike" baseline="0" dirty="0">
                <a:solidFill>
                  <a:srgbClr val="000000"/>
                </a:solidFill>
                <a:latin typeface="HelveticaNeueLT Std Lt"/>
              </a:rPr>
              <a:t>	</a:t>
            </a:r>
          </a:p>
        </p:txBody>
      </p:sp>
      <p:sp>
        <p:nvSpPr>
          <p:cNvPr id="7" name="TextBox 6">
            <a:extLst>
              <a:ext uri="{FF2B5EF4-FFF2-40B4-BE49-F238E27FC236}">
                <a16:creationId xmlns:a16="http://schemas.microsoft.com/office/drawing/2014/main" id="{BD73DBDF-6A5C-4C6C-CE2C-85EF6F39369C}"/>
              </a:ext>
            </a:extLst>
          </p:cNvPr>
          <p:cNvSpPr txBox="1"/>
          <p:nvPr/>
        </p:nvSpPr>
        <p:spPr>
          <a:xfrm>
            <a:off x="224589" y="5645323"/>
            <a:ext cx="6252300" cy="1215717"/>
          </a:xfrm>
          <a:prstGeom prst="rect">
            <a:avLst/>
          </a:prstGeom>
          <a:noFill/>
        </p:spPr>
        <p:txBody>
          <a:bodyPr wrap="square">
            <a:spAutoFit/>
          </a:bodyPr>
          <a:lstStyle/>
          <a:p>
            <a:r>
              <a:rPr lang="en-GB" sz="1100" dirty="0">
                <a:solidFill>
                  <a:srgbClr val="000000"/>
                </a:solidFill>
                <a:latin typeface="Comic Sans MS" panose="030F0702030302020204" pitchFamily="66" charset="0"/>
              </a:rPr>
              <a:t>14</a:t>
            </a:r>
            <a:r>
              <a:rPr lang="en-GB" sz="1100" b="0" i="0" u="none" strike="noStrike" baseline="0" dirty="0">
                <a:solidFill>
                  <a:srgbClr val="000000"/>
                </a:solidFill>
                <a:latin typeface="Comic Sans MS" panose="030F0702030302020204" pitchFamily="66" charset="0"/>
              </a:rPr>
              <a:t>. Award </a:t>
            </a:r>
            <a:r>
              <a:rPr lang="en-GB" sz="1100" b="1" i="0" u="none" strike="noStrike" baseline="0" dirty="0">
                <a:solidFill>
                  <a:srgbClr val="000000"/>
                </a:solidFill>
                <a:latin typeface="Comic Sans MS" panose="030F0702030302020204" pitchFamily="66" charset="0"/>
              </a:rPr>
              <a:t>ONE </a:t>
            </a:r>
            <a:r>
              <a:rPr lang="en-GB" sz="1100" b="0" i="0" u="none" strike="noStrike" baseline="0" dirty="0">
                <a:solidFill>
                  <a:srgbClr val="000000"/>
                </a:solidFill>
                <a:latin typeface="Comic Sans MS" panose="030F0702030302020204" pitchFamily="66" charset="0"/>
              </a:rPr>
              <a:t>marks for all identified correctly: </a:t>
            </a:r>
          </a:p>
          <a:p>
            <a:endParaRPr lang="en-US" sz="1100" b="0" i="0" u="none" strike="noStrike" baseline="0" dirty="0">
              <a:solidFill>
                <a:srgbClr val="000000"/>
              </a:solidFill>
              <a:latin typeface="Comic Sans MS" panose="030F0702030302020204" pitchFamily="66" charset="0"/>
            </a:endParaRPr>
          </a:p>
          <a:p>
            <a:endParaRPr lang="en-GB" sz="1100" b="0" i="0" u="none" strike="noStrike" baseline="0" dirty="0">
              <a:solidFill>
                <a:srgbClr val="000000"/>
              </a:solidFill>
              <a:latin typeface="Comic Sans MS" panose="030F0702030302020204" pitchFamily="66" charset="0"/>
            </a:endParaRPr>
          </a:p>
          <a:p>
            <a:r>
              <a:rPr lang="en-GB" sz="1100" b="0" i="0" u="none" strike="noStrike" baseline="0" dirty="0">
                <a:solidFill>
                  <a:srgbClr val="000000"/>
                </a:solidFill>
                <a:latin typeface="Comic Sans MS" panose="030F0702030302020204" pitchFamily="66" charset="0"/>
              </a:rPr>
              <a:t>	</a:t>
            </a:r>
          </a:p>
          <a:p>
            <a:endParaRPr lang="en-US" sz="1100" b="0" i="0" u="none" strike="noStrike" baseline="0" dirty="0">
              <a:solidFill>
                <a:srgbClr val="000000"/>
              </a:solidFill>
              <a:latin typeface="Comic Sans MS" panose="030F0702030302020204" pitchFamily="66" charset="0"/>
            </a:endParaRPr>
          </a:p>
          <a:p>
            <a:r>
              <a:rPr lang="en-GB" sz="1800" b="0" i="0" u="none" strike="noStrike" baseline="0" dirty="0">
                <a:solidFill>
                  <a:srgbClr val="000000"/>
                </a:solidFill>
                <a:latin typeface="HelveticaNeueLT Std Lt"/>
              </a:rPr>
              <a:t>	</a:t>
            </a:r>
          </a:p>
        </p:txBody>
      </p:sp>
      <p:pic>
        <p:nvPicPr>
          <p:cNvPr id="10" name="Picture 9">
            <a:extLst>
              <a:ext uri="{FF2B5EF4-FFF2-40B4-BE49-F238E27FC236}">
                <a16:creationId xmlns:a16="http://schemas.microsoft.com/office/drawing/2014/main" id="{24C4F780-8046-60B7-E1AC-D5DD9ADE0422}"/>
              </a:ext>
            </a:extLst>
          </p:cNvPr>
          <p:cNvPicPr>
            <a:picLocks noChangeAspect="1"/>
          </p:cNvPicPr>
          <p:nvPr/>
        </p:nvPicPr>
        <p:blipFill>
          <a:blip r:embed="rId3"/>
          <a:stretch>
            <a:fillRect/>
          </a:stretch>
        </p:blipFill>
        <p:spPr>
          <a:xfrm>
            <a:off x="3678705" y="5600597"/>
            <a:ext cx="2286319" cy="1028844"/>
          </a:xfrm>
          <a:prstGeom prst="rect">
            <a:avLst/>
          </a:prstGeom>
        </p:spPr>
      </p:pic>
      <p:sp>
        <p:nvSpPr>
          <p:cNvPr id="8" name="TextBox 7">
            <a:extLst>
              <a:ext uri="{FF2B5EF4-FFF2-40B4-BE49-F238E27FC236}">
                <a16:creationId xmlns:a16="http://schemas.microsoft.com/office/drawing/2014/main" id="{2633270E-1CC2-BD71-54A9-B1FF60F2DC46}"/>
              </a:ext>
            </a:extLst>
          </p:cNvPr>
          <p:cNvSpPr txBox="1"/>
          <p:nvPr/>
        </p:nvSpPr>
        <p:spPr>
          <a:xfrm>
            <a:off x="224589" y="6836627"/>
            <a:ext cx="3429000" cy="538609"/>
          </a:xfrm>
          <a:prstGeom prst="rect">
            <a:avLst/>
          </a:prstGeom>
          <a:noFill/>
        </p:spPr>
        <p:txBody>
          <a:bodyPr wrap="square">
            <a:spAutoFit/>
          </a:bodyPr>
          <a:lstStyle/>
          <a:p>
            <a:r>
              <a:rPr lang="en-GB" sz="1100" b="0" i="0" u="none" strike="noStrike" baseline="0" dirty="0">
                <a:solidFill>
                  <a:srgbClr val="000000"/>
                </a:solidFill>
                <a:latin typeface="Comic Sans MS" panose="030F0702030302020204" pitchFamily="66" charset="0"/>
              </a:rPr>
              <a:t>15. Award </a:t>
            </a:r>
            <a:r>
              <a:rPr lang="en-GB" sz="1100" b="1" i="0" u="none" strike="noStrike" baseline="0" dirty="0">
                <a:solidFill>
                  <a:srgbClr val="000000"/>
                </a:solidFill>
                <a:latin typeface="Comic Sans MS" panose="030F0702030302020204" pitchFamily="66" charset="0"/>
              </a:rPr>
              <a:t>ONE </a:t>
            </a:r>
            <a:r>
              <a:rPr lang="en-GB" sz="1100" b="0" i="0" u="none" strike="noStrike" baseline="0" dirty="0">
                <a:solidFill>
                  <a:srgbClr val="000000"/>
                </a:solidFill>
                <a:latin typeface="Comic Sans MS" panose="030F0702030302020204" pitchFamily="66" charset="0"/>
              </a:rPr>
              <a:t>mark for: (Sweet) chestnut</a:t>
            </a:r>
          </a:p>
          <a:p>
            <a:r>
              <a:rPr lang="en-GB" sz="1800" b="0" i="0" u="none" strike="noStrike" baseline="0" dirty="0">
                <a:solidFill>
                  <a:srgbClr val="000000"/>
                </a:solidFill>
                <a:latin typeface="HelveticaNeueLT Std Lt"/>
              </a:rPr>
              <a:t>	</a:t>
            </a:r>
          </a:p>
        </p:txBody>
      </p:sp>
      <p:pic>
        <p:nvPicPr>
          <p:cNvPr id="11" name="Picture 10">
            <a:extLst>
              <a:ext uri="{FF2B5EF4-FFF2-40B4-BE49-F238E27FC236}">
                <a16:creationId xmlns:a16="http://schemas.microsoft.com/office/drawing/2014/main" id="{5E629865-4A9C-B638-3BAC-AB8AF29EE7E4}"/>
              </a:ext>
            </a:extLst>
          </p:cNvPr>
          <p:cNvPicPr>
            <a:picLocks noChangeAspect="1"/>
          </p:cNvPicPr>
          <p:nvPr/>
        </p:nvPicPr>
        <p:blipFill>
          <a:blip r:embed="rId4"/>
          <a:stretch>
            <a:fillRect/>
          </a:stretch>
        </p:blipFill>
        <p:spPr>
          <a:xfrm>
            <a:off x="2590800" y="7117626"/>
            <a:ext cx="3343742" cy="752580"/>
          </a:xfrm>
          <a:prstGeom prst="rect">
            <a:avLst/>
          </a:prstGeom>
        </p:spPr>
      </p:pic>
      <p:sp>
        <p:nvSpPr>
          <p:cNvPr id="12" name="TextBox 11">
            <a:extLst>
              <a:ext uri="{FF2B5EF4-FFF2-40B4-BE49-F238E27FC236}">
                <a16:creationId xmlns:a16="http://schemas.microsoft.com/office/drawing/2014/main" id="{D32225B1-91AB-D2E6-8E7C-996A47BB8DD2}"/>
              </a:ext>
            </a:extLst>
          </p:cNvPr>
          <p:cNvSpPr txBox="1"/>
          <p:nvPr/>
        </p:nvSpPr>
        <p:spPr>
          <a:xfrm>
            <a:off x="224589" y="7075859"/>
            <a:ext cx="2366211" cy="1107996"/>
          </a:xfrm>
          <a:prstGeom prst="rect">
            <a:avLst/>
          </a:prstGeom>
          <a:noFill/>
        </p:spPr>
        <p:txBody>
          <a:bodyPr wrap="square">
            <a:spAutoFit/>
          </a:bodyPr>
          <a:lstStyle/>
          <a:p>
            <a:r>
              <a:rPr lang="en-GB" sz="1100" b="0" i="0" u="none" strike="noStrike" baseline="0" dirty="0">
                <a:solidFill>
                  <a:srgbClr val="000000"/>
                </a:solidFill>
                <a:latin typeface="Comic Sans MS" panose="030F0702030302020204" pitchFamily="66" charset="0"/>
              </a:rPr>
              <a:t>16. Award </a:t>
            </a:r>
            <a:r>
              <a:rPr lang="en-GB" sz="1100" b="1" i="0" u="none" strike="noStrike" baseline="0" dirty="0">
                <a:solidFill>
                  <a:srgbClr val="000000"/>
                </a:solidFill>
                <a:latin typeface="Comic Sans MS" panose="030F0702030302020204" pitchFamily="66" charset="0"/>
              </a:rPr>
              <a:t>ONE </a:t>
            </a:r>
            <a:r>
              <a:rPr lang="en-GB" sz="1100" b="0" i="0" u="none" strike="noStrike" baseline="0" dirty="0">
                <a:solidFill>
                  <a:srgbClr val="000000"/>
                </a:solidFill>
                <a:latin typeface="Comic Sans MS" panose="030F0702030302020204" pitchFamily="66" charset="0"/>
              </a:rPr>
              <a:t>mark for:</a:t>
            </a:r>
          </a:p>
          <a:p>
            <a:endParaRPr lang="en-GB" sz="1100" dirty="0">
              <a:solidFill>
                <a:srgbClr val="000000"/>
              </a:solidFill>
              <a:latin typeface="Comic Sans MS" panose="030F0702030302020204" pitchFamily="66" charset="0"/>
            </a:endParaRPr>
          </a:p>
          <a:p>
            <a:r>
              <a:rPr lang="en-US" sz="1100" b="1" i="1" u="none" strike="noStrike" baseline="0" dirty="0">
                <a:solidFill>
                  <a:srgbClr val="000000"/>
                </a:solidFill>
                <a:latin typeface="Comic Sans MS" panose="030F0702030302020204" pitchFamily="66" charset="0"/>
              </a:rPr>
              <a:t>Do not </a:t>
            </a:r>
            <a:r>
              <a:rPr lang="en-US" sz="1100" b="0" i="1" u="none" strike="noStrike" baseline="0" dirty="0">
                <a:solidFill>
                  <a:srgbClr val="000000"/>
                </a:solidFill>
                <a:latin typeface="Comic Sans MS" panose="030F0702030302020204" pitchFamily="66" charset="0"/>
              </a:rPr>
              <a:t>give credit if more than one box has been ticked.</a:t>
            </a:r>
            <a:r>
              <a:rPr lang="en-US" sz="1100" b="0" i="0" u="none" strike="noStrike" baseline="0" dirty="0">
                <a:solidFill>
                  <a:srgbClr val="000000"/>
                </a:solidFill>
                <a:latin typeface="Comic Sans MS" panose="030F0702030302020204" pitchFamily="66" charset="0"/>
              </a:rPr>
              <a:t>	</a:t>
            </a:r>
          </a:p>
          <a:p>
            <a:endParaRPr lang="en-GB" sz="1100" b="0" i="0" u="none" strike="noStrike" baseline="0" dirty="0">
              <a:solidFill>
                <a:srgbClr val="000000"/>
              </a:solidFill>
              <a:latin typeface="Comic Sans MS" panose="030F0702030302020204" pitchFamily="66" charset="0"/>
            </a:endParaRPr>
          </a:p>
          <a:p>
            <a:r>
              <a:rPr lang="en-GB" sz="1100" b="0" i="0" u="none" strike="noStrike" baseline="0" dirty="0">
                <a:solidFill>
                  <a:srgbClr val="000000"/>
                </a:solidFill>
                <a:latin typeface="Comic Sans MS" panose="030F0702030302020204" pitchFamily="66" charset="0"/>
              </a:rPr>
              <a:t>	</a:t>
            </a:r>
          </a:p>
        </p:txBody>
      </p:sp>
    </p:spTree>
    <p:extLst>
      <p:ext uri="{BB962C8B-B14F-4D97-AF65-F5344CB8AC3E}">
        <p14:creationId xmlns:p14="http://schemas.microsoft.com/office/powerpoint/2010/main" val="25911683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004759EA-2178-5955-57BA-4A657C431A14}"/>
              </a:ext>
            </a:extLst>
          </p:cNvPr>
          <p:cNvSpPr>
            <a:spLocks noChangeArrowheads="1"/>
          </p:cNvSpPr>
          <p:nvPr/>
        </p:nvSpPr>
        <p:spPr bwMode="auto">
          <a:xfrm>
            <a:off x="1556851" y="169742"/>
            <a:ext cx="337143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2000" b="1" i="0" u="none" strike="noStrike" cap="none" normalizeH="0" baseline="0" dirty="0">
                <a:ln>
                  <a:noFill/>
                </a:ln>
                <a:effectLst/>
                <a:latin typeface="Comic Sans MS" panose="030F0702030302020204" pitchFamily="66" charset="0"/>
                <a:ea typeface="Calibri" panose="020F0502020204030204" pitchFamily="34" charset="0"/>
                <a:cs typeface="Times New Roman" panose="02020603050405020304" pitchFamily="18" charset="0"/>
              </a:rPr>
              <a:t>Animals Including Humans</a:t>
            </a:r>
          </a:p>
        </p:txBody>
      </p:sp>
      <p:sp>
        <p:nvSpPr>
          <p:cNvPr id="3" name="TextBox 2">
            <a:extLst>
              <a:ext uri="{FF2B5EF4-FFF2-40B4-BE49-F238E27FC236}">
                <a16:creationId xmlns:a16="http://schemas.microsoft.com/office/drawing/2014/main" id="{4BBA4CFA-4B80-70C0-C99B-335B066F2E8B}"/>
              </a:ext>
            </a:extLst>
          </p:cNvPr>
          <p:cNvSpPr txBox="1"/>
          <p:nvPr/>
        </p:nvSpPr>
        <p:spPr>
          <a:xfrm>
            <a:off x="444500" y="700038"/>
            <a:ext cx="5829300" cy="1200329"/>
          </a:xfrm>
          <a:prstGeom prst="rect">
            <a:avLst/>
          </a:prstGeom>
          <a:noFill/>
        </p:spPr>
        <p:txBody>
          <a:bodyPr wrap="square">
            <a:spAutoFit/>
          </a:bodyPr>
          <a:lstStyle/>
          <a:p>
            <a:r>
              <a:rPr lang="en-US" sz="1200" b="0" i="0" u="none" strike="noStrike" baseline="0" dirty="0">
                <a:solidFill>
                  <a:srgbClr val="000000"/>
                </a:solidFill>
                <a:latin typeface="Comic Sans MS" panose="030F0702030302020204" pitchFamily="66" charset="0"/>
              </a:rPr>
              <a:t>17. Award </a:t>
            </a:r>
            <a:r>
              <a:rPr lang="en-US" sz="1200" b="1" i="0" u="none" strike="noStrike" baseline="0" dirty="0">
                <a:solidFill>
                  <a:srgbClr val="000000"/>
                </a:solidFill>
                <a:latin typeface="Comic Sans MS" panose="030F0702030302020204" pitchFamily="66" charset="0"/>
              </a:rPr>
              <a:t>ONE </a:t>
            </a:r>
            <a:r>
              <a:rPr lang="en-US" sz="1200" b="0" i="0" u="none" strike="noStrike" baseline="0" dirty="0">
                <a:solidFill>
                  <a:srgbClr val="000000"/>
                </a:solidFill>
                <a:latin typeface="Comic Sans MS" panose="030F0702030302020204" pitchFamily="66" charset="0"/>
              </a:rPr>
              <a:t>mark for </a:t>
            </a:r>
            <a:r>
              <a:rPr lang="en-US" sz="1200" b="1" i="0" u="none" strike="noStrike" baseline="0" dirty="0">
                <a:solidFill>
                  <a:srgbClr val="000000"/>
                </a:solidFill>
                <a:latin typeface="Comic Sans MS" panose="030F0702030302020204" pitchFamily="66" charset="0"/>
              </a:rPr>
              <a:t>all three </a:t>
            </a:r>
            <a:r>
              <a:rPr lang="en-US" sz="1200" b="0" i="0" u="none" strike="noStrike" baseline="0" dirty="0">
                <a:solidFill>
                  <a:srgbClr val="000000"/>
                </a:solidFill>
                <a:latin typeface="Comic Sans MS" panose="030F0702030302020204" pitchFamily="66" charset="0"/>
              </a:rPr>
              <a:t>sentences completed correctly: </a:t>
            </a:r>
          </a:p>
          <a:p>
            <a:pPr marL="285750" indent="-285750">
              <a:buFont typeface="Arial" panose="020B0604020202020204" pitchFamily="34" charset="0"/>
              <a:buChar char="•"/>
            </a:pPr>
            <a:r>
              <a:rPr lang="en-US" sz="1400" b="0" i="1" u="none" strike="noStrike" baseline="0" dirty="0">
                <a:solidFill>
                  <a:srgbClr val="000000"/>
                </a:solidFill>
                <a:latin typeface="Comic Sans MS" panose="030F0702030302020204" pitchFamily="66" charset="0"/>
              </a:rPr>
              <a:t>The </a:t>
            </a:r>
            <a:r>
              <a:rPr lang="en-US" sz="1400" b="1" i="0" u="sng" strike="noStrike" baseline="0" dirty="0">
                <a:solidFill>
                  <a:srgbClr val="000000"/>
                </a:solidFill>
                <a:latin typeface="Comic Sans MS" panose="030F0702030302020204" pitchFamily="66" charset="0"/>
              </a:rPr>
              <a:t>heart</a:t>
            </a:r>
            <a:r>
              <a:rPr lang="en-US" sz="1400" b="1" i="0" u="none" strike="noStrike" baseline="0" dirty="0">
                <a:solidFill>
                  <a:srgbClr val="000000"/>
                </a:solidFill>
                <a:latin typeface="Comic Sans MS" panose="030F0702030302020204" pitchFamily="66" charset="0"/>
              </a:rPr>
              <a:t> </a:t>
            </a:r>
            <a:r>
              <a:rPr lang="en-US" sz="1400" b="0" i="1" u="none" strike="noStrike" baseline="0" dirty="0">
                <a:solidFill>
                  <a:srgbClr val="000000"/>
                </a:solidFill>
                <a:latin typeface="Comic Sans MS" panose="030F0702030302020204" pitchFamily="66" charset="0"/>
              </a:rPr>
              <a:t>pumps blood around the body. </a:t>
            </a:r>
            <a:endParaRPr lang="en-US" sz="1400" b="0" i="0" u="none" strike="noStrike" baseline="0" dirty="0">
              <a:solidFill>
                <a:srgbClr val="000000"/>
              </a:solidFill>
              <a:latin typeface="Comic Sans MS" panose="030F0702030302020204" pitchFamily="66" charset="0"/>
            </a:endParaRPr>
          </a:p>
          <a:p>
            <a:pPr marL="285750" indent="-285750">
              <a:buFont typeface="Arial" panose="020B0604020202020204" pitchFamily="34" charset="0"/>
              <a:buChar char="•"/>
            </a:pPr>
            <a:r>
              <a:rPr lang="en-US" sz="1400" b="0" i="1" u="none" strike="noStrike" baseline="0" dirty="0">
                <a:solidFill>
                  <a:srgbClr val="000000"/>
                </a:solidFill>
                <a:latin typeface="Comic Sans MS" panose="030F0702030302020204" pitchFamily="66" charset="0"/>
              </a:rPr>
              <a:t>The </a:t>
            </a:r>
            <a:r>
              <a:rPr lang="en-US" sz="1400" b="1" i="0" u="sng" strike="noStrike" baseline="0" dirty="0">
                <a:solidFill>
                  <a:srgbClr val="000000"/>
                </a:solidFill>
                <a:latin typeface="Comic Sans MS" panose="030F0702030302020204" pitchFamily="66" charset="0"/>
              </a:rPr>
              <a:t>vessels</a:t>
            </a:r>
            <a:r>
              <a:rPr lang="en-US" sz="1400" b="1" i="0" u="none" strike="noStrike" baseline="0" dirty="0">
                <a:solidFill>
                  <a:srgbClr val="000000"/>
                </a:solidFill>
                <a:latin typeface="Comic Sans MS" panose="030F0702030302020204" pitchFamily="66" charset="0"/>
              </a:rPr>
              <a:t> </a:t>
            </a:r>
            <a:r>
              <a:rPr lang="en-US" sz="1400" b="0" i="1" u="none" strike="noStrike" baseline="0" dirty="0">
                <a:solidFill>
                  <a:srgbClr val="000000"/>
                </a:solidFill>
                <a:latin typeface="Comic Sans MS" panose="030F0702030302020204" pitchFamily="66" charset="0"/>
              </a:rPr>
              <a:t>carry blood around the body.</a:t>
            </a:r>
            <a:endParaRPr lang="en-US" sz="1400" b="0" i="0" u="none" strike="noStrike" baseline="0" dirty="0">
              <a:solidFill>
                <a:srgbClr val="000000"/>
              </a:solidFill>
              <a:latin typeface="Comic Sans MS" panose="030F0702030302020204" pitchFamily="66" charset="0"/>
            </a:endParaRPr>
          </a:p>
          <a:p>
            <a:pPr marL="285750" indent="-285750">
              <a:buFont typeface="Arial" panose="020B0604020202020204" pitchFamily="34" charset="0"/>
              <a:buChar char="•"/>
            </a:pPr>
            <a:r>
              <a:rPr lang="en-US" sz="1400" b="0" i="1" u="none" strike="noStrike" baseline="0" dirty="0">
                <a:solidFill>
                  <a:srgbClr val="000000"/>
                </a:solidFill>
                <a:latin typeface="Comic Sans MS" panose="030F0702030302020204" pitchFamily="66" charset="0"/>
              </a:rPr>
              <a:t>The </a:t>
            </a:r>
            <a:r>
              <a:rPr lang="en-US" sz="1400" b="1" i="0" u="sng" strike="noStrike" baseline="0" dirty="0">
                <a:solidFill>
                  <a:srgbClr val="000000"/>
                </a:solidFill>
                <a:latin typeface="Comic Sans MS" panose="030F0702030302020204" pitchFamily="66" charset="0"/>
              </a:rPr>
              <a:t>ribs</a:t>
            </a:r>
            <a:r>
              <a:rPr lang="en-US" sz="1400" b="1" i="0" u="none" strike="noStrike" baseline="0" dirty="0">
                <a:solidFill>
                  <a:srgbClr val="000000"/>
                </a:solidFill>
                <a:latin typeface="Comic Sans MS" panose="030F0702030302020204" pitchFamily="66" charset="0"/>
              </a:rPr>
              <a:t> </a:t>
            </a:r>
            <a:r>
              <a:rPr lang="en-US" sz="1400" b="0" i="1" u="none" strike="noStrike" baseline="0" dirty="0">
                <a:solidFill>
                  <a:srgbClr val="000000"/>
                </a:solidFill>
                <a:latin typeface="Comic Sans MS" panose="030F0702030302020204" pitchFamily="66" charset="0"/>
              </a:rPr>
              <a:t>protect the heart.</a:t>
            </a:r>
            <a:endParaRPr lang="en-US" sz="1400" b="0" i="0" u="none" strike="noStrike" baseline="0" dirty="0">
              <a:solidFill>
                <a:srgbClr val="000000"/>
              </a:solidFill>
              <a:latin typeface="Comic Sans MS" panose="030F0702030302020204" pitchFamily="66" charset="0"/>
            </a:endParaRPr>
          </a:p>
          <a:p>
            <a:r>
              <a:rPr lang="en-GB" sz="1800" b="0" i="0" u="none" strike="noStrike" baseline="0" dirty="0">
                <a:solidFill>
                  <a:srgbClr val="000000"/>
                </a:solidFill>
                <a:latin typeface="HelveticaNeueLT Std Lt"/>
              </a:rPr>
              <a:t>	</a:t>
            </a:r>
          </a:p>
        </p:txBody>
      </p:sp>
      <p:pic>
        <p:nvPicPr>
          <p:cNvPr id="5" name="Picture 4">
            <a:extLst>
              <a:ext uri="{FF2B5EF4-FFF2-40B4-BE49-F238E27FC236}">
                <a16:creationId xmlns:a16="http://schemas.microsoft.com/office/drawing/2014/main" id="{99C15946-8C0D-A60C-44BE-B0D40381816A}"/>
              </a:ext>
            </a:extLst>
          </p:cNvPr>
          <p:cNvPicPr>
            <a:picLocks noChangeAspect="1"/>
          </p:cNvPicPr>
          <p:nvPr/>
        </p:nvPicPr>
        <p:blipFill>
          <a:blip r:embed="rId2"/>
          <a:stretch>
            <a:fillRect/>
          </a:stretch>
        </p:blipFill>
        <p:spPr>
          <a:xfrm>
            <a:off x="2315020" y="1770181"/>
            <a:ext cx="2726880" cy="887254"/>
          </a:xfrm>
          <a:prstGeom prst="rect">
            <a:avLst/>
          </a:prstGeom>
        </p:spPr>
      </p:pic>
      <p:sp>
        <p:nvSpPr>
          <p:cNvPr id="7" name="TextBox 6">
            <a:extLst>
              <a:ext uri="{FF2B5EF4-FFF2-40B4-BE49-F238E27FC236}">
                <a16:creationId xmlns:a16="http://schemas.microsoft.com/office/drawing/2014/main" id="{9F29FC75-635C-5C02-E209-924AEF785AFD}"/>
              </a:ext>
            </a:extLst>
          </p:cNvPr>
          <p:cNvSpPr txBox="1"/>
          <p:nvPr/>
        </p:nvSpPr>
        <p:spPr>
          <a:xfrm>
            <a:off x="415480" y="1770181"/>
            <a:ext cx="1870520" cy="1215717"/>
          </a:xfrm>
          <a:prstGeom prst="rect">
            <a:avLst/>
          </a:prstGeom>
          <a:noFill/>
        </p:spPr>
        <p:txBody>
          <a:bodyPr wrap="square">
            <a:spAutoFit/>
          </a:bodyPr>
          <a:lstStyle/>
          <a:p>
            <a:r>
              <a:rPr lang="en-GB" sz="1100" b="0" i="0" u="none" strike="noStrike" baseline="0" dirty="0">
                <a:solidFill>
                  <a:srgbClr val="000000"/>
                </a:solidFill>
                <a:latin typeface="Comic Sans MS" panose="030F0702030302020204" pitchFamily="66" charset="0"/>
              </a:rPr>
              <a:t>18. Award </a:t>
            </a:r>
            <a:r>
              <a:rPr lang="en-GB" sz="1100" b="1" i="0" u="none" strike="noStrike" baseline="0" dirty="0">
                <a:solidFill>
                  <a:srgbClr val="000000"/>
                </a:solidFill>
                <a:latin typeface="Comic Sans MS" panose="030F0702030302020204" pitchFamily="66" charset="0"/>
              </a:rPr>
              <a:t>ONE </a:t>
            </a:r>
            <a:r>
              <a:rPr lang="en-GB" sz="1100" b="0" i="0" u="none" strike="noStrike" baseline="0" dirty="0">
                <a:solidFill>
                  <a:srgbClr val="000000"/>
                </a:solidFill>
                <a:latin typeface="Comic Sans MS" panose="030F0702030302020204" pitchFamily="66" charset="0"/>
              </a:rPr>
              <a:t>mark for: 	</a:t>
            </a:r>
          </a:p>
          <a:p>
            <a:r>
              <a:rPr lang="en-US" sz="1100" b="1" i="1" u="none" strike="noStrike" baseline="0" dirty="0">
                <a:solidFill>
                  <a:srgbClr val="000000"/>
                </a:solidFill>
                <a:latin typeface="Comic Sans MS" panose="030F0702030302020204" pitchFamily="66" charset="0"/>
              </a:rPr>
              <a:t>Do not </a:t>
            </a:r>
            <a:r>
              <a:rPr lang="en-US" sz="1100" b="0" i="1" u="none" strike="noStrike" baseline="0" dirty="0">
                <a:solidFill>
                  <a:srgbClr val="000000"/>
                </a:solidFill>
                <a:latin typeface="Comic Sans MS" panose="030F0702030302020204" pitchFamily="66" charset="0"/>
              </a:rPr>
              <a:t>give credit if more than one box is ticked.</a:t>
            </a:r>
            <a:r>
              <a:rPr lang="en-US" sz="1100" b="0" i="0" u="none" strike="noStrike" baseline="0" dirty="0">
                <a:solidFill>
                  <a:srgbClr val="000000"/>
                </a:solidFill>
                <a:latin typeface="Comic Sans MS" panose="030F0702030302020204" pitchFamily="66" charset="0"/>
              </a:rPr>
              <a:t>	</a:t>
            </a:r>
          </a:p>
          <a:p>
            <a:endParaRPr lang="en-GB" sz="1800" b="0" i="0" u="none" strike="noStrike" baseline="0" dirty="0">
              <a:solidFill>
                <a:srgbClr val="000000"/>
              </a:solidFill>
              <a:latin typeface="HelveticaNeueLT Std Lt"/>
            </a:endParaRPr>
          </a:p>
        </p:txBody>
      </p:sp>
      <p:sp>
        <p:nvSpPr>
          <p:cNvPr id="9" name="TextBox 8">
            <a:extLst>
              <a:ext uri="{FF2B5EF4-FFF2-40B4-BE49-F238E27FC236}">
                <a16:creationId xmlns:a16="http://schemas.microsoft.com/office/drawing/2014/main" id="{7F7D4152-E314-673D-0471-FB0A52CCB256}"/>
              </a:ext>
            </a:extLst>
          </p:cNvPr>
          <p:cNvSpPr txBox="1"/>
          <p:nvPr/>
        </p:nvSpPr>
        <p:spPr>
          <a:xfrm>
            <a:off x="415480" y="2672587"/>
            <a:ext cx="5731320" cy="1415772"/>
          </a:xfrm>
          <a:prstGeom prst="rect">
            <a:avLst/>
          </a:prstGeom>
          <a:noFill/>
        </p:spPr>
        <p:txBody>
          <a:bodyPr wrap="square">
            <a:spAutoFit/>
          </a:bodyPr>
          <a:lstStyle/>
          <a:p>
            <a:r>
              <a:rPr lang="en-US" sz="1200" b="0" i="0" u="none" strike="noStrike" baseline="0" dirty="0">
                <a:solidFill>
                  <a:srgbClr val="000000"/>
                </a:solidFill>
                <a:latin typeface="Comic Sans MS" panose="030F0702030302020204" pitchFamily="66" charset="0"/>
              </a:rPr>
              <a:t>19. Award </a:t>
            </a:r>
            <a:r>
              <a:rPr lang="en-US" sz="1200" b="1" i="0" u="none" strike="noStrike" baseline="0" dirty="0">
                <a:solidFill>
                  <a:srgbClr val="000000"/>
                </a:solidFill>
                <a:latin typeface="Comic Sans MS" panose="030F0702030302020204" pitchFamily="66" charset="0"/>
              </a:rPr>
              <a:t>ONE </a:t>
            </a:r>
            <a:r>
              <a:rPr lang="en-US" sz="1200" b="0" i="0" u="none" strike="noStrike" baseline="0" dirty="0">
                <a:solidFill>
                  <a:srgbClr val="000000"/>
                </a:solidFill>
                <a:latin typeface="Comic Sans MS" panose="030F0702030302020204" pitchFamily="66" charset="0"/>
              </a:rPr>
              <a:t>mark for all </a:t>
            </a:r>
            <a:r>
              <a:rPr lang="en-US" sz="1200" b="1" i="0" u="none" strike="noStrike" baseline="0" dirty="0">
                <a:solidFill>
                  <a:srgbClr val="000000"/>
                </a:solidFill>
                <a:latin typeface="Comic Sans MS" panose="030F0702030302020204" pitchFamily="66" charset="0"/>
              </a:rPr>
              <a:t>three </a:t>
            </a:r>
            <a:r>
              <a:rPr lang="en-US" sz="1200" b="0" i="0" u="none" strike="noStrike" baseline="0" dirty="0">
                <a:solidFill>
                  <a:srgbClr val="000000"/>
                </a:solidFill>
                <a:latin typeface="Comic Sans MS" panose="030F0702030302020204" pitchFamily="66" charset="0"/>
              </a:rPr>
              <a:t>statements classified correctly:</a:t>
            </a:r>
          </a:p>
          <a:p>
            <a:pPr marL="171450" indent="-171450">
              <a:buFont typeface="Arial" panose="020B0604020202020204" pitchFamily="34" charset="0"/>
              <a:buChar char="•"/>
            </a:pPr>
            <a:r>
              <a:rPr lang="en-US" sz="1400" b="0" i="1" u="none" strike="noStrike" baseline="0" dirty="0">
                <a:solidFill>
                  <a:srgbClr val="000000"/>
                </a:solidFill>
                <a:latin typeface="Comic Sans MS" panose="030F0702030302020204" pitchFamily="66" charset="0"/>
              </a:rPr>
              <a:t>Different types of exercise can affect pulse rate by different amounts. </a:t>
            </a:r>
            <a:r>
              <a:rPr lang="en-US" sz="1400" b="1" i="0" u="none" strike="noStrike" baseline="0" dirty="0">
                <a:solidFill>
                  <a:srgbClr val="000000"/>
                </a:solidFill>
                <a:latin typeface="Comic Sans MS" panose="030F0702030302020204" pitchFamily="66" charset="0"/>
              </a:rPr>
              <a:t>True</a:t>
            </a:r>
            <a:endParaRPr lang="en-US" sz="1400" b="0" i="0" u="none" strike="noStrike" baseline="0" dirty="0">
              <a:solidFill>
                <a:srgbClr val="000000"/>
              </a:solidFill>
              <a:latin typeface="Comic Sans MS" panose="030F0702030302020204" pitchFamily="66" charset="0"/>
            </a:endParaRPr>
          </a:p>
          <a:p>
            <a:pPr marL="171450" indent="-171450">
              <a:buFont typeface="Arial" panose="020B0604020202020204" pitchFamily="34" charset="0"/>
              <a:buChar char="•"/>
            </a:pPr>
            <a:r>
              <a:rPr lang="en-US" sz="1400" b="0" i="1" u="none" strike="noStrike" baseline="0" dirty="0">
                <a:solidFill>
                  <a:srgbClr val="000000"/>
                </a:solidFill>
                <a:latin typeface="Comic Sans MS" panose="030F0702030302020204" pitchFamily="66" charset="0"/>
              </a:rPr>
              <a:t>Different people can have different resting pulse rates. </a:t>
            </a:r>
            <a:r>
              <a:rPr lang="en-US" sz="1400" b="1" i="0" u="none" strike="noStrike" baseline="0" dirty="0">
                <a:solidFill>
                  <a:srgbClr val="000000"/>
                </a:solidFill>
                <a:latin typeface="Comic Sans MS" panose="030F0702030302020204" pitchFamily="66" charset="0"/>
              </a:rPr>
              <a:t>True </a:t>
            </a:r>
            <a:endParaRPr lang="en-US" sz="1400" b="0" i="0" u="none" strike="noStrike" baseline="0" dirty="0">
              <a:solidFill>
                <a:srgbClr val="000000"/>
              </a:solidFill>
              <a:latin typeface="Comic Sans MS" panose="030F0702030302020204" pitchFamily="66" charset="0"/>
            </a:endParaRPr>
          </a:p>
          <a:p>
            <a:pPr marL="171450" indent="-171450">
              <a:buFont typeface="Arial" panose="020B0604020202020204" pitchFamily="34" charset="0"/>
              <a:buChar char="•"/>
            </a:pPr>
            <a:r>
              <a:rPr lang="en-US" sz="1400" b="0" i="1" u="none" strike="noStrike" baseline="0" dirty="0">
                <a:solidFill>
                  <a:srgbClr val="000000"/>
                </a:solidFill>
                <a:latin typeface="Comic Sans MS" panose="030F0702030302020204" pitchFamily="66" charset="0"/>
              </a:rPr>
              <a:t>A high pulse rate means the heart is beating fast. </a:t>
            </a:r>
            <a:r>
              <a:rPr lang="en-US" sz="1400" b="1" i="0" u="none" strike="noStrike" baseline="0" dirty="0">
                <a:solidFill>
                  <a:srgbClr val="000000"/>
                </a:solidFill>
                <a:latin typeface="Comic Sans MS" panose="030F0702030302020204" pitchFamily="66" charset="0"/>
              </a:rPr>
              <a:t>True </a:t>
            </a:r>
            <a:endParaRPr lang="en-US" sz="1400" b="0" i="0" u="none" strike="noStrike" baseline="0" dirty="0">
              <a:solidFill>
                <a:srgbClr val="000000"/>
              </a:solidFill>
              <a:latin typeface="Comic Sans MS" panose="030F0702030302020204" pitchFamily="66" charset="0"/>
            </a:endParaRPr>
          </a:p>
          <a:p>
            <a:r>
              <a:rPr lang="en-GB" sz="1800" b="0" i="0" u="none" strike="noStrike" baseline="0" dirty="0">
                <a:solidFill>
                  <a:srgbClr val="000000"/>
                </a:solidFill>
                <a:latin typeface="HelveticaNeueLT Std"/>
              </a:rPr>
              <a:t>	</a:t>
            </a:r>
          </a:p>
        </p:txBody>
      </p:sp>
      <p:pic>
        <p:nvPicPr>
          <p:cNvPr id="11" name="Picture 10">
            <a:extLst>
              <a:ext uri="{FF2B5EF4-FFF2-40B4-BE49-F238E27FC236}">
                <a16:creationId xmlns:a16="http://schemas.microsoft.com/office/drawing/2014/main" id="{D40EE8F6-E044-683E-60F5-56618CCD85E0}"/>
              </a:ext>
            </a:extLst>
          </p:cNvPr>
          <p:cNvPicPr>
            <a:picLocks noChangeAspect="1"/>
          </p:cNvPicPr>
          <p:nvPr/>
        </p:nvPicPr>
        <p:blipFill>
          <a:blip r:embed="rId3"/>
          <a:stretch>
            <a:fillRect/>
          </a:stretch>
        </p:blipFill>
        <p:spPr>
          <a:xfrm>
            <a:off x="2271909" y="3775048"/>
            <a:ext cx="3115799" cy="822352"/>
          </a:xfrm>
          <a:prstGeom prst="rect">
            <a:avLst/>
          </a:prstGeom>
        </p:spPr>
      </p:pic>
      <p:sp>
        <p:nvSpPr>
          <p:cNvPr id="12" name="TextBox 11">
            <a:extLst>
              <a:ext uri="{FF2B5EF4-FFF2-40B4-BE49-F238E27FC236}">
                <a16:creationId xmlns:a16="http://schemas.microsoft.com/office/drawing/2014/main" id="{DAB64F99-AFC0-DDE5-95F6-7421EE2FC29C}"/>
              </a:ext>
            </a:extLst>
          </p:cNvPr>
          <p:cNvSpPr txBox="1"/>
          <p:nvPr/>
        </p:nvSpPr>
        <p:spPr>
          <a:xfrm>
            <a:off x="397320" y="3775048"/>
            <a:ext cx="1870520" cy="1215717"/>
          </a:xfrm>
          <a:prstGeom prst="rect">
            <a:avLst/>
          </a:prstGeom>
          <a:noFill/>
        </p:spPr>
        <p:txBody>
          <a:bodyPr wrap="square">
            <a:spAutoFit/>
          </a:bodyPr>
          <a:lstStyle/>
          <a:p>
            <a:r>
              <a:rPr lang="en-GB" sz="1100" dirty="0">
                <a:solidFill>
                  <a:srgbClr val="000000"/>
                </a:solidFill>
                <a:latin typeface="Comic Sans MS" panose="030F0702030302020204" pitchFamily="66" charset="0"/>
              </a:rPr>
              <a:t>20</a:t>
            </a:r>
            <a:r>
              <a:rPr lang="en-GB" sz="1100" b="0" i="0" u="none" strike="noStrike" baseline="0" dirty="0">
                <a:solidFill>
                  <a:srgbClr val="000000"/>
                </a:solidFill>
                <a:latin typeface="Comic Sans MS" panose="030F0702030302020204" pitchFamily="66" charset="0"/>
              </a:rPr>
              <a:t>. Award </a:t>
            </a:r>
            <a:r>
              <a:rPr lang="en-GB" sz="1100" b="1" i="0" u="none" strike="noStrike" baseline="0" dirty="0">
                <a:solidFill>
                  <a:srgbClr val="000000"/>
                </a:solidFill>
                <a:latin typeface="Comic Sans MS" panose="030F0702030302020204" pitchFamily="66" charset="0"/>
              </a:rPr>
              <a:t>ONE </a:t>
            </a:r>
            <a:r>
              <a:rPr lang="en-GB" sz="1100" b="0" i="0" u="none" strike="noStrike" baseline="0" dirty="0">
                <a:solidFill>
                  <a:srgbClr val="000000"/>
                </a:solidFill>
                <a:latin typeface="Comic Sans MS" panose="030F0702030302020204" pitchFamily="66" charset="0"/>
              </a:rPr>
              <a:t>mark for: 	</a:t>
            </a:r>
          </a:p>
          <a:p>
            <a:r>
              <a:rPr lang="en-US" sz="1100" b="1" i="1" u="none" strike="noStrike" baseline="0" dirty="0">
                <a:solidFill>
                  <a:srgbClr val="000000"/>
                </a:solidFill>
                <a:latin typeface="Comic Sans MS" panose="030F0702030302020204" pitchFamily="66" charset="0"/>
              </a:rPr>
              <a:t>Do not </a:t>
            </a:r>
            <a:r>
              <a:rPr lang="en-US" sz="1100" b="0" i="1" u="none" strike="noStrike" baseline="0" dirty="0">
                <a:solidFill>
                  <a:srgbClr val="000000"/>
                </a:solidFill>
                <a:latin typeface="Comic Sans MS" panose="030F0702030302020204" pitchFamily="66" charset="0"/>
              </a:rPr>
              <a:t>give credit if more than one box is ticked.</a:t>
            </a:r>
            <a:r>
              <a:rPr lang="en-US" sz="1100" b="0" i="0" u="none" strike="noStrike" baseline="0" dirty="0">
                <a:solidFill>
                  <a:srgbClr val="000000"/>
                </a:solidFill>
                <a:latin typeface="Comic Sans MS" panose="030F0702030302020204" pitchFamily="66" charset="0"/>
              </a:rPr>
              <a:t>	</a:t>
            </a:r>
          </a:p>
          <a:p>
            <a:endParaRPr lang="en-GB" sz="1800" b="0" i="0" u="none" strike="noStrike" baseline="0" dirty="0">
              <a:solidFill>
                <a:srgbClr val="000000"/>
              </a:solidFill>
              <a:latin typeface="HelveticaNeueLT Std Lt"/>
            </a:endParaRPr>
          </a:p>
        </p:txBody>
      </p:sp>
      <p:sp>
        <p:nvSpPr>
          <p:cNvPr id="14" name="TextBox 13">
            <a:extLst>
              <a:ext uri="{FF2B5EF4-FFF2-40B4-BE49-F238E27FC236}">
                <a16:creationId xmlns:a16="http://schemas.microsoft.com/office/drawing/2014/main" id="{5D326C68-6134-70E4-CDE1-FFC407B7E16E}"/>
              </a:ext>
            </a:extLst>
          </p:cNvPr>
          <p:cNvSpPr txBox="1"/>
          <p:nvPr/>
        </p:nvSpPr>
        <p:spPr>
          <a:xfrm>
            <a:off x="435420" y="4739839"/>
            <a:ext cx="5838380" cy="2754600"/>
          </a:xfrm>
          <a:prstGeom prst="rect">
            <a:avLst/>
          </a:prstGeom>
          <a:noFill/>
        </p:spPr>
        <p:txBody>
          <a:bodyPr wrap="square">
            <a:spAutoFit/>
          </a:bodyPr>
          <a:lstStyle/>
          <a:p>
            <a:r>
              <a:rPr lang="en-US" sz="1200" b="0" i="0" u="none" strike="noStrike" baseline="0" dirty="0">
                <a:solidFill>
                  <a:srgbClr val="000000"/>
                </a:solidFill>
                <a:latin typeface="Comic Sans MS" panose="030F0702030302020204" pitchFamily="66" charset="0"/>
              </a:rPr>
              <a:t>21. Award </a:t>
            </a:r>
            <a:r>
              <a:rPr lang="en-US" sz="1200" b="1" i="0" u="none" strike="noStrike" baseline="0" dirty="0">
                <a:solidFill>
                  <a:srgbClr val="000000"/>
                </a:solidFill>
                <a:latin typeface="Comic Sans MS" panose="030F0702030302020204" pitchFamily="66" charset="0"/>
              </a:rPr>
              <a:t>ONE </a:t>
            </a:r>
            <a:r>
              <a:rPr lang="en-US" sz="1200" b="0" i="0" u="none" strike="noStrike" baseline="0" dirty="0">
                <a:solidFill>
                  <a:srgbClr val="000000"/>
                </a:solidFill>
                <a:latin typeface="Comic Sans MS" panose="030F0702030302020204" pitchFamily="66" charset="0"/>
              </a:rPr>
              <a:t>mark for both pulse rates within the acceptable ranges:</a:t>
            </a:r>
          </a:p>
          <a:p>
            <a:r>
              <a:rPr lang="en-GB" sz="1200" b="1" i="0" u="none" strike="noStrike" baseline="0" dirty="0">
                <a:solidFill>
                  <a:srgbClr val="000000"/>
                </a:solidFill>
                <a:latin typeface="Comic Sans MS" panose="030F0702030302020204" pitchFamily="66" charset="0"/>
              </a:rPr>
              <a:t>After running for 10 minutes:</a:t>
            </a:r>
            <a:endParaRPr lang="en-GB" sz="1200" b="0" i="0" u="none" strike="noStrike" baseline="0" dirty="0">
              <a:solidFill>
                <a:srgbClr val="000000"/>
              </a:solidFill>
              <a:latin typeface="Comic Sans MS" panose="030F0702030302020204" pitchFamily="66" charset="0"/>
            </a:endParaRPr>
          </a:p>
          <a:p>
            <a:r>
              <a:rPr lang="en-GB" sz="1200" b="0" i="0" u="none" strike="noStrike" baseline="0" dirty="0">
                <a:solidFill>
                  <a:srgbClr val="000000"/>
                </a:solidFill>
                <a:latin typeface="Comic Sans MS" panose="030F0702030302020204" pitchFamily="66" charset="0"/>
              </a:rPr>
              <a:t>95–190 (inclusive).</a:t>
            </a:r>
          </a:p>
          <a:p>
            <a:endParaRPr lang="en-GB" sz="1200" b="0" i="0" u="none" strike="noStrike" baseline="0" dirty="0">
              <a:solidFill>
                <a:srgbClr val="000000"/>
              </a:solidFill>
              <a:latin typeface="Comic Sans MS" panose="030F0702030302020204" pitchFamily="66" charset="0"/>
            </a:endParaRPr>
          </a:p>
          <a:p>
            <a:r>
              <a:rPr lang="en-GB" sz="1200" b="1" i="0" u="none" strike="noStrike" baseline="0" dirty="0">
                <a:solidFill>
                  <a:srgbClr val="000000"/>
                </a:solidFill>
                <a:latin typeface="Comic Sans MS" panose="030F0702030302020204" pitchFamily="66" charset="0"/>
              </a:rPr>
              <a:t>After resting for 20 minutes:</a:t>
            </a:r>
            <a:endParaRPr lang="en-GB" sz="1200" b="0" i="0" u="none" strike="noStrike" baseline="0" dirty="0">
              <a:solidFill>
                <a:srgbClr val="000000"/>
              </a:solidFill>
              <a:latin typeface="Comic Sans MS" panose="030F0702030302020204" pitchFamily="66" charset="0"/>
            </a:endParaRPr>
          </a:p>
          <a:p>
            <a:r>
              <a:rPr lang="en-GB" sz="1200" b="0" i="0" u="none" strike="noStrike" baseline="0" dirty="0">
                <a:solidFill>
                  <a:srgbClr val="000000"/>
                </a:solidFill>
                <a:latin typeface="Comic Sans MS" panose="030F0702030302020204" pitchFamily="66" charset="0"/>
              </a:rPr>
              <a:t>90</a:t>
            </a:r>
          </a:p>
          <a:p>
            <a:endParaRPr lang="en-GB" sz="1200" dirty="0">
              <a:solidFill>
                <a:srgbClr val="000000"/>
              </a:solidFill>
              <a:latin typeface="Comic Sans MS" panose="030F0702030302020204" pitchFamily="66" charset="0"/>
            </a:endParaRPr>
          </a:p>
          <a:p>
            <a:r>
              <a:rPr lang="en-US" sz="1100" b="1" i="0" u="none" strike="noStrike" baseline="0" dirty="0">
                <a:solidFill>
                  <a:srgbClr val="000000"/>
                </a:solidFill>
                <a:latin typeface="Comic Sans MS" panose="030F0702030302020204" pitchFamily="66" charset="0"/>
              </a:rPr>
              <a:t>ONE </a:t>
            </a:r>
            <a:r>
              <a:rPr lang="en-US" sz="1100" b="0" i="0" u="none" strike="noStrike" baseline="0" dirty="0">
                <a:solidFill>
                  <a:srgbClr val="000000"/>
                </a:solidFill>
                <a:latin typeface="Comic Sans MS" panose="030F0702030302020204" pitchFamily="66" charset="0"/>
              </a:rPr>
              <a:t>mark may be awarded for the correct accepted range given in ‘</a:t>
            </a:r>
            <a:r>
              <a:rPr lang="en-US" sz="1100" b="0" i="1" u="none" strike="noStrike" baseline="0" dirty="0">
                <a:solidFill>
                  <a:srgbClr val="000000"/>
                </a:solidFill>
                <a:latin typeface="Comic Sans MS" panose="030F0702030302020204" pitchFamily="66" charset="0"/>
              </a:rPr>
              <a:t>after running for 10 minutes</a:t>
            </a:r>
            <a:r>
              <a:rPr lang="en-US" sz="1100" b="0" i="0" u="none" strike="noStrike" baseline="0" dirty="0">
                <a:solidFill>
                  <a:srgbClr val="000000"/>
                </a:solidFill>
                <a:latin typeface="Comic Sans MS" panose="030F0702030302020204" pitchFamily="66" charset="0"/>
              </a:rPr>
              <a:t>’ </a:t>
            </a:r>
            <a:r>
              <a:rPr lang="en-US" sz="1100" b="1" i="0" u="none" strike="noStrike" baseline="0" dirty="0">
                <a:solidFill>
                  <a:srgbClr val="000000"/>
                </a:solidFill>
                <a:latin typeface="Comic Sans MS" panose="030F0702030302020204" pitchFamily="66" charset="0"/>
              </a:rPr>
              <a:t>and </a:t>
            </a:r>
            <a:r>
              <a:rPr lang="en-US" sz="1100" b="0" i="0" u="none" strike="noStrike" baseline="0" dirty="0">
                <a:solidFill>
                  <a:srgbClr val="000000"/>
                </a:solidFill>
                <a:latin typeface="Comic Sans MS" panose="030F0702030302020204" pitchFamily="66" charset="0"/>
              </a:rPr>
              <a:t>for:</a:t>
            </a:r>
          </a:p>
          <a:p>
            <a:r>
              <a:rPr lang="en-GB" sz="1100" b="1" i="0" u="none" strike="noStrike" baseline="0" dirty="0">
                <a:solidFill>
                  <a:srgbClr val="000000"/>
                </a:solidFill>
                <a:latin typeface="Comic Sans MS" panose="030F0702030302020204" pitchFamily="66" charset="0"/>
              </a:rPr>
              <a:t>After resting for 20 minutes:</a:t>
            </a:r>
            <a:endParaRPr lang="en-GB" sz="1100" b="0" i="0" u="none" strike="noStrike" baseline="0" dirty="0">
              <a:solidFill>
                <a:srgbClr val="000000"/>
              </a:solidFill>
              <a:latin typeface="Comic Sans MS" panose="030F0702030302020204" pitchFamily="66" charset="0"/>
            </a:endParaRPr>
          </a:p>
          <a:p>
            <a:r>
              <a:rPr lang="en-US" sz="1100" b="0" i="0" u="none" strike="noStrike" baseline="0" dirty="0">
                <a:solidFill>
                  <a:srgbClr val="000000"/>
                </a:solidFill>
                <a:latin typeface="Comic Sans MS" panose="030F0702030302020204" pitchFamily="66" charset="0"/>
              </a:rPr>
              <a:t>85–95 (inclusive) [95 may not be accepted if given as the 'after running' rate].</a:t>
            </a:r>
          </a:p>
          <a:p>
            <a:r>
              <a:rPr lang="en-GB" sz="1100" b="0" i="0" u="none" strike="noStrike" baseline="0" dirty="0">
                <a:solidFill>
                  <a:srgbClr val="000000"/>
                </a:solidFill>
                <a:latin typeface="Comic Sans MS" panose="030F0702030302020204" pitchFamily="66" charset="0"/>
              </a:rPr>
              <a:t>	</a:t>
            </a:r>
          </a:p>
          <a:p>
            <a:r>
              <a:rPr lang="en-US" sz="1100" b="1" i="1" u="none" strike="noStrike" baseline="0" dirty="0">
                <a:solidFill>
                  <a:srgbClr val="000000"/>
                </a:solidFill>
                <a:latin typeface="Comic Sans MS" panose="030F0702030302020204" pitchFamily="66" charset="0"/>
              </a:rPr>
              <a:t>Do not </a:t>
            </a:r>
            <a:r>
              <a:rPr lang="en-US" sz="1100" b="0" i="1" u="none" strike="noStrike" baseline="0" dirty="0">
                <a:solidFill>
                  <a:srgbClr val="000000"/>
                </a:solidFill>
                <a:latin typeface="Comic Sans MS" panose="030F0702030302020204" pitchFamily="66" charset="0"/>
              </a:rPr>
              <a:t>give credit for a response that includes </a:t>
            </a:r>
            <a:r>
              <a:rPr lang="en-US" sz="1100" b="0" i="1" u="sng" strike="noStrike" baseline="0" dirty="0">
                <a:solidFill>
                  <a:srgbClr val="000000"/>
                </a:solidFill>
                <a:latin typeface="Comic Sans MS" panose="030F0702030302020204" pitchFamily="66" charset="0"/>
              </a:rPr>
              <a:t>incorrect science </a:t>
            </a:r>
            <a:r>
              <a:rPr lang="en-US" sz="1100" b="0" i="1" u="none" strike="noStrike" baseline="0" dirty="0">
                <a:solidFill>
                  <a:srgbClr val="000000"/>
                </a:solidFill>
                <a:latin typeface="Comic Sans MS" panose="030F0702030302020204" pitchFamily="66" charset="0"/>
              </a:rPr>
              <a:t>in which the ‘after resting’ rate given is the same or greater than the ‘after running’ rate.</a:t>
            </a:r>
            <a:r>
              <a:rPr lang="en-US" sz="1100" b="0" i="0" u="none" strike="noStrike" baseline="0" dirty="0">
                <a:solidFill>
                  <a:srgbClr val="000000"/>
                </a:solidFill>
                <a:latin typeface="Comic Sans MS" panose="030F0702030302020204" pitchFamily="66" charset="0"/>
              </a:rPr>
              <a:t>	</a:t>
            </a:r>
          </a:p>
          <a:p>
            <a:endParaRPr lang="en-GB" sz="1200" b="0" i="0" u="none" strike="noStrike" baseline="0" dirty="0">
              <a:solidFill>
                <a:srgbClr val="000000"/>
              </a:solidFill>
              <a:latin typeface="Comic Sans MS" panose="030F0702030302020204" pitchFamily="66" charset="0"/>
            </a:endParaRPr>
          </a:p>
        </p:txBody>
      </p:sp>
      <p:sp>
        <p:nvSpPr>
          <p:cNvPr id="16" name="TextBox 15">
            <a:extLst>
              <a:ext uri="{FF2B5EF4-FFF2-40B4-BE49-F238E27FC236}">
                <a16:creationId xmlns:a16="http://schemas.microsoft.com/office/drawing/2014/main" id="{60E6FA73-E041-7534-A160-1413982802B5}"/>
              </a:ext>
            </a:extLst>
          </p:cNvPr>
          <p:cNvSpPr txBox="1"/>
          <p:nvPr/>
        </p:nvSpPr>
        <p:spPr>
          <a:xfrm>
            <a:off x="397320" y="7436872"/>
            <a:ext cx="3429000" cy="1754326"/>
          </a:xfrm>
          <a:prstGeom prst="rect">
            <a:avLst/>
          </a:prstGeom>
          <a:noFill/>
        </p:spPr>
        <p:txBody>
          <a:bodyPr wrap="square">
            <a:spAutoFit/>
          </a:bodyPr>
          <a:lstStyle/>
          <a:p>
            <a:r>
              <a:rPr lang="en-US" sz="1200" b="0" i="0" u="none" strike="noStrike" baseline="0" dirty="0">
                <a:solidFill>
                  <a:srgbClr val="000000"/>
                </a:solidFill>
                <a:latin typeface="Comic Sans MS" panose="030F0702030302020204" pitchFamily="66" charset="0"/>
              </a:rPr>
              <a:t>22. Award </a:t>
            </a:r>
            <a:r>
              <a:rPr lang="en-US" sz="1200" b="1" i="0" u="none" strike="noStrike" baseline="0" dirty="0">
                <a:solidFill>
                  <a:srgbClr val="000000"/>
                </a:solidFill>
                <a:latin typeface="Comic Sans MS" panose="030F0702030302020204" pitchFamily="66" charset="0"/>
              </a:rPr>
              <a:t>TWO </a:t>
            </a:r>
            <a:r>
              <a:rPr lang="en-US" sz="1200" b="0" i="0" u="none" strike="noStrike" baseline="0" dirty="0">
                <a:solidFill>
                  <a:srgbClr val="000000"/>
                </a:solidFill>
                <a:latin typeface="Comic Sans MS" panose="030F0702030302020204" pitchFamily="66" charset="0"/>
              </a:rPr>
              <a:t>marks for the correct </a:t>
            </a:r>
            <a:r>
              <a:rPr lang="en-US" sz="1200" b="1" i="0" u="none" strike="noStrike" baseline="0" dirty="0">
                <a:solidFill>
                  <a:srgbClr val="000000"/>
                </a:solidFill>
                <a:latin typeface="Comic Sans MS" panose="030F0702030302020204" pitchFamily="66" charset="0"/>
              </a:rPr>
              <a:t>three </a:t>
            </a:r>
            <a:r>
              <a:rPr lang="en-US" sz="1200" b="0" i="0" u="none" strike="noStrike" baseline="0" dirty="0">
                <a:solidFill>
                  <a:srgbClr val="000000"/>
                </a:solidFill>
                <a:latin typeface="Comic Sans MS" panose="030F0702030302020204" pitchFamily="66" charset="0"/>
              </a:rPr>
              <a:t>questions ticked:</a:t>
            </a:r>
          </a:p>
          <a:p>
            <a:endParaRPr lang="en-US" sz="1200" dirty="0">
              <a:solidFill>
                <a:srgbClr val="000000"/>
              </a:solidFill>
              <a:latin typeface="Comic Sans MS" panose="030F0702030302020204" pitchFamily="66" charset="0"/>
            </a:endParaRPr>
          </a:p>
          <a:p>
            <a:r>
              <a:rPr lang="en-US" sz="1200" b="0" i="0" u="none" strike="noStrike" baseline="0" dirty="0">
                <a:solidFill>
                  <a:srgbClr val="000000"/>
                </a:solidFill>
                <a:latin typeface="Comic Sans MS" panose="030F0702030302020204" pitchFamily="66" charset="0"/>
              </a:rPr>
              <a:t>If you are unable to award two marks, </a:t>
            </a:r>
            <a:r>
              <a:rPr lang="en-US" sz="1200" b="1" i="0" u="none" strike="noStrike" baseline="0" dirty="0">
                <a:solidFill>
                  <a:srgbClr val="000000"/>
                </a:solidFill>
                <a:latin typeface="Comic Sans MS" panose="030F0702030302020204" pitchFamily="66" charset="0"/>
              </a:rPr>
              <a:t>ONE </a:t>
            </a:r>
            <a:r>
              <a:rPr lang="en-US" sz="1200" b="0" i="0" u="none" strike="noStrike" baseline="0" dirty="0">
                <a:solidFill>
                  <a:srgbClr val="000000"/>
                </a:solidFill>
                <a:latin typeface="Comic Sans MS" panose="030F0702030302020204" pitchFamily="66" charset="0"/>
              </a:rPr>
              <a:t>mark may be awarded for any </a:t>
            </a:r>
            <a:r>
              <a:rPr lang="en-US" sz="1200" b="1" i="0" u="none" strike="noStrike" baseline="0" dirty="0">
                <a:solidFill>
                  <a:srgbClr val="000000"/>
                </a:solidFill>
                <a:latin typeface="Comic Sans MS" panose="030F0702030302020204" pitchFamily="66" charset="0"/>
              </a:rPr>
              <a:t>two </a:t>
            </a:r>
            <a:r>
              <a:rPr lang="en-US" sz="1200" b="0" i="0" u="none" strike="noStrike" baseline="0" dirty="0">
                <a:solidFill>
                  <a:srgbClr val="000000"/>
                </a:solidFill>
                <a:latin typeface="Comic Sans MS" panose="030F0702030302020204" pitchFamily="66" charset="0"/>
              </a:rPr>
              <a:t>questions correctly ticked. 	</a:t>
            </a:r>
          </a:p>
          <a:p>
            <a:endParaRPr lang="en-US" sz="1200" b="0" i="0" u="none" strike="noStrike" baseline="0" dirty="0">
              <a:solidFill>
                <a:srgbClr val="000000"/>
              </a:solidFill>
              <a:latin typeface="Comic Sans MS" panose="030F0702030302020204" pitchFamily="66" charset="0"/>
            </a:endParaRPr>
          </a:p>
          <a:p>
            <a:r>
              <a:rPr lang="en-US" sz="1200" dirty="0">
                <a:solidFill>
                  <a:srgbClr val="000000"/>
                </a:solidFill>
                <a:latin typeface="Comic Sans MS" panose="030F0702030302020204" pitchFamily="66" charset="0"/>
              </a:rPr>
              <a:t>(</a:t>
            </a:r>
            <a:r>
              <a:rPr lang="en-US" sz="1200" b="1" i="1" u="none" strike="noStrike" baseline="0" dirty="0">
                <a:solidFill>
                  <a:srgbClr val="000000"/>
                </a:solidFill>
                <a:latin typeface="Comic Sans MS" panose="030F0702030302020204" pitchFamily="66" charset="0"/>
              </a:rPr>
              <a:t>Deduct one mark </a:t>
            </a:r>
            <a:r>
              <a:rPr lang="en-US" sz="1200" b="0" i="1" u="none" strike="noStrike" baseline="0" dirty="0">
                <a:solidFill>
                  <a:srgbClr val="000000"/>
                </a:solidFill>
                <a:latin typeface="Comic Sans MS" panose="030F0702030302020204" pitchFamily="66" charset="0"/>
              </a:rPr>
              <a:t>for each incorrect question ticked.</a:t>
            </a:r>
            <a:r>
              <a:rPr lang="en-US" sz="1200" dirty="0">
                <a:solidFill>
                  <a:srgbClr val="000000"/>
                </a:solidFill>
                <a:latin typeface="Comic Sans MS" panose="030F0702030302020204" pitchFamily="66" charset="0"/>
              </a:rPr>
              <a:t>)</a:t>
            </a:r>
            <a:r>
              <a:rPr lang="en-US" sz="1200" b="0" i="0" u="none" strike="noStrike" baseline="0" dirty="0">
                <a:solidFill>
                  <a:srgbClr val="000000"/>
                </a:solidFill>
                <a:latin typeface="Comic Sans MS" panose="030F0702030302020204" pitchFamily="66" charset="0"/>
              </a:rPr>
              <a:t>	</a:t>
            </a:r>
          </a:p>
        </p:txBody>
      </p:sp>
      <p:pic>
        <p:nvPicPr>
          <p:cNvPr id="18" name="Picture 17">
            <a:extLst>
              <a:ext uri="{FF2B5EF4-FFF2-40B4-BE49-F238E27FC236}">
                <a16:creationId xmlns:a16="http://schemas.microsoft.com/office/drawing/2014/main" id="{81E7A281-F7E4-A062-679B-72AA7755F6E2}"/>
              </a:ext>
            </a:extLst>
          </p:cNvPr>
          <p:cNvPicPr>
            <a:picLocks noChangeAspect="1"/>
          </p:cNvPicPr>
          <p:nvPr/>
        </p:nvPicPr>
        <p:blipFill>
          <a:blip r:embed="rId4"/>
          <a:stretch>
            <a:fillRect/>
          </a:stretch>
        </p:blipFill>
        <p:spPr>
          <a:xfrm>
            <a:off x="3688523" y="7330913"/>
            <a:ext cx="2928177" cy="2469055"/>
          </a:xfrm>
          <a:prstGeom prst="rect">
            <a:avLst/>
          </a:prstGeom>
        </p:spPr>
      </p:pic>
    </p:spTree>
    <p:extLst>
      <p:ext uri="{BB962C8B-B14F-4D97-AF65-F5344CB8AC3E}">
        <p14:creationId xmlns:p14="http://schemas.microsoft.com/office/powerpoint/2010/main" val="26363718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19080B3-1284-3318-6BE0-B4231D9EA266}"/>
              </a:ext>
            </a:extLst>
          </p:cNvPr>
          <p:cNvSpPr txBox="1"/>
          <p:nvPr/>
        </p:nvSpPr>
        <p:spPr>
          <a:xfrm>
            <a:off x="283020" y="172472"/>
            <a:ext cx="3429000" cy="461665"/>
          </a:xfrm>
          <a:prstGeom prst="rect">
            <a:avLst/>
          </a:prstGeom>
          <a:noFill/>
        </p:spPr>
        <p:txBody>
          <a:bodyPr wrap="square">
            <a:spAutoFit/>
          </a:bodyPr>
          <a:lstStyle/>
          <a:p>
            <a:r>
              <a:rPr lang="en-US" sz="1200" b="0" i="0" u="none" strike="noStrike" baseline="0" dirty="0">
                <a:solidFill>
                  <a:srgbClr val="000000"/>
                </a:solidFill>
                <a:latin typeface="Comic Sans MS" panose="030F0702030302020204" pitchFamily="66" charset="0"/>
              </a:rPr>
              <a:t>23. Award </a:t>
            </a:r>
            <a:r>
              <a:rPr lang="en-US" sz="1200" b="1" i="0" u="none" strike="noStrike" baseline="0" dirty="0">
                <a:solidFill>
                  <a:srgbClr val="000000"/>
                </a:solidFill>
                <a:latin typeface="Comic Sans MS" panose="030F0702030302020204" pitchFamily="66" charset="0"/>
              </a:rPr>
              <a:t>ONE </a:t>
            </a:r>
            <a:r>
              <a:rPr lang="en-US" sz="1200" b="0" i="0" u="none" strike="noStrike" baseline="0" dirty="0">
                <a:solidFill>
                  <a:srgbClr val="000000"/>
                </a:solidFill>
                <a:latin typeface="Comic Sans MS" panose="030F0702030302020204" pitchFamily="66" charset="0"/>
              </a:rPr>
              <a:t>marks for all three responses correctly identified: </a:t>
            </a:r>
          </a:p>
        </p:txBody>
      </p:sp>
      <p:pic>
        <p:nvPicPr>
          <p:cNvPr id="4" name="Picture 3">
            <a:extLst>
              <a:ext uri="{FF2B5EF4-FFF2-40B4-BE49-F238E27FC236}">
                <a16:creationId xmlns:a16="http://schemas.microsoft.com/office/drawing/2014/main" id="{B736A644-68EB-94EC-CA45-482D1A3E3D81}"/>
              </a:ext>
            </a:extLst>
          </p:cNvPr>
          <p:cNvPicPr>
            <a:picLocks noChangeAspect="1"/>
          </p:cNvPicPr>
          <p:nvPr/>
        </p:nvPicPr>
        <p:blipFill>
          <a:blip r:embed="rId2"/>
          <a:stretch>
            <a:fillRect/>
          </a:stretch>
        </p:blipFill>
        <p:spPr>
          <a:xfrm>
            <a:off x="3202875" y="172472"/>
            <a:ext cx="2788670" cy="1365407"/>
          </a:xfrm>
          <a:prstGeom prst="rect">
            <a:avLst/>
          </a:prstGeom>
        </p:spPr>
      </p:pic>
      <p:sp>
        <p:nvSpPr>
          <p:cNvPr id="5" name="TextBox 4">
            <a:extLst>
              <a:ext uri="{FF2B5EF4-FFF2-40B4-BE49-F238E27FC236}">
                <a16:creationId xmlns:a16="http://schemas.microsoft.com/office/drawing/2014/main" id="{3C4DCB21-EE30-0877-825C-6AB1599F94A8}"/>
              </a:ext>
            </a:extLst>
          </p:cNvPr>
          <p:cNvSpPr txBox="1"/>
          <p:nvPr/>
        </p:nvSpPr>
        <p:spPr>
          <a:xfrm>
            <a:off x="283020" y="1696472"/>
            <a:ext cx="3429000" cy="461665"/>
          </a:xfrm>
          <a:prstGeom prst="rect">
            <a:avLst/>
          </a:prstGeom>
          <a:noFill/>
        </p:spPr>
        <p:txBody>
          <a:bodyPr wrap="square">
            <a:spAutoFit/>
          </a:bodyPr>
          <a:lstStyle/>
          <a:p>
            <a:r>
              <a:rPr lang="en-US" sz="1200" b="0" i="0" u="none" strike="noStrike" baseline="0" dirty="0">
                <a:solidFill>
                  <a:srgbClr val="000000"/>
                </a:solidFill>
                <a:latin typeface="Comic Sans MS" panose="030F0702030302020204" pitchFamily="66" charset="0"/>
              </a:rPr>
              <a:t>24. Award </a:t>
            </a:r>
            <a:r>
              <a:rPr lang="en-US" sz="1200" b="1" i="0" u="none" strike="noStrike" baseline="0" dirty="0">
                <a:solidFill>
                  <a:srgbClr val="000000"/>
                </a:solidFill>
                <a:latin typeface="Comic Sans MS" panose="030F0702030302020204" pitchFamily="66" charset="0"/>
              </a:rPr>
              <a:t>ONE </a:t>
            </a:r>
            <a:r>
              <a:rPr lang="en-US" sz="1200" b="0" i="0" u="none" strike="noStrike" baseline="0" dirty="0">
                <a:solidFill>
                  <a:srgbClr val="000000"/>
                </a:solidFill>
                <a:latin typeface="Comic Sans MS" panose="030F0702030302020204" pitchFamily="66" charset="0"/>
              </a:rPr>
              <a:t>marks for all three responses correctly identified: </a:t>
            </a:r>
          </a:p>
        </p:txBody>
      </p:sp>
      <p:pic>
        <p:nvPicPr>
          <p:cNvPr id="7" name="Picture 6">
            <a:extLst>
              <a:ext uri="{FF2B5EF4-FFF2-40B4-BE49-F238E27FC236}">
                <a16:creationId xmlns:a16="http://schemas.microsoft.com/office/drawing/2014/main" id="{FE867384-2832-1B85-7574-95F856CD613A}"/>
              </a:ext>
            </a:extLst>
          </p:cNvPr>
          <p:cNvPicPr>
            <a:picLocks noChangeAspect="1"/>
          </p:cNvPicPr>
          <p:nvPr/>
        </p:nvPicPr>
        <p:blipFill>
          <a:blip r:embed="rId3"/>
          <a:stretch>
            <a:fillRect/>
          </a:stretch>
        </p:blipFill>
        <p:spPr>
          <a:xfrm>
            <a:off x="3315156" y="1696472"/>
            <a:ext cx="2564108" cy="2039762"/>
          </a:xfrm>
          <a:prstGeom prst="rect">
            <a:avLst/>
          </a:prstGeom>
        </p:spPr>
      </p:pic>
      <p:sp>
        <p:nvSpPr>
          <p:cNvPr id="8" name="TextBox 7">
            <a:extLst>
              <a:ext uri="{FF2B5EF4-FFF2-40B4-BE49-F238E27FC236}">
                <a16:creationId xmlns:a16="http://schemas.microsoft.com/office/drawing/2014/main" id="{078D3E6B-B044-D061-E408-8358ACA2A633}"/>
              </a:ext>
            </a:extLst>
          </p:cNvPr>
          <p:cNvSpPr txBox="1"/>
          <p:nvPr/>
        </p:nvSpPr>
        <p:spPr>
          <a:xfrm>
            <a:off x="283020" y="3789468"/>
            <a:ext cx="6172200" cy="461665"/>
          </a:xfrm>
          <a:prstGeom prst="rect">
            <a:avLst/>
          </a:prstGeom>
          <a:noFill/>
        </p:spPr>
        <p:txBody>
          <a:bodyPr wrap="square">
            <a:spAutoFit/>
          </a:bodyPr>
          <a:lstStyle/>
          <a:p>
            <a:r>
              <a:rPr lang="en-US" sz="1200" dirty="0">
                <a:latin typeface="Comic Sans MS" panose="030F0702030302020204" pitchFamily="66" charset="0"/>
                <a:ea typeface="Calibri" panose="020F0502020204030204" pitchFamily="34" charset="0"/>
                <a:cs typeface="Arial" panose="020B0604020202020204" pitchFamily="34" charset="0"/>
              </a:rPr>
              <a:t>25</a:t>
            </a:r>
            <a:r>
              <a:rPr lang="en-US" sz="1200" dirty="0">
                <a:effectLst/>
                <a:latin typeface="Comic Sans MS" panose="030F0702030302020204" pitchFamily="66" charset="0"/>
                <a:ea typeface="Calibri" panose="020F0502020204030204" pitchFamily="34" charset="0"/>
                <a:cs typeface="Arial" panose="020B0604020202020204" pitchFamily="34" charset="0"/>
              </a:rPr>
              <a:t>. Award </a:t>
            </a:r>
            <a:r>
              <a:rPr lang="en-US" sz="1200" b="1" dirty="0">
                <a:effectLst/>
                <a:latin typeface="Comic Sans MS" panose="030F0702030302020204" pitchFamily="66" charset="0"/>
                <a:ea typeface="Calibri" panose="020F0502020204030204" pitchFamily="34" charset="0"/>
                <a:cs typeface="Arial" panose="020B0604020202020204" pitchFamily="34" charset="0"/>
              </a:rPr>
              <a:t>ONE </a:t>
            </a:r>
            <a:r>
              <a:rPr lang="en-US" sz="1200" dirty="0">
                <a:effectLst/>
                <a:latin typeface="Comic Sans MS" panose="030F0702030302020204" pitchFamily="66" charset="0"/>
                <a:ea typeface="Calibri" panose="020F0502020204030204" pitchFamily="34" charset="0"/>
                <a:cs typeface="Arial" panose="020B0604020202020204" pitchFamily="34" charset="0"/>
              </a:rPr>
              <a:t>mark for both responses correct [in either order]:</a:t>
            </a:r>
            <a:endParaRPr lang="en-GB" sz="1200" dirty="0">
              <a:effectLst/>
              <a:latin typeface="Comic Sans MS" panose="030F0702030302020204" pitchFamily="66" charset="0"/>
              <a:ea typeface="Calibri" panose="020F0502020204030204" pitchFamily="34" charset="0"/>
              <a:cs typeface="Times New Roman" panose="02020603050405020304" pitchFamily="18" charset="0"/>
            </a:endParaRPr>
          </a:p>
          <a:p>
            <a:pPr indent="-180340"/>
            <a:r>
              <a:rPr lang="en-US" sz="1200" dirty="0">
                <a:effectLst/>
                <a:latin typeface="Comic Sans MS" panose="030F0702030302020204" pitchFamily="66" charset="0"/>
                <a:ea typeface="Calibri" panose="020F0502020204030204" pitchFamily="34" charset="0"/>
                <a:cs typeface="Arial" panose="020B0604020202020204" pitchFamily="34" charset="0"/>
              </a:rPr>
              <a:t>•    B and C.</a:t>
            </a:r>
            <a:endParaRPr lang="en-GB" sz="1200" dirty="0">
              <a:effectLst/>
              <a:latin typeface="Comic Sans MS" panose="030F0702030302020204" pitchFamily="66" charset="0"/>
              <a:ea typeface="Calibri" panose="020F0502020204030204" pitchFamily="34" charset="0"/>
              <a:cs typeface="Times New Roman" panose="02020603050405020304" pitchFamily="18" charset="0"/>
            </a:endParaRPr>
          </a:p>
        </p:txBody>
      </p:sp>
      <p:pic>
        <p:nvPicPr>
          <p:cNvPr id="10" name="Picture 9">
            <a:extLst>
              <a:ext uri="{FF2B5EF4-FFF2-40B4-BE49-F238E27FC236}">
                <a16:creationId xmlns:a16="http://schemas.microsoft.com/office/drawing/2014/main" id="{B216F7C4-3174-6CF6-69B0-DA98DE20D107}"/>
              </a:ext>
            </a:extLst>
          </p:cNvPr>
          <p:cNvPicPr>
            <a:picLocks noChangeAspect="1"/>
          </p:cNvPicPr>
          <p:nvPr/>
        </p:nvPicPr>
        <p:blipFill>
          <a:blip r:embed="rId4"/>
          <a:stretch>
            <a:fillRect/>
          </a:stretch>
        </p:blipFill>
        <p:spPr>
          <a:xfrm>
            <a:off x="2844210" y="4251133"/>
            <a:ext cx="2910293" cy="1805239"/>
          </a:xfrm>
          <a:prstGeom prst="rect">
            <a:avLst/>
          </a:prstGeom>
        </p:spPr>
      </p:pic>
      <p:sp>
        <p:nvSpPr>
          <p:cNvPr id="11" name="TextBox 10">
            <a:extLst>
              <a:ext uri="{FF2B5EF4-FFF2-40B4-BE49-F238E27FC236}">
                <a16:creationId xmlns:a16="http://schemas.microsoft.com/office/drawing/2014/main" id="{18C39FE6-EB39-A46E-5E3D-7CE1A3AD81F5}"/>
              </a:ext>
            </a:extLst>
          </p:cNvPr>
          <p:cNvSpPr txBox="1"/>
          <p:nvPr/>
        </p:nvSpPr>
        <p:spPr>
          <a:xfrm>
            <a:off x="327321" y="4452115"/>
            <a:ext cx="2394614" cy="461665"/>
          </a:xfrm>
          <a:prstGeom prst="rect">
            <a:avLst/>
          </a:prstGeom>
          <a:noFill/>
        </p:spPr>
        <p:txBody>
          <a:bodyPr wrap="square">
            <a:spAutoFit/>
          </a:bodyPr>
          <a:lstStyle/>
          <a:p>
            <a:r>
              <a:rPr lang="en-US" sz="1200" dirty="0">
                <a:latin typeface="Comic Sans MS" panose="030F0702030302020204" pitchFamily="66" charset="0"/>
                <a:ea typeface="Calibri" panose="020F0502020204030204" pitchFamily="34" charset="0"/>
                <a:cs typeface="Arial" panose="020B0604020202020204" pitchFamily="34" charset="0"/>
              </a:rPr>
              <a:t>26</a:t>
            </a:r>
            <a:r>
              <a:rPr lang="en-US" sz="1200" dirty="0">
                <a:effectLst/>
                <a:latin typeface="Comic Sans MS" panose="030F0702030302020204" pitchFamily="66" charset="0"/>
                <a:ea typeface="Calibri" panose="020F0502020204030204" pitchFamily="34" charset="0"/>
                <a:cs typeface="Arial" panose="020B0604020202020204" pitchFamily="34" charset="0"/>
              </a:rPr>
              <a:t>. Award </a:t>
            </a:r>
            <a:r>
              <a:rPr lang="en-US" sz="1200" b="1" dirty="0">
                <a:effectLst/>
                <a:latin typeface="Comic Sans MS" panose="030F0702030302020204" pitchFamily="66" charset="0"/>
                <a:ea typeface="Calibri" panose="020F0502020204030204" pitchFamily="34" charset="0"/>
                <a:cs typeface="Arial" panose="020B0604020202020204" pitchFamily="34" charset="0"/>
              </a:rPr>
              <a:t>ONE </a:t>
            </a:r>
            <a:r>
              <a:rPr lang="en-US" sz="1200" dirty="0">
                <a:effectLst/>
                <a:latin typeface="Comic Sans MS" panose="030F0702030302020204" pitchFamily="66" charset="0"/>
                <a:ea typeface="Calibri" panose="020F0502020204030204" pitchFamily="34" charset="0"/>
                <a:cs typeface="Arial" panose="020B0604020202020204" pitchFamily="34" charset="0"/>
              </a:rPr>
              <a:t>mark for </a:t>
            </a:r>
            <a:r>
              <a:rPr lang="en-GB" sz="1200" dirty="0">
                <a:effectLst/>
                <a:latin typeface="Comic Sans MS" panose="030F0702030302020204" pitchFamily="66" charset="0"/>
                <a:ea typeface="Calibri" panose="020F0502020204030204" pitchFamily="34" charset="0"/>
                <a:cs typeface="Arial" panose="020B0604020202020204" pitchFamily="34" charset="0"/>
              </a:rPr>
              <a:t>all three correctly identified:</a:t>
            </a:r>
          </a:p>
        </p:txBody>
      </p:sp>
      <p:pic>
        <p:nvPicPr>
          <p:cNvPr id="6" name="Picture 5">
            <a:extLst>
              <a:ext uri="{FF2B5EF4-FFF2-40B4-BE49-F238E27FC236}">
                <a16:creationId xmlns:a16="http://schemas.microsoft.com/office/drawing/2014/main" id="{DC6B40F3-ED2A-3848-2596-1394385802D5}"/>
              </a:ext>
            </a:extLst>
          </p:cNvPr>
          <p:cNvPicPr>
            <a:picLocks noChangeAspect="1"/>
          </p:cNvPicPr>
          <p:nvPr/>
        </p:nvPicPr>
        <p:blipFill>
          <a:blip r:embed="rId5"/>
          <a:stretch>
            <a:fillRect/>
          </a:stretch>
        </p:blipFill>
        <p:spPr>
          <a:xfrm>
            <a:off x="3040820" y="6189308"/>
            <a:ext cx="2713683" cy="3361796"/>
          </a:xfrm>
          <a:prstGeom prst="rect">
            <a:avLst/>
          </a:prstGeom>
        </p:spPr>
      </p:pic>
      <p:sp>
        <p:nvSpPr>
          <p:cNvPr id="9" name="TextBox 8">
            <a:extLst>
              <a:ext uri="{FF2B5EF4-FFF2-40B4-BE49-F238E27FC236}">
                <a16:creationId xmlns:a16="http://schemas.microsoft.com/office/drawing/2014/main" id="{F992FF95-0B3B-9D3D-8942-41C037CB14D0}"/>
              </a:ext>
            </a:extLst>
          </p:cNvPr>
          <p:cNvSpPr txBox="1"/>
          <p:nvPr/>
        </p:nvSpPr>
        <p:spPr>
          <a:xfrm>
            <a:off x="327321" y="6271889"/>
            <a:ext cx="2394614" cy="1569660"/>
          </a:xfrm>
          <a:prstGeom prst="rect">
            <a:avLst/>
          </a:prstGeom>
          <a:noFill/>
        </p:spPr>
        <p:txBody>
          <a:bodyPr wrap="square">
            <a:spAutoFit/>
          </a:bodyPr>
          <a:lstStyle/>
          <a:p>
            <a:r>
              <a:rPr lang="en-US" sz="1200" dirty="0">
                <a:latin typeface="Comic Sans MS" panose="030F0702030302020204" pitchFamily="66" charset="0"/>
                <a:ea typeface="Calibri" panose="020F0502020204030204" pitchFamily="34" charset="0"/>
                <a:cs typeface="Arial" panose="020B0604020202020204" pitchFamily="34" charset="0"/>
              </a:rPr>
              <a:t>27</a:t>
            </a:r>
            <a:r>
              <a:rPr lang="en-US" sz="1200" dirty="0">
                <a:effectLst/>
                <a:latin typeface="Comic Sans MS" panose="030F0702030302020204" pitchFamily="66" charset="0"/>
                <a:ea typeface="Calibri" panose="020F0502020204030204" pitchFamily="34" charset="0"/>
                <a:cs typeface="Arial" panose="020B0604020202020204" pitchFamily="34" charset="0"/>
              </a:rPr>
              <a:t>. Award </a:t>
            </a:r>
            <a:r>
              <a:rPr lang="en-US" sz="1200" b="1" dirty="0">
                <a:effectLst/>
                <a:latin typeface="Comic Sans MS" panose="030F0702030302020204" pitchFamily="66" charset="0"/>
                <a:ea typeface="Calibri" panose="020F0502020204030204" pitchFamily="34" charset="0"/>
                <a:cs typeface="Arial" panose="020B0604020202020204" pitchFamily="34" charset="0"/>
              </a:rPr>
              <a:t>TWO </a:t>
            </a:r>
            <a:r>
              <a:rPr lang="en-US" sz="1200" dirty="0">
                <a:effectLst/>
                <a:latin typeface="Comic Sans MS" panose="030F0702030302020204" pitchFamily="66" charset="0"/>
                <a:ea typeface="Calibri" panose="020F0502020204030204" pitchFamily="34" charset="0"/>
                <a:cs typeface="Arial" panose="020B0604020202020204" pitchFamily="34" charset="0"/>
              </a:rPr>
              <a:t>mark for </a:t>
            </a:r>
            <a:r>
              <a:rPr lang="en-GB" sz="1200" dirty="0">
                <a:effectLst/>
                <a:latin typeface="Comic Sans MS" panose="030F0702030302020204" pitchFamily="66" charset="0"/>
                <a:ea typeface="Calibri" panose="020F0502020204030204" pitchFamily="34" charset="0"/>
                <a:cs typeface="Arial" panose="020B0604020202020204" pitchFamily="34" charset="0"/>
              </a:rPr>
              <a:t>all 4 </a:t>
            </a:r>
            <a:r>
              <a:rPr lang="en-GB" sz="1200" dirty="0">
                <a:latin typeface="Comic Sans MS" panose="030F0702030302020204" pitchFamily="66" charset="0"/>
                <a:ea typeface="Calibri" panose="020F0502020204030204" pitchFamily="34" charset="0"/>
                <a:cs typeface="Arial" panose="020B0604020202020204" pitchFamily="34" charset="0"/>
              </a:rPr>
              <a:t>sections correct and all 8 words correctly placed.</a:t>
            </a:r>
          </a:p>
          <a:p>
            <a:endParaRPr lang="en-GB" sz="1200" dirty="0">
              <a:effectLst/>
              <a:latin typeface="Comic Sans MS" panose="030F0702030302020204" pitchFamily="66" charset="0"/>
              <a:ea typeface="Calibri" panose="020F0502020204030204" pitchFamily="34" charset="0"/>
              <a:cs typeface="Arial" panose="020B0604020202020204" pitchFamily="34" charset="0"/>
            </a:endParaRPr>
          </a:p>
          <a:p>
            <a:r>
              <a:rPr lang="en-GB" sz="1200" dirty="0">
                <a:latin typeface="Comic Sans MS" panose="030F0702030302020204" pitchFamily="66" charset="0"/>
                <a:ea typeface="Calibri" panose="020F0502020204030204" pitchFamily="34" charset="0"/>
                <a:cs typeface="Arial" panose="020B0604020202020204" pitchFamily="34" charset="0"/>
              </a:rPr>
              <a:t>If Two marks cannot be awarded, award ONE mark for 2 or 3 sections correctly identified. </a:t>
            </a:r>
            <a:endParaRPr lang="en-GB" sz="1200" dirty="0">
              <a:effectLst/>
              <a:latin typeface="Comic Sans MS" panose="030F0702030302020204" pitchFamily="66"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0840902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5219FA0-BD5C-45B3-648D-88A87857081F}"/>
              </a:ext>
            </a:extLst>
          </p:cNvPr>
          <p:cNvSpPr txBox="1"/>
          <p:nvPr/>
        </p:nvSpPr>
        <p:spPr>
          <a:xfrm>
            <a:off x="225941" y="176841"/>
            <a:ext cx="3429000" cy="369332"/>
          </a:xfrm>
          <a:prstGeom prst="rect">
            <a:avLst/>
          </a:prstGeom>
          <a:noFill/>
        </p:spPr>
        <p:txBody>
          <a:bodyPr wrap="square">
            <a:spAutoFit/>
          </a:bodyPr>
          <a:lstStyle/>
          <a:p>
            <a:r>
              <a:rPr lang="en-GB" sz="1100" b="0" i="0" u="none" strike="noStrike" baseline="0" dirty="0">
                <a:solidFill>
                  <a:srgbClr val="000000"/>
                </a:solidFill>
                <a:latin typeface="Comic Sans MS" panose="030F0702030302020204" pitchFamily="66" charset="0"/>
              </a:rPr>
              <a:t>28. Award </a:t>
            </a:r>
            <a:r>
              <a:rPr lang="en-GB" sz="1100" b="1" i="0" u="none" strike="noStrike" baseline="0" dirty="0">
                <a:solidFill>
                  <a:srgbClr val="000000"/>
                </a:solidFill>
                <a:latin typeface="Comic Sans MS" panose="030F0702030302020204" pitchFamily="66" charset="0"/>
              </a:rPr>
              <a:t>ONE mark </a:t>
            </a:r>
            <a:r>
              <a:rPr lang="en-GB" sz="1100" b="0" i="0" u="none" strike="noStrike" baseline="0" dirty="0">
                <a:solidFill>
                  <a:srgbClr val="000000"/>
                </a:solidFill>
                <a:latin typeface="Comic Sans MS" panose="030F0702030302020204" pitchFamily="66" charset="0"/>
              </a:rPr>
              <a:t>for:</a:t>
            </a:r>
            <a:r>
              <a:rPr lang="en-GB" sz="1800" b="0" i="0" u="none" strike="noStrike" baseline="0" dirty="0">
                <a:solidFill>
                  <a:srgbClr val="000000"/>
                </a:solidFill>
                <a:latin typeface="Myriad Pro"/>
              </a:rPr>
              <a:t>	</a:t>
            </a:r>
          </a:p>
        </p:txBody>
      </p:sp>
      <p:pic>
        <p:nvPicPr>
          <p:cNvPr id="5" name="Picture 4">
            <a:extLst>
              <a:ext uri="{FF2B5EF4-FFF2-40B4-BE49-F238E27FC236}">
                <a16:creationId xmlns:a16="http://schemas.microsoft.com/office/drawing/2014/main" id="{FA9441DD-1A7C-3C58-89BB-9B68150BF365}"/>
              </a:ext>
            </a:extLst>
          </p:cNvPr>
          <p:cNvPicPr>
            <a:picLocks noChangeAspect="1"/>
          </p:cNvPicPr>
          <p:nvPr/>
        </p:nvPicPr>
        <p:blipFill>
          <a:blip r:embed="rId2"/>
          <a:stretch>
            <a:fillRect/>
          </a:stretch>
        </p:blipFill>
        <p:spPr>
          <a:xfrm>
            <a:off x="2238412" y="189114"/>
            <a:ext cx="3429000" cy="714118"/>
          </a:xfrm>
          <a:prstGeom prst="rect">
            <a:avLst/>
          </a:prstGeom>
        </p:spPr>
      </p:pic>
      <p:sp>
        <p:nvSpPr>
          <p:cNvPr id="7" name="TextBox 6">
            <a:extLst>
              <a:ext uri="{FF2B5EF4-FFF2-40B4-BE49-F238E27FC236}">
                <a16:creationId xmlns:a16="http://schemas.microsoft.com/office/drawing/2014/main" id="{D3BCCCE7-CC07-118A-921E-B82153243311}"/>
              </a:ext>
            </a:extLst>
          </p:cNvPr>
          <p:cNvSpPr txBox="1"/>
          <p:nvPr/>
        </p:nvSpPr>
        <p:spPr>
          <a:xfrm>
            <a:off x="225941" y="1132666"/>
            <a:ext cx="2070691" cy="1107996"/>
          </a:xfrm>
          <a:prstGeom prst="rect">
            <a:avLst/>
          </a:prstGeom>
          <a:noFill/>
        </p:spPr>
        <p:txBody>
          <a:bodyPr wrap="square">
            <a:spAutoFit/>
          </a:bodyPr>
          <a:lstStyle/>
          <a:p>
            <a:r>
              <a:rPr lang="en-US" sz="1100" b="0" i="0" u="none" strike="noStrike" baseline="0" dirty="0">
                <a:solidFill>
                  <a:srgbClr val="000000"/>
                </a:solidFill>
                <a:latin typeface="Comic Sans MS" panose="030F0702030302020204" pitchFamily="66" charset="0"/>
              </a:rPr>
              <a:t>29. Award </a:t>
            </a:r>
            <a:r>
              <a:rPr lang="en-US" sz="1100" b="1" i="0" u="none" strike="noStrike" baseline="0" dirty="0">
                <a:solidFill>
                  <a:srgbClr val="000000"/>
                </a:solidFill>
                <a:latin typeface="Comic Sans MS" panose="030F0702030302020204" pitchFamily="66" charset="0"/>
              </a:rPr>
              <a:t>ONE mark </a:t>
            </a:r>
            <a:r>
              <a:rPr lang="en-US" sz="1100" b="0" i="0" u="none" strike="noStrike" baseline="0" dirty="0">
                <a:solidFill>
                  <a:srgbClr val="000000"/>
                </a:solidFill>
                <a:latin typeface="Comic Sans MS" panose="030F0702030302020204" pitchFamily="66" charset="0"/>
              </a:rPr>
              <a:t>for the correct numbers written in each box to show the correct path through the parts of the digestive system:	</a:t>
            </a:r>
          </a:p>
        </p:txBody>
      </p:sp>
      <p:pic>
        <p:nvPicPr>
          <p:cNvPr id="9" name="Picture 8">
            <a:extLst>
              <a:ext uri="{FF2B5EF4-FFF2-40B4-BE49-F238E27FC236}">
                <a16:creationId xmlns:a16="http://schemas.microsoft.com/office/drawing/2014/main" id="{A0F7BFE0-CC72-8FB0-FC74-F2C7B59155DD}"/>
              </a:ext>
            </a:extLst>
          </p:cNvPr>
          <p:cNvPicPr>
            <a:picLocks noChangeAspect="1"/>
          </p:cNvPicPr>
          <p:nvPr/>
        </p:nvPicPr>
        <p:blipFill>
          <a:blip r:embed="rId3"/>
          <a:stretch>
            <a:fillRect/>
          </a:stretch>
        </p:blipFill>
        <p:spPr>
          <a:xfrm>
            <a:off x="2446347" y="1132666"/>
            <a:ext cx="3529151" cy="1353728"/>
          </a:xfrm>
          <a:prstGeom prst="rect">
            <a:avLst/>
          </a:prstGeom>
        </p:spPr>
      </p:pic>
      <p:sp>
        <p:nvSpPr>
          <p:cNvPr id="11" name="TextBox 10">
            <a:extLst>
              <a:ext uri="{FF2B5EF4-FFF2-40B4-BE49-F238E27FC236}">
                <a16:creationId xmlns:a16="http://schemas.microsoft.com/office/drawing/2014/main" id="{050E1B32-D991-1FFE-47C3-B04CEEBCA4AE}"/>
              </a:ext>
            </a:extLst>
          </p:cNvPr>
          <p:cNvSpPr txBox="1"/>
          <p:nvPr/>
        </p:nvSpPr>
        <p:spPr>
          <a:xfrm>
            <a:off x="225941" y="2715828"/>
            <a:ext cx="4739464" cy="938719"/>
          </a:xfrm>
          <a:prstGeom prst="rect">
            <a:avLst/>
          </a:prstGeom>
          <a:noFill/>
        </p:spPr>
        <p:txBody>
          <a:bodyPr wrap="square">
            <a:spAutoFit/>
          </a:bodyPr>
          <a:lstStyle/>
          <a:p>
            <a:r>
              <a:rPr lang="en-US" sz="1100" b="0" i="0" u="none" strike="noStrike" baseline="0" dirty="0">
                <a:solidFill>
                  <a:srgbClr val="000000"/>
                </a:solidFill>
                <a:latin typeface="Comic Sans MS" panose="030F0702030302020204" pitchFamily="66" charset="0"/>
              </a:rPr>
              <a:t>30. Award </a:t>
            </a:r>
            <a:r>
              <a:rPr lang="en-US" sz="1100" b="1" i="0" u="none" strike="noStrike" baseline="0" dirty="0">
                <a:solidFill>
                  <a:srgbClr val="000000"/>
                </a:solidFill>
                <a:latin typeface="Comic Sans MS" panose="030F0702030302020204" pitchFamily="66" charset="0"/>
              </a:rPr>
              <a:t>ONE </a:t>
            </a:r>
            <a:r>
              <a:rPr lang="en-US" sz="1100" b="0" i="0" u="none" strike="noStrike" baseline="0" dirty="0">
                <a:solidFill>
                  <a:srgbClr val="000000"/>
                </a:solidFill>
                <a:latin typeface="Comic Sans MS" panose="030F0702030302020204" pitchFamily="66" charset="0"/>
              </a:rPr>
              <a:t>mark for the </a:t>
            </a:r>
            <a:r>
              <a:rPr lang="en-US" sz="1100" b="0" i="0" u="none" strike="noStrike" baseline="0" dirty="0" err="1">
                <a:solidFill>
                  <a:srgbClr val="000000"/>
                </a:solidFill>
                <a:latin typeface="Comic Sans MS" panose="030F0702030302020204" pitchFamily="66" charset="0"/>
              </a:rPr>
              <a:t>centre</a:t>
            </a:r>
            <a:r>
              <a:rPr lang="en-US" sz="1100" b="0" i="0" u="none" strike="noStrike" baseline="0" dirty="0">
                <a:solidFill>
                  <a:srgbClr val="000000"/>
                </a:solidFill>
                <a:latin typeface="Comic Sans MS" panose="030F0702030302020204" pitchFamily="66" charset="0"/>
              </a:rPr>
              <a:t> of a cross placed anywhere on the stomach:	</a:t>
            </a:r>
          </a:p>
          <a:p>
            <a:r>
              <a:rPr lang="en-US" sz="1100" b="1" i="0" u="none" strike="noStrike" baseline="0" dirty="0">
                <a:solidFill>
                  <a:srgbClr val="000000"/>
                </a:solidFill>
                <a:latin typeface="Comic Sans MS" panose="030F0702030302020204" pitchFamily="66" charset="0"/>
              </a:rPr>
              <a:t>ONE mark </a:t>
            </a:r>
            <a:r>
              <a:rPr lang="en-US" sz="1100" b="0" i="0" u="none" strike="noStrike" baseline="0" dirty="0">
                <a:solidFill>
                  <a:srgbClr val="000000"/>
                </a:solidFill>
                <a:latin typeface="Comic Sans MS" panose="030F0702030302020204" pitchFamily="66" charset="0"/>
              </a:rPr>
              <a:t>may be awarded if a cross has not be drawn but the stomach is unambiguously identified.</a:t>
            </a:r>
            <a:endParaRPr lang="en-US" sz="1800" b="0" i="0" u="none" strike="noStrike" baseline="0" dirty="0">
              <a:solidFill>
                <a:srgbClr val="000000"/>
              </a:solidFill>
              <a:latin typeface="Myriad Pro"/>
            </a:endParaRPr>
          </a:p>
          <a:p>
            <a:endParaRPr lang="en-US" sz="1100" b="0" i="0" u="none" strike="noStrike" baseline="0" dirty="0">
              <a:solidFill>
                <a:srgbClr val="000000"/>
              </a:solidFill>
              <a:latin typeface="Comic Sans MS" panose="030F0702030302020204" pitchFamily="66" charset="0"/>
            </a:endParaRPr>
          </a:p>
        </p:txBody>
      </p:sp>
      <p:pic>
        <p:nvPicPr>
          <p:cNvPr id="13" name="Picture 12">
            <a:extLst>
              <a:ext uri="{FF2B5EF4-FFF2-40B4-BE49-F238E27FC236}">
                <a16:creationId xmlns:a16="http://schemas.microsoft.com/office/drawing/2014/main" id="{FDF03E05-A3EF-D391-841F-1AA1A94C2F4F}"/>
              </a:ext>
            </a:extLst>
          </p:cNvPr>
          <p:cNvPicPr>
            <a:picLocks noChangeAspect="1"/>
          </p:cNvPicPr>
          <p:nvPr/>
        </p:nvPicPr>
        <p:blipFill>
          <a:blip r:embed="rId4"/>
          <a:stretch>
            <a:fillRect/>
          </a:stretch>
        </p:blipFill>
        <p:spPr>
          <a:xfrm>
            <a:off x="4828721" y="2715828"/>
            <a:ext cx="1327529" cy="2439252"/>
          </a:xfrm>
          <a:prstGeom prst="rect">
            <a:avLst/>
          </a:prstGeom>
        </p:spPr>
      </p:pic>
      <p:sp>
        <p:nvSpPr>
          <p:cNvPr id="15" name="TextBox 14">
            <a:extLst>
              <a:ext uri="{FF2B5EF4-FFF2-40B4-BE49-F238E27FC236}">
                <a16:creationId xmlns:a16="http://schemas.microsoft.com/office/drawing/2014/main" id="{243548A6-C8CB-073D-4115-65FA451C5906}"/>
              </a:ext>
            </a:extLst>
          </p:cNvPr>
          <p:cNvSpPr txBox="1"/>
          <p:nvPr/>
        </p:nvSpPr>
        <p:spPr>
          <a:xfrm>
            <a:off x="208875" y="3555785"/>
            <a:ext cx="4619845" cy="2985433"/>
          </a:xfrm>
          <a:prstGeom prst="rect">
            <a:avLst/>
          </a:prstGeom>
          <a:noFill/>
        </p:spPr>
        <p:txBody>
          <a:bodyPr wrap="square">
            <a:spAutoFit/>
          </a:bodyPr>
          <a:lstStyle/>
          <a:p>
            <a:r>
              <a:rPr lang="en-US" sz="1100" b="0" i="0" u="none" strike="noStrike" baseline="0" dirty="0">
                <a:solidFill>
                  <a:srgbClr val="000000"/>
                </a:solidFill>
                <a:latin typeface="Comic Sans MS" panose="030F0702030302020204" pitchFamily="66" charset="0"/>
              </a:rPr>
              <a:t>31. Award </a:t>
            </a:r>
            <a:r>
              <a:rPr lang="en-US" sz="1100" b="1" i="0" u="none" strike="noStrike" baseline="0" dirty="0">
                <a:solidFill>
                  <a:srgbClr val="000000"/>
                </a:solidFill>
                <a:latin typeface="Comic Sans MS" panose="030F0702030302020204" pitchFamily="66" charset="0"/>
              </a:rPr>
              <a:t>ONE mark </a:t>
            </a:r>
            <a:r>
              <a:rPr lang="en-US" sz="1100" b="0" i="0" u="none" strike="noStrike" baseline="0" dirty="0">
                <a:solidFill>
                  <a:srgbClr val="000000"/>
                </a:solidFill>
                <a:latin typeface="Comic Sans MS" panose="030F0702030302020204" pitchFamily="66" charset="0"/>
              </a:rPr>
              <a:t>for responses correctly completing </a:t>
            </a:r>
            <a:r>
              <a:rPr lang="en-US" sz="1100" b="0" i="0" u="sng" strike="noStrike" baseline="0" dirty="0">
                <a:solidFill>
                  <a:srgbClr val="000000"/>
                </a:solidFill>
                <a:latin typeface="Comic Sans MS" panose="030F0702030302020204" pitchFamily="66" charset="0"/>
              </a:rPr>
              <a:t>both</a:t>
            </a:r>
            <a:r>
              <a:rPr lang="en-US" sz="1100" b="0" i="0" u="none" strike="noStrike" baseline="0" dirty="0">
                <a:solidFill>
                  <a:srgbClr val="000000"/>
                </a:solidFill>
                <a:latin typeface="Comic Sans MS" panose="030F0702030302020204" pitchFamily="66" charset="0"/>
              </a:rPr>
              <a:t> sentences:</a:t>
            </a:r>
          </a:p>
          <a:p>
            <a:endParaRPr lang="en-US" sz="1100" b="0" i="0" u="none" strike="noStrike" baseline="0" dirty="0">
              <a:solidFill>
                <a:srgbClr val="000000"/>
              </a:solidFill>
              <a:latin typeface="Comic Sans MS" panose="030F0702030302020204" pitchFamily="66" charset="0"/>
            </a:endParaRPr>
          </a:p>
          <a:p>
            <a:r>
              <a:rPr lang="en-US" sz="1400" b="0" i="1" u="none" strike="noStrike" baseline="0" dirty="0">
                <a:solidFill>
                  <a:srgbClr val="000000"/>
                </a:solidFill>
                <a:latin typeface="Comic Sans MS" panose="030F0702030302020204" pitchFamily="66" charset="0"/>
              </a:rPr>
              <a:t>Water and nutrients pass from the small intestine into the </a:t>
            </a:r>
            <a:r>
              <a:rPr lang="en-US" sz="1400" b="1" i="0" u="none" strike="noStrike" baseline="0" dirty="0">
                <a:solidFill>
                  <a:srgbClr val="0000FF"/>
                </a:solidFill>
                <a:latin typeface="Comic Sans MS" panose="030F0702030302020204" pitchFamily="66" charset="0"/>
              </a:rPr>
              <a:t>blood</a:t>
            </a:r>
            <a:r>
              <a:rPr lang="en-US" sz="1400" b="0" i="1" u="none" strike="noStrike" baseline="0" dirty="0">
                <a:solidFill>
                  <a:srgbClr val="0000FF"/>
                </a:solidFill>
                <a:latin typeface="Comic Sans MS" panose="030F0702030302020204" pitchFamily="66" charset="0"/>
              </a:rPr>
              <a:t>.</a:t>
            </a:r>
            <a:endParaRPr lang="en-US" sz="1400" b="0" i="0" u="none" strike="noStrike" baseline="0" dirty="0">
              <a:solidFill>
                <a:srgbClr val="0000FF"/>
              </a:solidFill>
              <a:latin typeface="Comic Sans MS" panose="030F0702030302020204" pitchFamily="66" charset="0"/>
            </a:endParaRPr>
          </a:p>
          <a:p>
            <a:r>
              <a:rPr lang="en-US" sz="1400" b="0" i="1" u="none" strike="noStrike" baseline="0" dirty="0">
                <a:solidFill>
                  <a:srgbClr val="000000"/>
                </a:solidFill>
                <a:latin typeface="Comic Sans MS" panose="030F0702030302020204" pitchFamily="66" charset="0"/>
              </a:rPr>
              <a:t>They are then transported around the body by the </a:t>
            </a:r>
            <a:r>
              <a:rPr lang="en-US" sz="1400" b="1" i="0" u="none" strike="noStrike" baseline="0" dirty="0">
                <a:solidFill>
                  <a:srgbClr val="0000FF"/>
                </a:solidFill>
                <a:latin typeface="Comic Sans MS" panose="030F0702030302020204" pitchFamily="66" charset="0"/>
              </a:rPr>
              <a:t>circulatory</a:t>
            </a:r>
            <a:r>
              <a:rPr lang="en-US" sz="1400" b="1" i="0" u="none" strike="noStrike" baseline="0" dirty="0">
                <a:solidFill>
                  <a:srgbClr val="000000"/>
                </a:solidFill>
                <a:latin typeface="Comic Sans MS" panose="030F0702030302020204" pitchFamily="66" charset="0"/>
              </a:rPr>
              <a:t> </a:t>
            </a:r>
            <a:r>
              <a:rPr lang="en-US" sz="1400" b="0" i="1" u="none" strike="noStrike" baseline="0" dirty="0">
                <a:solidFill>
                  <a:srgbClr val="000000"/>
                </a:solidFill>
                <a:latin typeface="Comic Sans MS" panose="030F0702030302020204" pitchFamily="66" charset="0"/>
              </a:rPr>
              <a:t>system.</a:t>
            </a:r>
          </a:p>
          <a:p>
            <a:endParaRPr lang="en-US" sz="1100" i="1" dirty="0">
              <a:solidFill>
                <a:srgbClr val="000000"/>
              </a:solidFill>
              <a:latin typeface="Comic Sans MS" panose="030F0702030302020204" pitchFamily="66" charset="0"/>
            </a:endParaRPr>
          </a:p>
          <a:p>
            <a:r>
              <a:rPr lang="en-US" sz="1100" b="1" i="0" u="none" strike="noStrike" baseline="0" dirty="0">
                <a:solidFill>
                  <a:srgbClr val="000000"/>
                </a:solidFill>
                <a:latin typeface="Comic Sans MS" panose="030F0702030302020204" pitchFamily="66" charset="0"/>
              </a:rPr>
              <a:t>ONE </a:t>
            </a:r>
            <a:r>
              <a:rPr lang="en-US" sz="1100" b="0" i="0" u="none" strike="noStrike" baseline="0" dirty="0">
                <a:solidFill>
                  <a:srgbClr val="000000"/>
                </a:solidFill>
                <a:latin typeface="Comic Sans MS" panose="030F0702030302020204" pitchFamily="66" charset="0"/>
              </a:rPr>
              <a:t>mark may be awarded for referring to the circulatory system or the blood system in both sentences:</a:t>
            </a:r>
          </a:p>
          <a:p>
            <a:r>
              <a:rPr lang="en-US" sz="1100" b="0" i="1" u="none" strike="noStrike" baseline="0" dirty="0">
                <a:solidFill>
                  <a:srgbClr val="000000"/>
                </a:solidFill>
                <a:latin typeface="Comic Sans MS" panose="030F0702030302020204" pitchFamily="66" charset="0"/>
              </a:rPr>
              <a:t>Water and nutrients pass from the small intestine into the </a:t>
            </a:r>
            <a:r>
              <a:rPr lang="en-US" sz="1100" b="1" i="0" u="none" strike="noStrike" baseline="0" dirty="0">
                <a:solidFill>
                  <a:srgbClr val="000000"/>
                </a:solidFill>
                <a:latin typeface="Comic Sans MS" panose="030F0702030302020204" pitchFamily="66" charset="0"/>
              </a:rPr>
              <a:t>circulatory system</a:t>
            </a:r>
            <a:r>
              <a:rPr lang="en-US" sz="1100" b="0" i="1" u="none" strike="noStrike" baseline="0" dirty="0">
                <a:solidFill>
                  <a:srgbClr val="000000"/>
                </a:solidFill>
                <a:latin typeface="Comic Sans MS" panose="030F0702030302020204" pitchFamily="66" charset="0"/>
              </a:rPr>
              <a:t>.</a:t>
            </a:r>
            <a:endParaRPr lang="en-US" sz="1100" b="0" i="0" u="none" strike="noStrike" baseline="0" dirty="0">
              <a:solidFill>
                <a:srgbClr val="000000"/>
              </a:solidFill>
              <a:latin typeface="Comic Sans MS" panose="030F0702030302020204" pitchFamily="66" charset="0"/>
            </a:endParaRPr>
          </a:p>
          <a:p>
            <a:r>
              <a:rPr lang="en-US" sz="1100" b="0" i="1" u="none" strike="noStrike" baseline="0" dirty="0">
                <a:solidFill>
                  <a:srgbClr val="000000"/>
                </a:solidFill>
                <a:latin typeface="Comic Sans MS" panose="030F0702030302020204" pitchFamily="66" charset="0"/>
              </a:rPr>
              <a:t>They are then transported around the body by the </a:t>
            </a:r>
            <a:r>
              <a:rPr lang="en-US" sz="1100" b="1" i="0" u="none" strike="noStrike" baseline="0" dirty="0">
                <a:solidFill>
                  <a:srgbClr val="000000"/>
                </a:solidFill>
                <a:latin typeface="Comic Sans MS" panose="030F0702030302020204" pitchFamily="66" charset="0"/>
              </a:rPr>
              <a:t>circulatory </a:t>
            </a:r>
            <a:r>
              <a:rPr lang="en-US" sz="1100" b="0" i="1" u="none" strike="noStrike" baseline="0" dirty="0">
                <a:solidFill>
                  <a:srgbClr val="000000"/>
                </a:solidFill>
                <a:latin typeface="Comic Sans MS" panose="030F0702030302020204" pitchFamily="66" charset="0"/>
              </a:rPr>
              <a:t>system.</a:t>
            </a:r>
            <a:r>
              <a:rPr lang="en-US" sz="1100" b="0" i="0" u="none" strike="noStrike" baseline="0" dirty="0">
                <a:solidFill>
                  <a:srgbClr val="000000"/>
                </a:solidFill>
                <a:latin typeface="Comic Sans MS" panose="030F0702030302020204" pitchFamily="66" charset="0"/>
              </a:rPr>
              <a:t>	</a:t>
            </a:r>
          </a:p>
          <a:p>
            <a:endParaRPr lang="en-US" sz="1100" b="0" i="1" u="none" strike="noStrike" baseline="0" dirty="0">
              <a:solidFill>
                <a:srgbClr val="000000"/>
              </a:solidFill>
              <a:latin typeface="Comic Sans MS" panose="030F0702030302020204" pitchFamily="66" charset="0"/>
            </a:endParaRPr>
          </a:p>
          <a:p>
            <a:r>
              <a:rPr lang="en-US" sz="1100" b="0" i="0" u="none" strike="noStrike" baseline="0" dirty="0">
                <a:solidFill>
                  <a:srgbClr val="000000"/>
                </a:solidFill>
                <a:latin typeface="Comic Sans MS" panose="030F0702030302020204" pitchFamily="66" charset="0"/>
              </a:rPr>
              <a:t>	</a:t>
            </a:r>
          </a:p>
        </p:txBody>
      </p:sp>
      <p:sp>
        <p:nvSpPr>
          <p:cNvPr id="17" name="TextBox 16">
            <a:extLst>
              <a:ext uri="{FF2B5EF4-FFF2-40B4-BE49-F238E27FC236}">
                <a16:creationId xmlns:a16="http://schemas.microsoft.com/office/drawing/2014/main" id="{B779BFFB-5C96-0B34-99EF-3A6E9B47F461}"/>
              </a:ext>
            </a:extLst>
          </p:cNvPr>
          <p:cNvSpPr txBox="1"/>
          <p:nvPr/>
        </p:nvSpPr>
        <p:spPr>
          <a:xfrm>
            <a:off x="208874" y="6286680"/>
            <a:ext cx="6191926" cy="3477875"/>
          </a:xfrm>
          <a:prstGeom prst="rect">
            <a:avLst/>
          </a:prstGeom>
          <a:noFill/>
        </p:spPr>
        <p:txBody>
          <a:bodyPr wrap="square">
            <a:spAutoFit/>
          </a:bodyPr>
          <a:lstStyle/>
          <a:p>
            <a:r>
              <a:rPr lang="en-US" sz="1100" b="0" i="0" u="none" strike="noStrike" baseline="0" dirty="0">
                <a:solidFill>
                  <a:srgbClr val="000000"/>
                </a:solidFill>
                <a:latin typeface="Comic Sans MS" panose="030F0702030302020204" pitchFamily="66" charset="0"/>
              </a:rPr>
              <a:t>32. Award </a:t>
            </a:r>
            <a:r>
              <a:rPr lang="en-US" sz="1100" b="1" i="0" u="none" strike="noStrike" baseline="0" dirty="0">
                <a:solidFill>
                  <a:srgbClr val="000000"/>
                </a:solidFill>
                <a:latin typeface="Comic Sans MS" panose="030F0702030302020204" pitchFamily="66" charset="0"/>
              </a:rPr>
              <a:t>ONE mark </a:t>
            </a:r>
            <a:r>
              <a:rPr lang="en-US" sz="1100" b="0" i="0" u="none" strike="noStrike" baseline="0" dirty="0">
                <a:solidFill>
                  <a:srgbClr val="000000"/>
                </a:solidFill>
                <a:latin typeface="Comic Sans MS" panose="030F0702030302020204" pitchFamily="66" charset="0"/>
              </a:rPr>
              <a:t>for any two acceptable reasons given for how exercise can help keep our bodies functioning well, </a:t>
            </a:r>
            <a:r>
              <a:rPr lang="en-US" sz="1100" b="0" i="0" u="none" strike="noStrike" baseline="0" dirty="0" err="1">
                <a:solidFill>
                  <a:srgbClr val="000000"/>
                </a:solidFill>
                <a:latin typeface="Comic Sans MS" panose="030F0702030302020204" pitchFamily="66" charset="0"/>
              </a:rPr>
              <a:t>eg</a:t>
            </a:r>
            <a:r>
              <a:rPr lang="en-US" sz="1100" b="0" i="0" u="none" strike="noStrike" baseline="0" dirty="0">
                <a:solidFill>
                  <a:srgbClr val="000000"/>
                </a:solidFill>
                <a:latin typeface="Comic Sans MS" panose="030F0702030302020204" pitchFamily="66" charset="0"/>
              </a:rPr>
              <a:t>:</a:t>
            </a:r>
          </a:p>
          <a:p>
            <a:pPr marL="171450" indent="-171450">
              <a:buFont typeface="Arial" panose="020B0604020202020204" pitchFamily="34" charset="0"/>
              <a:buChar char="•"/>
            </a:pPr>
            <a:r>
              <a:rPr lang="en-US" sz="1100" b="0" i="0" u="none" strike="noStrike" baseline="0" dirty="0">
                <a:solidFill>
                  <a:srgbClr val="000000"/>
                </a:solidFill>
                <a:latin typeface="Comic Sans MS" panose="030F0702030302020204" pitchFamily="66" charset="0"/>
              </a:rPr>
              <a:t>it makes our hearts stronger</a:t>
            </a:r>
          </a:p>
          <a:p>
            <a:pPr marL="171450" indent="-171450">
              <a:buFont typeface="Arial" panose="020B0604020202020204" pitchFamily="34" charset="0"/>
              <a:buChar char="•"/>
            </a:pPr>
            <a:r>
              <a:rPr lang="en-US" sz="1100" b="0" i="0" u="none" strike="noStrike" baseline="0" dirty="0">
                <a:solidFill>
                  <a:srgbClr val="000000"/>
                </a:solidFill>
                <a:latin typeface="Comic Sans MS" panose="030F0702030302020204" pitchFamily="66" charset="0"/>
              </a:rPr>
              <a:t>it makes our muscles stronger</a:t>
            </a:r>
          </a:p>
          <a:p>
            <a:pPr marL="171450" indent="-171450">
              <a:buFont typeface="Arial" panose="020B0604020202020204" pitchFamily="34" charset="0"/>
              <a:buChar char="•"/>
            </a:pPr>
            <a:r>
              <a:rPr lang="en-US" sz="1100" b="0" i="0" u="none" strike="noStrike" baseline="0" dirty="0">
                <a:solidFill>
                  <a:srgbClr val="000000"/>
                </a:solidFill>
                <a:latin typeface="Comic Sans MS" panose="030F0702030302020204" pitchFamily="66" charset="0"/>
              </a:rPr>
              <a:t>it can help reduce the risk of heart disease</a:t>
            </a:r>
          </a:p>
          <a:p>
            <a:pPr marL="171450" indent="-171450">
              <a:buFont typeface="Arial" panose="020B0604020202020204" pitchFamily="34" charset="0"/>
              <a:buChar char="•"/>
            </a:pPr>
            <a:r>
              <a:rPr lang="en-US" sz="1100" b="0" i="0" u="none" strike="noStrike" baseline="0" dirty="0">
                <a:solidFill>
                  <a:srgbClr val="000000"/>
                </a:solidFill>
                <a:latin typeface="Comic Sans MS" panose="030F0702030302020204" pitchFamily="66" charset="0"/>
              </a:rPr>
              <a:t>it can reduce stress/make you feel happier</a:t>
            </a:r>
          </a:p>
          <a:p>
            <a:pPr marL="171450" indent="-171450">
              <a:buFont typeface="Arial" panose="020B0604020202020204" pitchFamily="34" charset="0"/>
              <a:buChar char="•"/>
            </a:pPr>
            <a:r>
              <a:rPr lang="en-US" sz="1100" b="0" i="0" u="none" strike="noStrike" baseline="0" dirty="0">
                <a:solidFill>
                  <a:srgbClr val="000000"/>
                </a:solidFill>
                <a:latin typeface="Comic Sans MS" panose="030F0702030302020204" pitchFamily="66" charset="0"/>
              </a:rPr>
              <a:t>it can help you lose weight (if you need to)</a:t>
            </a:r>
          </a:p>
          <a:p>
            <a:pPr marL="171450" indent="-171450">
              <a:buFont typeface="Arial" panose="020B0604020202020204" pitchFamily="34" charset="0"/>
              <a:buChar char="•"/>
            </a:pPr>
            <a:r>
              <a:rPr lang="en-US" sz="1100" b="0" i="0" u="none" strike="noStrike" baseline="0" dirty="0">
                <a:solidFill>
                  <a:srgbClr val="000000"/>
                </a:solidFill>
                <a:latin typeface="Comic Sans MS" panose="030F0702030302020204" pitchFamily="66" charset="0"/>
              </a:rPr>
              <a:t>it can help increase your energy levels</a:t>
            </a:r>
          </a:p>
          <a:p>
            <a:pPr marL="171450" indent="-171450">
              <a:buFont typeface="Arial" panose="020B0604020202020204" pitchFamily="34" charset="0"/>
              <a:buChar char="•"/>
            </a:pPr>
            <a:r>
              <a:rPr lang="en-US" sz="1100" b="0" i="0" u="none" strike="noStrike" baseline="0" dirty="0">
                <a:solidFill>
                  <a:srgbClr val="000000"/>
                </a:solidFill>
                <a:latin typeface="Comic Sans MS" panose="030F0702030302020204" pitchFamily="66" charset="0"/>
              </a:rPr>
              <a:t>it can help you concentrate better.</a:t>
            </a:r>
          </a:p>
          <a:p>
            <a:endParaRPr lang="en-GB" sz="1100" b="0" i="0" u="none" strike="noStrike" baseline="0" dirty="0">
              <a:solidFill>
                <a:srgbClr val="000000"/>
              </a:solidFill>
              <a:latin typeface="Comic Sans MS" panose="030F0702030302020204" pitchFamily="66" charset="0"/>
            </a:endParaRPr>
          </a:p>
          <a:p>
            <a:pPr marL="171450" indent="-171450">
              <a:buFont typeface="Wingdings" panose="05000000000000000000" pitchFamily="2" charset="2"/>
              <a:buChar char="v"/>
            </a:pPr>
            <a:r>
              <a:rPr lang="en-US" sz="1100" b="0" i="0" u="none" strike="noStrike" baseline="0" dirty="0">
                <a:solidFill>
                  <a:srgbClr val="000000"/>
                </a:solidFill>
                <a:latin typeface="Comic Sans MS" panose="030F0702030302020204" pitchFamily="66" charset="0"/>
              </a:rPr>
              <a:t> </a:t>
            </a:r>
            <a:r>
              <a:rPr lang="en-US" sz="1100" b="1" i="0" u="none" strike="noStrike" baseline="0" dirty="0">
                <a:solidFill>
                  <a:srgbClr val="000000"/>
                </a:solidFill>
                <a:latin typeface="Comic Sans MS" panose="030F0702030302020204" pitchFamily="66" charset="0"/>
              </a:rPr>
              <a:t>Give credit </a:t>
            </a:r>
            <a:r>
              <a:rPr lang="en-US" sz="1100" b="0" i="0" u="none" strike="noStrike" baseline="0" dirty="0">
                <a:solidFill>
                  <a:srgbClr val="000000"/>
                </a:solidFill>
                <a:latin typeface="Comic Sans MS" panose="030F0702030302020204" pitchFamily="66" charset="0"/>
              </a:rPr>
              <a:t>for responses that go beyond key stage 2:</a:t>
            </a:r>
          </a:p>
          <a:p>
            <a:pPr marL="171450" indent="-171450">
              <a:buFont typeface="Arial" panose="020B0604020202020204" pitchFamily="34" charset="0"/>
              <a:buChar char="•"/>
            </a:pPr>
            <a:r>
              <a:rPr lang="en-US" sz="1100" b="0" i="0" u="none" strike="noStrike" baseline="0" dirty="0">
                <a:solidFill>
                  <a:srgbClr val="000000"/>
                </a:solidFill>
                <a:latin typeface="Comic Sans MS" panose="030F0702030302020204" pitchFamily="66" charset="0"/>
              </a:rPr>
              <a:t>it can reduce the risk of cancer</a:t>
            </a:r>
          </a:p>
          <a:p>
            <a:pPr marL="171450" indent="-171450">
              <a:buFont typeface="Arial" panose="020B0604020202020204" pitchFamily="34" charset="0"/>
              <a:buChar char="•"/>
            </a:pPr>
            <a:r>
              <a:rPr lang="en-US" sz="1100" b="0" i="0" u="none" strike="noStrike" baseline="0" dirty="0">
                <a:solidFill>
                  <a:srgbClr val="000000"/>
                </a:solidFill>
                <a:latin typeface="Comic Sans MS" panose="030F0702030302020204" pitchFamily="66" charset="0"/>
              </a:rPr>
              <a:t>it can reduce blood pressure (if you suffer from high blood pressure)</a:t>
            </a:r>
          </a:p>
          <a:p>
            <a:pPr marL="171450" indent="-171450">
              <a:buFont typeface="Arial" panose="020B0604020202020204" pitchFamily="34" charset="0"/>
              <a:buChar char="•"/>
            </a:pPr>
            <a:r>
              <a:rPr lang="en-US" sz="1100" b="0" i="0" u="none" strike="noStrike" baseline="0" dirty="0">
                <a:solidFill>
                  <a:srgbClr val="000000"/>
                </a:solidFill>
                <a:latin typeface="Comic Sans MS" panose="030F0702030302020204" pitchFamily="66" charset="0"/>
              </a:rPr>
              <a:t>it can improve your immune system.</a:t>
            </a:r>
          </a:p>
          <a:p>
            <a:pPr marL="171450" indent="-171450">
              <a:buFont typeface="Arial" panose="020B0604020202020204" pitchFamily="34" charset="0"/>
              <a:buChar char="•"/>
            </a:pPr>
            <a:endParaRPr lang="en-US" sz="1100" dirty="0">
              <a:solidFill>
                <a:srgbClr val="000000"/>
              </a:solidFill>
              <a:latin typeface="Comic Sans MS" panose="030F0702030302020204" pitchFamily="66" charset="0"/>
            </a:endParaRPr>
          </a:p>
          <a:p>
            <a:r>
              <a:rPr lang="en-US" sz="1100" b="1" i="1" u="none" strike="noStrike" baseline="0" dirty="0">
                <a:solidFill>
                  <a:srgbClr val="000000"/>
                </a:solidFill>
                <a:latin typeface="Comic Sans MS" panose="030F0702030302020204" pitchFamily="66" charset="0"/>
              </a:rPr>
              <a:t>Do not </a:t>
            </a:r>
            <a:r>
              <a:rPr lang="en-US" sz="1100" b="0" i="1" u="none" strike="noStrike" baseline="0" dirty="0">
                <a:solidFill>
                  <a:srgbClr val="000000"/>
                </a:solidFill>
                <a:latin typeface="Comic Sans MS" panose="030F0702030302020204" pitchFamily="66" charset="0"/>
              </a:rPr>
              <a:t>give credit for an insufficient response stating that exercise helps keep you fit but gives no reason why this helps your body.</a:t>
            </a:r>
            <a:endParaRPr lang="en-US" sz="1100" b="0" i="0" u="none" strike="noStrike" baseline="0" dirty="0">
              <a:solidFill>
                <a:srgbClr val="000000"/>
              </a:solidFill>
              <a:latin typeface="Comic Sans MS" panose="030F0702030302020204" pitchFamily="66" charset="0"/>
            </a:endParaRPr>
          </a:p>
          <a:p>
            <a:r>
              <a:rPr lang="en-US" sz="1100" b="1" i="1" u="none" strike="noStrike" baseline="0" dirty="0">
                <a:solidFill>
                  <a:srgbClr val="000000"/>
                </a:solidFill>
                <a:latin typeface="Comic Sans MS" panose="030F0702030302020204" pitchFamily="66" charset="0"/>
              </a:rPr>
              <a:t>Do not </a:t>
            </a:r>
            <a:r>
              <a:rPr lang="en-US" sz="1100" b="0" i="1" u="none" strike="noStrike" baseline="0" dirty="0">
                <a:solidFill>
                  <a:srgbClr val="000000"/>
                </a:solidFill>
                <a:latin typeface="Comic Sans MS" panose="030F0702030302020204" pitchFamily="66" charset="0"/>
              </a:rPr>
              <a:t>give credit for a second response that is a repetition or restatement of the first.</a:t>
            </a:r>
            <a:r>
              <a:rPr lang="en-US" sz="1100" b="0" i="0" u="none" strike="noStrike" baseline="0" dirty="0">
                <a:solidFill>
                  <a:srgbClr val="000000"/>
                </a:solidFill>
                <a:latin typeface="Comic Sans MS" panose="030F0702030302020204" pitchFamily="66" charset="0"/>
              </a:rPr>
              <a:t>	</a:t>
            </a:r>
          </a:p>
          <a:p>
            <a:endParaRPr lang="en-US" sz="1100" b="0" i="0" u="none" strike="noStrike" baseline="0" dirty="0">
              <a:solidFill>
                <a:srgbClr val="000000"/>
              </a:solidFill>
              <a:latin typeface="Comic Sans MS" panose="030F0702030302020204" pitchFamily="66" charset="0"/>
            </a:endParaRPr>
          </a:p>
          <a:p>
            <a:r>
              <a:rPr lang="en-GB" sz="1100" b="0" i="0" u="none" strike="noStrike" baseline="0" dirty="0">
                <a:solidFill>
                  <a:srgbClr val="000000"/>
                </a:solidFill>
                <a:latin typeface="Comic Sans MS" panose="030F0702030302020204" pitchFamily="66" charset="0"/>
              </a:rPr>
              <a:t>	</a:t>
            </a:r>
          </a:p>
        </p:txBody>
      </p:sp>
    </p:spTree>
    <p:extLst>
      <p:ext uri="{BB962C8B-B14F-4D97-AF65-F5344CB8AC3E}">
        <p14:creationId xmlns:p14="http://schemas.microsoft.com/office/powerpoint/2010/main" val="9401147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a:extLst>
              <a:ext uri="{FF2B5EF4-FFF2-40B4-BE49-F238E27FC236}">
                <a16:creationId xmlns:a16="http://schemas.microsoft.com/office/drawing/2014/main" id="{228DB81E-8F37-7807-491B-DF27FF7BAB22}"/>
              </a:ext>
            </a:extLst>
          </p:cNvPr>
          <p:cNvSpPr>
            <a:spLocks noChangeArrowheads="1"/>
          </p:cNvSpPr>
          <p:nvPr/>
        </p:nvSpPr>
        <p:spPr bwMode="auto">
          <a:xfrm>
            <a:off x="1520072" y="174860"/>
            <a:ext cx="335059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2000" b="1" i="0" u="none" strike="noStrike" cap="none" normalizeH="0" baseline="0" dirty="0">
                <a:ln>
                  <a:noFill/>
                </a:ln>
                <a:effectLst/>
                <a:latin typeface="Comic Sans MS" panose="030F0702030302020204" pitchFamily="66" charset="0"/>
                <a:ea typeface="Calibri" panose="020F0502020204030204" pitchFamily="34" charset="0"/>
                <a:cs typeface="Times New Roman" panose="02020603050405020304" pitchFamily="18" charset="0"/>
              </a:rPr>
              <a:t>Evolution and Inheritance</a:t>
            </a:r>
          </a:p>
        </p:txBody>
      </p:sp>
      <p:sp>
        <p:nvSpPr>
          <p:cNvPr id="6" name="TextBox 5">
            <a:extLst>
              <a:ext uri="{FF2B5EF4-FFF2-40B4-BE49-F238E27FC236}">
                <a16:creationId xmlns:a16="http://schemas.microsoft.com/office/drawing/2014/main" id="{E1756351-E2E3-C25B-2C3B-E581B8BEBA6A}"/>
              </a:ext>
            </a:extLst>
          </p:cNvPr>
          <p:cNvSpPr txBox="1"/>
          <p:nvPr/>
        </p:nvSpPr>
        <p:spPr>
          <a:xfrm>
            <a:off x="296839" y="825268"/>
            <a:ext cx="3549318" cy="1569660"/>
          </a:xfrm>
          <a:prstGeom prst="rect">
            <a:avLst/>
          </a:prstGeom>
          <a:noFill/>
        </p:spPr>
        <p:txBody>
          <a:bodyPr wrap="square">
            <a:spAutoFit/>
          </a:bodyPr>
          <a:lstStyle/>
          <a:p>
            <a:r>
              <a:rPr lang="en-GB" sz="1200" b="0" i="0" u="none" strike="noStrike" baseline="0" dirty="0">
                <a:solidFill>
                  <a:srgbClr val="000000"/>
                </a:solidFill>
                <a:latin typeface="Comic Sans MS" panose="030F0702030302020204" pitchFamily="66" charset="0"/>
              </a:rPr>
              <a:t>33. Award </a:t>
            </a:r>
            <a:r>
              <a:rPr lang="en-GB" sz="1200" b="1" i="0" u="none" strike="noStrike" baseline="0" dirty="0">
                <a:solidFill>
                  <a:srgbClr val="000000"/>
                </a:solidFill>
                <a:latin typeface="Comic Sans MS" panose="030F0702030302020204" pitchFamily="66" charset="0"/>
              </a:rPr>
              <a:t>TWO </a:t>
            </a:r>
            <a:r>
              <a:rPr lang="en-GB" sz="1200" b="0" i="0" u="none" strike="noStrike" baseline="0" dirty="0">
                <a:solidFill>
                  <a:srgbClr val="000000"/>
                </a:solidFill>
                <a:latin typeface="Comic Sans MS" panose="030F0702030302020204" pitchFamily="66" charset="0"/>
              </a:rPr>
              <a:t>marks for: </a:t>
            </a:r>
          </a:p>
          <a:p>
            <a:endParaRPr lang="en-GB" sz="1100" dirty="0">
              <a:solidFill>
                <a:srgbClr val="000000"/>
              </a:solidFill>
              <a:latin typeface="Comic Sans MS" panose="030F0702030302020204" pitchFamily="66" charset="0"/>
            </a:endParaRPr>
          </a:p>
          <a:p>
            <a:r>
              <a:rPr lang="en-US" sz="1100" b="0" i="0" u="none" strike="noStrike" baseline="0" dirty="0">
                <a:solidFill>
                  <a:srgbClr val="000000"/>
                </a:solidFill>
                <a:latin typeface="Comic Sans MS" panose="030F0702030302020204" pitchFamily="66" charset="0"/>
              </a:rPr>
              <a:t>If </a:t>
            </a:r>
            <a:r>
              <a:rPr lang="en-US" sz="1100" b="1" i="0" u="none" strike="noStrike" baseline="0" dirty="0">
                <a:solidFill>
                  <a:srgbClr val="000000"/>
                </a:solidFill>
                <a:latin typeface="Comic Sans MS" panose="030F0702030302020204" pitchFamily="66" charset="0"/>
              </a:rPr>
              <a:t>TWO </a:t>
            </a:r>
            <a:r>
              <a:rPr lang="en-US" sz="1100" b="0" i="0" u="none" strike="noStrike" baseline="0" dirty="0">
                <a:solidFill>
                  <a:srgbClr val="000000"/>
                </a:solidFill>
                <a:latin typeface="Comic Sans MS" panose="030F0702030302020204" pitchFamily="66" charset="0"/>
              </a:rPr>
              <a:t>marks cannot be awarded, award </a:t>
            </a:r>
            <a:r>
              <a:rPr lang="en-US" sz="1100" b="1" i="0" u="none" strike="noStrike" baseline="0" dirty="0">
                <a:solidFill>
                  <a:srgbClr val="000000"/>
                </a:solidFill>
                <a:latin typeface="Comic Sans MS" panose="030F0702030302020204" pitchFamily="66" charset="0"/>
              </a:rPr>
              <a:t>ONE </a:t>
            </a:r>
            <a:r>
              <a:rPr lang="en-US" sz="1100" b="0" i="0" u="none" strike="noStrike" baseline="0" dirty="0">
                <a:solidFill>
                  <a:srgbClr val="000000"/>
                </a:solidFill>
                <a:latin typeface="Comic Sans MS" panose="030F0702030302020204" pitchFamily="66" charset="0"/>
              </a:rPr>
              <a:t>mark for any </a:t>
            </a:r>
            <a:r>
              <a:rPr lang="en-US" sz="1100" b="1" i="0" u="none" strike="noStrike" baseline="0" dirty="0">
                <a:solidFill>
                  <a:srgbClr val="000000"/>
                </a:solidFill>
                <a:latin typeface="Comic Sans MS" panose="030F0702030302020204" pitchFamily="66" charset="0"/>
              </a:rPr>
              <a:t>two </a:t>
            </a:r>
            <a:r>
              <a:rPr lang="en-US" sz="1100" b="0" i="0" u="none" strike="noStrike" baseline="0" dirty="0">
                <a:solidFill>
                  <a:srgbClr val="000000"/>
                </a:solidFill>
                <a:latin typeface="Comic Sans MS" panose="030F0702030302020204" pitchFamily="66" charset="0"/>
              </a:rPr>
              <a:t>correct lines drawn.	</a:t>
            </a:r>
          </a:p>
          <a:p>
            <a:endParaRPr lang="en-GB" sz="1100" b="0" i="0" u="none" strike="noStrike" baseline="0" dirty="0">
              <a:solidFill>
                <a:srgbClr val="000000"/>
              </a:solidFill>
              <a:latin typeface="Comic Sans MS" panose="030F0702030302020204" pitchFamily="66" charset="0"/>
            </a:endParaRPr>
          </a:p>
          <a:p>
            <a:r>
              <a:rPr lang="en-US" sz="1100" b="1" i="1" u="none" strike="noStrike" baseline="0" dirty="0">
                <a:solidFill>
                  <a:srgbClr val="000000"/>
                </a:solidFill>
                <a:latin typeface="Comic Sans MS" panose="030F0702030302020204" pitchFamily="66" charset="0"/>
              </a:rPr>
              <a:t>Do not </a:t>
            </a:r>
            <a:r>
              <a:rPr lang="en-US" sz="1100" b="0" i="1" u="none" strike="noStrike" baseline="0" dirty="0">
                <a:solidFill>
                  <a:srgbClr val="000000"/>
                </a:solidFill>
                <a:latin typeface="Comic Sans MS" panose="030F0702030302020204" pitchFamily="66" charset="0"/>
              </a:rPr>
              <a:t>give credit if more than one line is drawn from each camel’s feature.</a:t>
            </a:r>
            <a:r>
              <a:rPr lang="en-US" sz="1100" b="0" i="0" u="none" strike="noStrike" baseline="0" dirty="0">
                <a:solidFill>
                  <a:srgbClr val="000000"/>
                </a:solidFill>
                <a:latin typeface="Comic Sans MS" panose="030F0702030302020204" pitchFamily="66" charset="0"/>
              </a:rPr>
              <a:t>	</a:t>
            </a:r>
          </a:p>
          <a:p>
            <a:r>
              <a:rPr lang="en-GB" sz="1800" b="0" i="0" u="none" strike="noStrike" baseline="0" dirty="0">
                <a:solidFill>
                  <a:srgbClr val="000000"/>
                </a:solidFill>
                <a:latin typeface="HelveticaNeueLT Std Lt"/>
              </a:rPr>
              <a:t>	</a:t>
            </a:r>
          </a:p>
        </p:txBody>
      </p:sp>
      <p:pic>
        <p:nvPicPr>
          <p:cNvPr id="8" name="Picture 7">
            <a:extLst>
              <a:ext uri="{FF2B5EF4-FFF2-40B4-BE49-F238E27FC236}">
                <a16:creationId xmlns:a16="http://schemas.microsoft.com/office/drawing/2014/main" id="{F80ECE4B-F00B-E0DD-D6E2-2B480C135277}"/>
              </a:ext>
            </a:extLst>
          </p:cNvPr>
          <p:cNvPicPr>
            <a:picLocks noChangeAspect="1"/>
          </p:cNvPicPr>
          <p:nvPr/>
        </p:nvPicPr>
        <p:blipFill>
          <a:blip r:embed="rId2"/>
          <a:stretch>
            <a:fillRect/>
          </a:stretch>
        </p:blipFill>
        <p:spPr>
          <a:xfrm>
            <a:off x="3846157" y="825268"/>
            <a:ext cx="2715004" cy="4477375"/>
          </a:xfrm>
          <a:prstGeom prst="rect">
            <a:avLst/>
          </a:prstGeom>
        </p:spPr>
      </p:pic>
      <p:sp>
        <p:nvSpPr>
          <p:cNvPr id="10" name="TextBox 9">
            <a:extLst>
              <a:ext uri="{FF2B5EF4-FFF2-40B4-BE49-F238E27FC236}">
                <a16:creationId xmlns:a16="http://schemas.microsoft.com/office/drawing/2014/main" id="{2E2FA187-BD68-FD4F-2CFE-3E7EB23470CE}"/>
              </a:ext>
            </a:extLst>
          </p:cNvPr>
          <p:cNvSpPr txBox="1"/>
          <p:nvPr/>
        </p:nvSpPr>
        <p:spPr>
          <a:xfrm>
            <a:off x="296839" y="2645226"/>
            <a:ext cx="3549318" cy="5447645"/>
          </a:xfrm>
          <a:prstGeom prst="rect">
            <a:avLst/>
          </a:prstGeom>
          <a:noFill/>
        </p:spPr>
        <p:txBody>
          <a:bodyPr wrap="square">
            <a:spAutoFit/>
          </a:bodyPr>
          <a:lstStyle/>
          <a:p>
            <a:r>
              <a:rPr lang="en-US" sz="1100" b="0" i="0" u="none" strike="noStrike" baseline="0" dirty="0">
                <a:solidFill>
                  <a:srgbClr val="000000"/>
                </a:solidFill>
                <a:latin typeface="Comic Sans MS" panose="030F0702030302020204" pitchFamily="66" charset="0"/>
              </a:rPr>
              <a:t>34. Award </a:t>
            </a:r>
            <a:r>
              <a:rPr lang="en-US" sz="1100" b="1" i="0" u="none" strike="noStrike" baseline="0" dirty="0">
                <a:solidFill>
                  <a:srgbClr val="000000"/>
                </a:solidFill>
                <a:latin typeface="Comic Sans MS" panose="030F0702030302020204" pitchFamily="66" charset="0"/>
              </a:rPr>
              <a:t>ONE </a:t>
            </a:r>
            <a:r>
              <a:rPr lang="en-US" sz="1100" b="0" i="0" u="none" strike="noStrike" baseline="0" dirty="0">
                <a:solidFill>
                  <a:srgbClr val="000000"/>
                </a:solidFill>
                <a:latin typeface="Comic Sans MS" panose="030F0702030302020204" pitchFamily="66" charset="0"/>
              </a:rPr>
              <a:t>mark for a response identifying a feature and describing how it helps the squirrel to live in a tree, for example:</a:t>
            </a:r>
          </a:p>
          <a:p>
            <a:r>
              <a:rPr lang="en-US" sz="1100" b="0" i="0" u="none" strike="noStrike" baseline="0" dirty="0">
                <a:solidFill>
                  <a:srgbClr val="000000"/>
                </a:solidFill>
                <a:latin typeface="Comic Sans MS" panose="030F0702030302020204" pitchFamily="66" charset="0"/>
              </a:rPr>
              <a:t>(bushy) tail; it helps to keep balance</a:t>
            </a:r>
          </a:p>
          <a:p>
            <a:r>
              <a:rPr lang="en-US" sz="1100" b="0" i="0" u="none" strike="noStrike" baseline="0" dirty="0">
                <a:solidFill>
                  <a:srgbClr val="000000"/>
                </a:solidFill>
                <a:latin typeface="Comic Sans MS" panose="030F0702030302020204" pitchFamily="66" charset="0"/>
              </a:rPr>
              <a:t>claws/long fingers and toes; to grip onto the branches/climb trees</a:t>
            </a:r>
          </a:p>
          <a:p>
            <a:r>
              <a:rPr lang="en-US" sz="1100" b="0" i="0" u="none" strike="noStrike" baseline="0" dirty="0">
                <a:solidFill>
                  <a:srgbClr val="000000"/>
                </a:solidFill>
                <a:latin typeface="Comic Sans MS" panose="030F0702030302020204" pitchFamily="66" charset="0"/>
              </a:rPr>
              <a:t>(sharp) teeth; to eat nuts/seeds/fruits growing on trees</a:t>
            </a:r>
          </a:p>
          <a:p>
            <a:endParaRPr lang="en-US" sz="1100" dirty="0">
              <a:solidFill>
                <a:srgbClr val="000000"/>
              </a:solidFill>
              <a:latin typeface="Comic Sans MS" panose="030F0702030302020204" pitchFamily="66" charset="0"/>
            </a:endParaRPr>
          </a:p>
          <a:p>
            <a:r>
              <a:rPr lang="en-US" sz="1100" b="1" i="0" u="none" strike="noStrike" baseline="0" dirty="0">
                <a:solidFill>
                  <a:srgbClr val="000000"/>
                </a:solidFill>
                <a:latin typeface="Comic Sans MS" panose="030F0702030302020204" pitchFamily="66" charset="0"/>
              </a:rPr>
              <a:t>ONE </a:t>
            </a:r>
            <a:r>
              <a:rPr lang="en-US" sz="1100" b="0" i="0" u="none" strike="noStrike" baseline="0" dirty="0">
                <a:solidFill>
                  <a:srgbClr val="000000"/>
                </a:solidFill>
                <a:latin typeface="Comic Sans MS" panose="030F0702030302020204" pitchFamily="66" charset="0"/>
              </a:rPr>
              <a:t>mark may be awarded if the feature is given within the description, for example:</a:t>
            </a:r>
          </a:p>
          <a:p>
            <a:r>
              <a:rPr lang="en-US" sz="1100" b="0" i="0" u="none" strike="noStrike" baseline="0" dirty="0">
                <a:solidFill>
                  <a:srgbClr val="000000"/>
                </a:solidFill>
                <a:latin typeface="Comic Sans MS" panose="030F0702030302020204" pitchFamily="66" charset="0"/>
              </a:rPr>
              <a:t>feet; clawing feet grasp the tree for climbing</a:t>
            </a:r>
          </a:p>
          <a:p>
            <a:r>
              <a:rPr lang="en-GB" sz="1100" b="0" i="0" u="none" strike="noStrike" baseline="0" dirty="0">
                <a:solidFill>
                  <a:srgbClr val="000000"/>
                </a:solidFill>
                <a:latin typeface="Comic Sans MS" panose="030F0702030302020204" pitchFamily="66" charset="0"/>
              </a:rPr>
              <a:t>	</a:t>
            </a:r>
          </a:p>
          <a:p>
            <a:r>
              <a:rPr lang="en-US" sz="1100" b="1" i="1" u="none" strike="noStrike" baseline="0" dirty="0">
                <a:solidFill>
                  <a:srgbClr val="000000"/>
                </a:solidFill>
                <a:latin typeface="Comic Sans MS" panose="030F0702030302020204" pitchFamily="66" charset="0"/>
              </a:rPr>
              <a:t>Do not </a:t>
            </a:r>
            <a:r>
              <a:rPr lang="en-US" sz="1100" b="0" i="1" u="none" strike="noStrike" baseline="0" dirty="0">
                <a:solidFill>
                  <a:srgbClr val="000000"/>
                </a:solidFill>
                <a:latin typeface="Comic Sans MS" panose="030F0702030302020204" pitchFamily="66" charset="0"/>
              </a:rPr>
              <a:t>give credit for an insufficient response indicating hands or feet grip the tree, for example:</a:t>
            </a:r>
            <a:endParaRPr lang="en-US" sz="1100" b="0" i="0" u="none" strike="noStrike" baseline="0" dirty="0">
              <a:solidFill>
                <a:srgbClr val="000000"/>
              </a:solidFill>
              <a:latin typeface="Comic Sans MS" panose="030F0702030302020204" pitchFamily="66" charset="0"/>
            </a:endParaRPr>
          </a:p>
          <a:p>
            <a:r>
              <a:rPr lang="en-US" sz="1100" b="0" i="1" u="none" strike="noStrike" baseline="0" dirty="0">
                <a:solidFill>
                  <a:srgbClr val="000000"/>
                </a:solidFill>
                <a:latin typeface="Comic Sans MS" panose="030F0702030302020204" pitchFamily="66" charset="0"/>
              </a:rPr>
              <a:t>hands/feet; grip tree/branches</a:t>
            </a:r>
            <a:endParaRPr lang="en-US" sz="1100" b="0" i="0" u="none" strike="noStrike" baseline="0" dirty="0">
              <a:solidFill>
                <a:srgbClr val="000000"/>
              </a:solidFill>
              <a:latin typeface="Comic Sans MS" panose="030F0702030302020204" pitchFamily="66" charset="0"/>
            </a:endParaRPr>
          </a:p>
          <a:p>
            <a:endParaRPr lang="en-GB" sz="1100" b="0" i="0" u="none" strike="noStrike" baseline="0" dirty="0">
              <a:solidFill>
                <a:srgbClr val="000000"/>
              </a:solidFill>
              <a:latin typeface="Comic Sans MS" panose="030F0702030302020204" pitchFamily="66" charset="0"/>
            </a:endParaRPr>
          </a:p>
          <a:p>
            <a:r>
              <a:rPr lang="en-US" sz="1100" b="1" i="1" u="none" strike="noStrike" baseline="0" dirty="0">
                <a:solidFill>
                  <a:srgbClr val="000000"/>
                </a:solidFill>
                <a:latin typeface="Comic Sans MS" panose="030F0702030302020204" pitchFamily="66" charset="0"/>
              </a:rPr>
              <a:t>Do not </a:t>
            </a:r>
            <a:r>
              <a:rPr lang="en-US" sz="1100" b="0" i="1" u="none" strike="noStrike" baseline="0" dirty="0">
                <a:solidFill>
                  <a:srgbClr val="000000"/>
                </a:solidFill>
                <a:latin typeface="Comic Sans MS" panose="030F0702030302020204" pitchFamily="66" charset="0"/>
              </a:rPr>
              <a:t>give credit for an insufficient response, for example:</a:t>
            </a:r>
            <a:endParaRPr lang="en-US" sz="1100" b="0" i="0" u="none" strike="noStrike" baseline="0" dirty="0">
              <a:solidFill>
                <a:srgbClr val="000000"/>
              </a:solidFill>
              <a:latin typeface="Comic Sans MS" panose="030F0702030302020204" pitchFamily="66" charset="0"/>
            </a:endParaRPr>
          </a:p>
          <a:p>
            <a:r>
              <a:rPr lang="en-US" sz="1100" b="0" i="1" u="none" strike="noStrike" baseline="0" dirty="0">
                <a:solidFill>
                  <a:srgbClr val="000000"/>
                </a:solidFill>
                <a:latin typeface="Comic Sans MS" panose="030F0702030302020204" pitchFamily="66" charset="0"/>
              </a:rPr>
              <a:t>fur; keeps them warm in winter [this is not specifically needed for tree living]</a:t>
            </a:r>
            <a:endParaRPr lang="en-US" sz="1100" b="0" i="0" u="none" strike="noStrike" baseline="0" dirty="0">
              <a:solidFill>
                <a:srgbClr val="000000"/>
              </a:solidFill>
              <a:latin typeface="Comic Sans MS" panose="030F0702030302020204" pitchFamily="66" charset="0"/>
            </a:endParaRPr>
          </a:p>
          <a:p>
            <a:r>
              <a:rPr lang="en-GB" sz="1100" b="0" i="1" u="none" strike="noStrike" baseline="0" dirty="0">
                <a:solidFill>
                  <a:srgbClr val="000000"/>
                </a:solidFill>
                <a:latin typeface="Comic Sans MS" panose="030F0702030302020204" pitchFamily="66" charset="0"/>
              </a:rPr>
              <a:t>brown fur; for camouflage</a:t>
            </a:r>
            <a:endParaRPr lang="en-GB" sz="1100" b="0" i="0" u="none" strike="noStrike" baseline="0" dirty="0">
              <a:solidFill>
                <a:srgbClr val="000000"/>
              </a:solidFill>
              <a:latin typeface="Comic Sans MS" panose="030F0702030302020204" pitchFamily="66" charset="0"/>
            </a:endParaRPr>
          </a:p>
          <a:p>
            <a:r>
              <a:rPr lang="en-US" sz="1100" b="0" i="1" u="none" strike="noStrike" baseline="0" dirty="0">
                <a:solidFill>
                  <a:srgbClr val="000000"/>
                </a:solidFill>
                <a:latin typeface="Comic Sans MS" panose="030F0702030302020204" pitchFamily="66" charset="0"/>
              </a:rPr>
              <a:t>good climber; helps it escape from predators/eat nuts</a:t>
            </a:r>
            <a:endParaRPr lang="en-US" sz="1100" b="0" i="0" u="none" strike="noStrike" baseline="0" dirty="0">
              <a:solidFill>
                <a:srgbClr val="000000"/>
              </a:solidFill>
              <a:latin typeface="Comic Sans MS" panose="030F0702030302020204" pitchFamily="66" charset="0"/>
            </a:endParaRPr>
          </a:p>
          <a:p>
            <a:r>
              <a:rPr lang="en-US" sz="1100" b="0" i="1" u="none" strike="noStrike" baseline="0" dirty="0">
                <a:solidFill>
                  <a:srgbClr val="000000"/>
                </a:solidFill>
                <a:latin typeface="Comic Sans MS" panose="030F0702030302020204" pitchFamily="66" charset="0"/>
              </a:rPr>
              <a:t>eat nuts/seeds; these grow in trees</a:t>
            </a:r>
            <a:endParaRPr lang="en-US" sz="1100" b="0" i="0" u="none" strike="noStrike" baseline="0" dirty="0">
              <a:solidFill>
                <a:srgbClr val="000000"/>
              </a:solidFill>
              <a:latin typeface="Comic Sans MS" panose="030F0702030302020204" pitchFamily="66" charset="0"/>
            </a:endParaRPr>
          </a:p>
          <a:p>
            <a:r>
              <a:rPr lang="en-US" sz="1100" b="0" i="1" u="none" strike="noStrike" baseline="0" dirty="0">
                <a:solidFill>
                  <a:srgbClr val="000000"/>
                </a:solidFill>
                <a:latin typeface="Comic Sans MS" panose="030F0702030302020204" pitchFamily="66" charset="0"/>
              </a:rPr>
              <a:t>hands/feet; climb/hold nuts</a:t>
            </a:r>
            <a:endParaRPr lang="en-US" sz="1100" b="0" i="0" u="none" strike="noStrike" baseline="0" dirty="0">
              <a:solidFill>
                <a:srgbClr val="000000"/>
              </a:solidFill>
              <a:latin typeface="Comic Sans MS" panose="030F0702030302020204" pitchFamily="66" charset="0"/>
            </a:endParaRPr>
          </a:p>
          <a:p>
            <a:r>
              <a:rPr lang="en-GB" sz="1100" b="0" i="1" u="none" strike="noStrike" baseline="0" dirty="0">
                <a:solidFill>
                  <a:srgbClr val="000000"/>
                </a:solidFill>
                <a:latin typeface="Comic Sans MS" panose="030F0702030302020204" pitchFamily="66" charset="0"/>
              </a:rPr>
              <a:t>claws; for keeping balance </a:t>
            </a:r>
          </a:p>
          <a:p>
            <a:endParaRPr lang="en-GB" sz="1100" i="1" dirty="0">
              <a:solidFill>
                <a:srgbClr val="000000"/>
              </a:solidFill>
              <a:latin typeface="Comic Sans MS" panose="030F0702030302020204" pitchFamily="66" charset="0"/>
            </a:endParaRPr>
          </a:p>
          <a:p>
            <a:r>
              <a:rPr lang="en-GB" sz="1100" b="0" i="1" u="none" strike="noStrike" baseline="0" dirty="0">
                <a:solidFill>
                  <a:srgbClr val="000000"/>
                </a:solidFill>
                <a:latin typeface="Comic Sans MS" panose="030F0702030302020204" pitchFamily="66" charset="0"/>
              </a:rPr>
              <a:t>Do not give credit for identifying a feature without an explanation / insufficient explanation.</a:t>
            </a:r>
            <a:endParaRPr lang="en-US" sz="1100" b="0" i="0" u="none" strike="noStrike" baseline="0" dirty="0">
              <a:solidFill>
                <a:srgbClr val="000000"/>
              </a:solidFill>
              <a:latin typeface="Comic Sans MS" panose="030F0702030302020204" pitchFamily="66" charset="0"/>
            </a:endParaRPr>
          </a:p>
          <a:p>
            <a:r>
              <a:rPr lang="en-GB" sz="1800" b="0" i="0" u="none" strike="noStrike" baseline="0" dirty="0">
                <a:solidFill>
                  <a:srgbClr val="000000"/>
                </a:solidFill>
                <a:latin typeface="HelveticaNeueLT Std Lt"/>
              </a:rPr>
              <a:t>	</a:t>
            </a:r>
          </a:p>
        </p:txBody>
      </p:sp>
      <p:pic>
        <p:nvPicPr>
          <p:cNvPr id="12" name="Picture 11">
            <a:extLst>
              <a:ext uri="{FF2B5EF4-FFF2-40B4-BE49-F238E27FC236}">
                <a16:creationId xmlns:a16="http://schemas.microsoft.com/office/drawing/2014/main" id="{67B098AB-D2E7-5D64-E645-4C312FA6F164}"/>
              </a:ext>
            </a:extLst>
          </p:cNvPr>
          <p:cNvPicPr>
            <a:picLocks noChangeAspect="1"/>
          </p:cNvPicPr>
          <p:nvPr/>
        </p:nvPicPr>
        <p:blipFill>
          <a:blip r:embed="rId3"/>
          <a:stretch>
            <a:fillRect/>
          </a:stretch>
        </p:blipFill>
        <p:spPr>
          <a:xfrm>
            <a:off x="2847134" y="7954032"/>
            <a:ext cx="3549318" cy="1610483"/>
          </a:xfrm>
          <a:prstGeom prst="rect">
            <a:avLst/>
          </a:prstGeom>
        </p:spPr>
      </p:pic>
      <p:sp>
        <p:nvSpPr>
          <p:cNvPr id="13" name="TextBox 12">
            <a:extLst>
              <a:ext uri="{FF2B5EF4-FFF2-40B4-BE49-F238E27FC236}">
                <a16:creationId xmlns:a16="http://schemas.microsoft.com/office/drawing/2014/main" id="{A9A2F14F-1F0C-4948-3F82-0F9A5D17524D}"/>
              </a:ext>
            </a:extLst>
          </p:cNvPr>
          <p:cNvSpPr txBox="1"/>
          <p:nvPr/>
        </p:nvSpPr>
        <p:spPr>
          <a:xfrm>
            <a:off x="296839" y="7994855"/>
            <a:ext cx="2391770" cy="630942"/>
          </a:xfrm>
          <a:prstGeom prst="rect">
            <a:avLst/>
          </a:prstGeom>
          <a:noFill/>
        </p:spPr>
        <p:txBody>
          <a:bodyPr wrap="square">
            <a:spAutoFit/>
          </a:bodyPr>
          <a:lstStyle/>
          <a:p>
            <a:r>
              <a:rPr lang="en-GB" sz="1200" b="0" i="0" u="none" strike="noStrike" baseline="0" dirty="0">
                <a:solidFill>
                  <a:srgbClr val="000000"/>
                </a:solidFill>
                <a:latin typeface="Comic Sans MS" panose="030F0702030302020204" pitchFamily="66" charset="0"/>
              </a:rPr>
              <a:t>35. Award </a:t>
            </a:r>
            <a:r>
              <a:rPr lang="en-GB" sz="1200" b="1" i="0" u="none" strike="noStrike" baseline="0" dirty="0">
                <a:solidFill>
                  <a:srgbClr val="000000"/>
                </a:solidFill>
                <a:latin typeface="Comic Sans MS" panose="030F0702030302020204" pitchFamily="66" charset="0"/>
              </a:rPr>
              <a:t>ONE </a:t>
            </a:r>
            <a:r>
              <a:rPr lang="en-GB" sz="1200" b="0" i="0" u="none" strike="noStrike" baseline="0" dirty="0">
                <a:solidFill>
                  <a:srgbClr val="000000"/>
                </a:solidFill>
                <a:latin typeface="Comic Sans MS" panose="030F0702030302020204" pitchFamily="66" charset="0"/>
              </a:rPr>
              <a:t>mark for all three correctly identified. </a:t>
            </a:r>
          </a:p>
          <a:p>
            <a:endParaRPr lang="en-GB" sz="1100" dirty="0">
              <a:solidFill>
                <a:srgbClr val="000000"/>
              </a:solidFill>
              <a:latin typeface="Comic Sans MS" panose="030F0702030302020204" pitchFamily="66" charset="0"/>
            </a:endParaRPr>
          </a:p>
        </p:txBody>
      </p:sp>
    </p:spTree>
    <p:extLst>
      <p:ext uri="{BB962C8B-B14F-4D97-AF65-F5344CB8AC3E}">
        <p14:creationId xmlns:p14="http://schemas.microsoft.com/office/powerpoint/2010/main" val="5654479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9388FB8-63A5-739B-AAEB-70E1098E151D}"/>
              </a:ext>
            </a:extLst>
          </p:cNvPr>
          <p:cNvPicPr>
            <a:picLocks noChangeAspect="1"/>
          </p:cNvPicPr>
          <p:nvPr/>
        </p:nvPicPr>
        <p:blipFill>
          <a:blip r:embed="rId2"/>
          <a:stretch>
            <a:fillRect/>
          </a:stretch>
        </p:blipFill>
        <p:spPr>
          <a:xfrm>
            <a:off x="2937525" y="281758"/>
            <a:ext cx="3622301" cy="1847293"/>
          </a:xfrm>
          <a:prstGeom prst="rect">
            <a:avLst/>
          </a:prstGeom>
        </p:spPr>
      </p:pic>
      <p:sp>
        <p:nvSpPr>
          <p:cNvPr id="4" name="TextBox 3">
            <a:extLst>
              <a:ext uri="{FF2B5EF4-FFF2-40B4-BE49-F238E27FC236}">
                <a16:creationId xmlns:a16="http://schemas.microsoft.com/office/drawing/2014/main" id="{88AB79E3-8CFC-D89B-255A-6D3C37975F58}"/>
              </a:ext>
            </a:extLst>
          </p:cNvPr>
          <p:cNvSpPr txBox="1"/>
          <p:nvPr/>
        </p:nvSpPr>
        <p:spPr>
          <a:xfrm>
            <a:off x="298173" y="406700"/>
            <a:ext cx="2639351" cy="630942"/>
          </a:xfrm>
          <a:prstGeom prst="rect">
            <a:avLst/>
          </a:prstGeom>
          <a:noFill/>
        </p:spPr>
        <p:txBody>
          <a:bodyPr wrap="square">
            <a:spAutoFit/>
          </a:bodyPr>
          <a:lstStyle/>
          <a:p>
            <a:r>
              <a:rPr lang="en-GB" sz="1200" b="0" i="0" u="none" strike="noStrike" baseline="0" dirty="0">
                <a:solidFill>
                  <a:srgbClr val="000000"/>
                </a:solidFill>
                <a:latin typeface="Comic Sans MS" panose="030F0702030302020204" pitchFamily="66" charset="0"/>
              </a:rPr>
              <a:t>36. Award </a:t>
            </a:r>
            <a:r>
              <a:rPr lang="en-GB" sz="1200" b="1" i="0" u="none" strike="noStrike" baseline="0" dirty="0">
                <a:solidFill>
                  <a:srgbClr val="000000"/>
                </a:solidFill>
                <a:latin typeface="Comic Sans MS" panose="030F0702030302020204" pitchFamily="66" charset="0"/>
              </a:rPr>
              <a:t>ONE </a:t>
            </a:r>
            <a:r>
              <a:rPr lang="en-GB" sz="1200" b="0" i="0" u="none" strike="noStrike" baseline="0" dirty="0">
                <a:solidFill>
                  <a:srgbClr val="000000"/>
                </a:solidFill>
                <a:latin typeface="Comic Sans MS" panose="030F0702030302020204" pitchFamily="66" charset="0"/>
              </a:rPr>
              <a:t>mark for all three correctly identified. </a:t>
            </a:r>
          </a:p>
          <a:p>
            <a:endParaRPr lang="en-GB" sz="1100" dirty="0">
              <a:solidFill>
                <a:srgbClr val="000000"/>
              </a:solidFill>
              <a:latin typeface="Comic Sans MS" panose="030F0702030302020204" pitchFamily="66" charset="0"/>
            </a:endParaRPr>
          </a:p>
        </p:txBody>
      </p:sp>
      <p:sp>
        <p:nvSpPr>
          <p:cNvPr id="6" name="TextBox 5">
            <a:extLst>
              <a:ext uri="{FF2B5EF4-FFF2-40B4-BE49-F238E27FC236}">
                <a16:creationId xmlns:a16="http://schemas.microsoft.com/office/drawing/2014/main" id="{88C0EA56-3C89-1576-CE41-0F71EA5BB77B}"/>
              </a:ext>
            </a:extLst>
          </p:cNvPr>
          <p:cNvSpPr txBox="1"/>
          <p:nvPr/>
        </p:nvSpPr>
        <p:spPr>
          <a:xfrm>
            <a:off x="184244" y="2253993"/>
            <a:ext cx="6375582" cy="2292935"/>
          </a:xfrm>
          <a:prstGeom prst="rect">
            <a:avLst/>
          </a:prstGeom>
          <a:noFill/>
        </p:spPr>
        <p:txBody>
          <a:bodyPr wrap="square">
            <a:spAutoFit/>
          </a:bodyPr>
          <a:lstStyle/>
          <a:p>
            <a:r>
              <a:rPr lang="en-US" sz="1100" dirty="0">
                <a:solidFill>
                  <a:srgbClr val="000000"/>
                </a:solidFill>
                <a:latin typeface="Comic Sans MS" panose="030F0702030302020204" pitchFamily="66" charset="0"/>
              </a:rPr>
              <a:t>37</a:t>
            </a:r>
            <a:r>
              <a:rPr lang="en-US" sz="1100" b="0" i="0" u="none" strike="noStrike" baseline="0" dirty="0">
                <a:solidFill>
                  <a:srgbClr val="000000"/>
                </a:solidFill>
                <a:latin typeface="Comic Sans MS" panose="030F0702030302020204" pitchFamily="66" charset="0"/>
              </a:rPr>
              <a:t>. Award </a:t>
            </a:r>
            <a:r>
              <a:rPr lang="en-US" sz="1100" b="1" i="0" u="none" strike="noStrike" baseline="0" dirty="0">
                <a:solidFill>
                  <a:srgbClr val="000000"/>
                </a:solidFill>
                <a:latin typeface="Comic Sans MS" panose="030F0702030302020204" pitchFamily="66" charset="0"/>
              </a:rPr>
              <a:t>ONE mark </a:t>
            </a:r>
            <a:r>
              <a:rPr lang="en-US" sz="1100" b="0" i="0" u="none" strike="noStrike" baseline="0" dirty="0">
                <a:solidFill>
                  <a:srgbClr val="000000"/>
                </a:solidFill>
                <a:latin typeface="Comic Sans MS" panose="030F0702030302020204" pitchFamily="66" charset="0"/>
              </a:rPr>
              <a:t>for correctly naming a material, </a:t>
            </a:r>
            <a:r>
              <a:rPr lang="en-US" sz="1100" b="0" i="0" u="none" strike="noStrike" baseline="0" dirty="0" err="1">
                <a:solidFill>
                  <a:srgbClr val="000000"/>
                </a:solidFill>
                <a:latin typeface="Comic Sans MS" panose="030F0702030302020204" pitchFamily="66" charset="0"/>
              </a:rPr>
              <a:t>eg</a:t>
            </a:r>
            <a:r>
              <a:rPr lang="en-US" sz="1100" b="0" i="0" u="none" strike="noStrike" baseline="0" dirty="0">
                <a:solidFill>
                  <a:srgbClr val="000000"/>
                </a:solidFill>
                <a:latin typeface="Comic Sans MS" panose="030F0702030302020204" pitchFamily="66" charset="0"/>
              </a:rPr>
              <a:t>:</a:t>
            </a:r>
          </a:p>
          <a:p>
            <a:pPr marL="171450" indent="-171450">
              <a:buFont typeface="Arial" panose="020B0604020202020204" pitchFamily="34" charset="0"/>
              <a:buChar char="•"/>
            </a:pPr>
            <a:r>
              <a:rPr lang="en-GB" sz="1100" b="0" i="0" u="none" strike="noStrike" baseline="0" dirty="0">
                <a:solidFill>
                  <a:srgbClr val="000000"/>
                </a:solidFill>
                <a:latin typeface="Comic Sans MS" panose="030F0702030302020204" pitchFamily="66" charset="0"/>
              </a:rPr>
              <a:t>minerals</a:t>
            </a:r>
          </a:p>
          <a:p>
            <a:pPr marL="171450" indent="-171450">
              <a:buFont typeface="Arial" panose="020B0604020202020204" pitchFamily="34" charset="0"/>
              <a:buChar char="•"/>
            </a:pPr>
            <a:r>
              <a:rPr lang="en-US" sz="1100" b="0" i="0" u="none" strike="noStrike" baseline="0" dirty="0">
                <a:solidFill>
                  <a:srgbClr val="000000"/>
                </a:solidFill>
                <a:latin typeface="Comic Sans MS" panose="030F0702030302020204" pitchFamily="66" charset="0"/>
              </a:rPr>
              <a:t>stone/rock (for fossil casts).</a:t>
            </a:r>
          </a:p>
          <a:p>
            <a:endParaRPr lang="en-GB" sz="1100" b="0" i="0" u="none" strike="noStrike" baseline="0" dirty="0">
              <a:solidFill>
                <a:srgbClr val="000000"/>
              </a:solidFill>
              <a:latin typeface="Comic Sans MS" panose="030F0702030302020204" pitchFamily="66" charset="0"/>
            </a:endParaRPr>
          </a:p>
          <a:p>
            <a:pPr marL="171450" indent="-171450">
              <a:buFont typeface="Wingdings" panose="05000000000000000000" pitchFamily="2" charset="2"/>
              <a:buChar char="v"/>
            </a:pPr>
            <a:r>
              <a:rPr lang="en-US" sz="1100" b="1" i="0" u="none" strike="noStrike" baseline="0" dirty="0">
                <a:solidFill>
                  <a:srgbClr val="000000"/>
                </a:solidFill>
                <a:latin typeface="Comic Sans MS" panose="030F0702030302020204" pitchFamily="66" charset="0"/>
              </a:rPr>
              <a:t>Give credit </a:t>
            </a:r>
            <a:r>
              <a:rPr lang="en-US" sz="1100" b="0" i="0" u="none" strike="noStrike" baseline="0" dirty="0">
                <a:solidFill>
                  <a:srgbClr val="000000"/>
                </a:solidFill>
                <a:latin typeface="Comic Sans MS" panose="030F0702030302020204" pitchFamily="66" charset="0"/>
              </a:rPr>
              <a:t>for responses that go beyond key stage 2 naming a </a:t>
            </a:r>
            <a:r>
              <a:rPr lang="en-US" sz="1100" b="0" i="0" u="sng" strike="noStrike" baseline="0" dirty="0">
                <a:solidFill>
                  <a:srgbClr val="000000"/>
                </a:solidFill>
                <a:latin typeface="Comic Sans MS" panose="030F0702030302020204" pitchFamily="66" charset="0"/>
              </a:rPr>
              <a:t>sedimentary</a:t>
            </a:r>
            <a:r>
              <a:rPr lang="en-US" sz="1100" b="0" i="0" u="none" strike="noStrike" baseline="0" dirty="0">
                <a:solidFill>
                  <a:srgbClr val="000000"/>
                </a:solidFill>
                <a:latin typeface="Comic Sans MS" panose="030F0702030302020204" pitchFamily="66" charset="0"/>
              </a:rPr>
              <a:t> rock that may contain fossils, </a:t>
            </a:r>
            <a:r>
              <a:rPr lang="en-US" sz="1100" b="0" i="0" u="none" strike="noStrike" baseline="0" dirty="0" err="1">
                <a:solidFill>
                  <a:srgbClr val="000000"/>
                </a:solidFill>
                <a:latin typeface="Comic Sans MS" panose="030F0702030302020204" pitchFamily="66" charset="0"/>
              </a:rPr>
              <a:t>eg</a:t>
            </a:r>
            <a:r>
              <a:rPr lang="en-US" sz="1100" b="0" i="0" u="none" strike="noStrike" baseline="0" dirty="0">
                <a:solidFill>
                  <a:srgbClr val="000000"/>
                </a:solidFill>
                <a:latin typeface="Comic Sans MS" panose="030F0702030302020204" pitchFamily="66" charset="0"/>
              </a:rPr>
              <a:t>: </a:t>
            </a:r>
          </a:p>
          <a:p>
            <a:pPr marL="171450" indent="-171450">
              <a:buFont typeface="Arial" panose="020B0604020202020204" pitchFamily="34" charset="0"/>
              <a:buChar char="•"/>
            </a:pPr>
            <a:r>
              <a:rPr lang="en-GB" sz="1100" b="0" i="0" u="none" strike="noStrike" baseline="0" dirty="0">
                <a:solidFill>
                  <a:srgbClr val="000000"/>
                </a:solidFill>
                <a:latin typeface="Comic Sans MS" panose="030F0702030302020204" pitchFamily="66" charset="0"/>
              </a:rPr>
              <a:t>sandstone</a:t>
            </a:r>
          </a:p>
          <a:p>
            <a:pPr marL="171450" indent="-171450">
              <a:buFont typeface="Arial" panose="020B0604020202020204" pitchFamily="34" charset="0"/>
              <a:buChar char="•"/>
            </a:pPr>
            <a:r>
              <a:rPr lang="en-GB" sz="1100" b="0" i="0" u="none" strike="noStrike" baseline="0" dirty="0">
                <a:solidFill>
                  <a:srgbClr val="000000"/>
                </a:solidFill>
                <a:latin typeface="Comic Sans MS" panose="030F0702030302020204" pitchFamily="66" charset="0"/>
              </a:rPr>
              <a:t>mudstone.</a:t>
            </a:r>
            <a:endParaRPr lang="en-GB" sz="1100" dirty="0">
              <a:solidFill>
                <a:srgbClr val="000000"/>
              </a:solidFill>
              <a:latin typeface="Comic Sans MS" panose="030F0702030302020204" pitchFamily="66" charset="0"/>
            </a:endParaRPr>
          </a:p>
          <a:p>
            <a:endParaRPr lang="en-GB" sz="1100" b="0" i="0" u="none" strike="noStrike" baseline="0" dirty="0">
              <a:solidFill>
                <a:srgbClr val="000000"/>
              </a:solidFill>
              <a:latin typeface="Comic Sans MS" panose="030F0702030302020204" pitchFamily="66" charset="0"/>
            </a:endParaRPr>
          </a:p>
          <a:p>
            <a:r>
              <a:rPr lang="en-US" sz="1100" b="1" i="1" u="none" strike="noStrike" baseline="0" dirty="0">
                <a:solidFill>
                  <a:srgbClr val="000000"/>
                </a:solidFill>
                <a:latin typeface="Comic Sans MS" panose="030F0702030302020204" pitchFamily="66" charset="0"/>
              </a:rPr>
              <a:t>Do not </a:t>
            </a:r>
            <a:r>
              <a:rPr lang="en-US" sz="1100" b="0" i="1" u="none" strike="noStrike" baseline="0" dirty="0">
                <a:solidFill>
                  <a:srgbClr val="000000"/>
                </a:solidFill>
                <a:latin typeface="Comic Sans MS" panose="030F0702030302020204" pitchFamily="66" charset="0"/>
              </a:rPr>
              <a:t>give credit for an insufficient response that does not indicate an animal has undergone </a:t>
            </a:r>
            <a:r>
              <a:rPr lang="en-US" sz="1100" b="0" i="1" u="none" strike="noStrike" baseline="0" dirty="0" err="1">
                <a:solidFill>
                  <a:srgbClr val="000000"/>
                </a:solidFill>
                <a:latin typeface="Comic Sans MS" panose="030F0702030302020204" pitchFamily="66" charset="0"/>
              </a:rPr>
              <a:t>fossilisation</a:t>
            </a:r>
            <a:r>
              <a:rPr lang="en-US" sz="1100" b="0" i="1" u="none" strike="noStrike" baseline="0" dirty="0">
                <a:solidFill>
                  <a:srgbClr val="000000"/>
                </a:solidFill>
                <a:latin typeface="Comic Sans MS" panose="030F0702030302020204" pitchFamily="66" charset="0"/>
              </a:rPr>
              <a:t>, </a:t>
            </a:r>
            <a:r>
              <a:rPr lang="en-US" sz="1100" b="0" i="1" u="none" strike="noStrike" baseline="0" dirty="0" err="1">
                <a:solidFill>
                  <a:srgbClr val="000000"/>
                </a:solidFill>
                <a:latin typeface="Comic Sans MS" panose="030F0702030302020204" pitchFamily="66" charset="0"/>
              </a:rPr>
              <a:t>eg</a:t>
            </a:r>
            <a:r>
              <a:rPr lang="en-US" sz="1100" b="0" i="1" u="none" strike="noStrike" baseline="0" dirty="0">
                <a:solidFill>
                  <a:srgbClr val="000000"/>
                </a:solidFill>
                <a:latin typeface="Comic Sans MS" panose="030F0702030302020204" pitchFamily="66" charset="0"/>
              </a:rPr>
              <a:t>:</a:t>
            </a:r>
            <a:endParaRPr lang="en-US" sz="1100" b="0" i="0" u="none" strike="noStrike" baseline="0" dirty="0">
              <a:solidFill>
                <a:srgbClr val="000000"/>
              </a:solidFill>
              <a:latin typeface="Comic Sans MS" panose="030F0702030302020204" pitchFamily="66" charset="0"/>
            </a:endParaRPr>
          </a:p>
          <a:p>
            <a:r>
              <a:rPr lang="en-GB" sz="1100" b="0" i="1" u="none" strike="noStrike" baseline="0" dirty="0">
                <a:solidFill>
                  <a:srgbClr val="000000"/>
                </a:solidFill>
                <a:latin typeface="Comic Sans MS" panose="030F0702030302020204" pitchFamily="66" charset="0"/>
              </a:rPr>
              <a:t>bone</a:t>
            </a:r>
            <a:endParaRPr lang="en-GB" sz="1100" b="0" i="0" u="none" strike="noStrike" baseline="0" dirty="0">
              <a:solidFill>
                <a:srgbClr val="000000"/>
              </a:solidFill>
              <a:latin typeface="Comic Sans MS" panose="030F0702030302020204" pitchFamily="66" charset="0"/>
            </a:endParaRPr>
          </a:p>
          <a:p>
            <a:r>
              <a:rPr lang="en-GB" sz="1100" b="0" i="1" u="none" strike="noStrike" baseline="0" dirty="0">
                <a:solidFill>
                  <a:srgbClr val="000000"/>
                </a:solidFill>
                <a:latin typeface="Comic Sans MS" panose="030F0702030302020204" pitchFamily="66" charset="0"/>
              </a:rPr>
              <a:t>teeth.</a:t>
            </a:r>
            <a:endParaRPr lang="en-GB" sz="1100" b="0" i="0" u="none" strike="noStrike" baseline="0" dirty="0">
              <a:solidFill>
                <a:srgbClr val="000000"/>
              </a:solidFill>
              <a:latin typeface="Comic Sans MS" panose="030F0702030302020204" pitchFamily="66" charset="0"/>
            </a:endParaRPr>
          </a:p>
        </p:txBody>
      </p:sp>
      <p:sp>
        <p:nvSpPr>
          <p:cNvPr id="8" name="TextBox 7">
            <a:extLst>
              <a:ext uri="{FF2B5EF4-FFF2-40B4-BE49-F238E27FC236}">
                <a16:creationId xmlns:a16="http://schemas.microsoft.com/office/drawing/2014/main" id="{E3AD0A85-8627-4A7D-E79C-CDAEF913B249}"/>
              </a:ext>
            </a:extLst>
          </p:cNvPr>
          <p:cNvSpPr txBox="1"/>
          <p:nvPr/>
        </p:nvSpPr>
        <p:spPr>
          <a:xfrm>
            <a:off x="184244" y="4671870"/>
            <a:ext cx="2640843" cy="877163"/>
          </a:xfrm>
          <a:prstGeom prst="rect">
            <a:avLst/>
          </a:prstGeom>
          <a:noFill/>
        </p:spPr>
        <p:txBody>
          <a:bodyPr wrap="square">
            <a:spAutoFit/>
          </a:bodyPr>
          <a:lstStyle/>
          <a:p>
            <a:r>
              <a:rPr lang="en-US" sz="1100" b="0" i="0" u="none" strike="noStrike" baseline="0" dirty="0">
                <a:solidFill>
                  <a:srgbClr val="000000"/>
                </a:solidFill>
                <a:latin typeface="Comic Sans MS" panose="030F0702030302020204" pitchFamily="66" charset="0"/>
              </a:rPr>
              <a:t>38. Award </a:t>
            </a:r>
            <a:r>
              <a:rPr lang="en-US" sz="1100" b="1" i="0" u="none" strike="noStrike" baseline="0" dirty="0">
                <a:solidFill>
                  <a:srgbClr val="000000"/>
                </a:solidFill>
                <a:latin typeface="Comic Sans MS" panose="030F0702030302020204" pitchFamily="66" charset="0"/>
              </a:rPr>
              <a:t>ONE mark </a:t>
            </a:r>
            <a:r>
              <a:rPr lang="en-US" sz="1100" b="0" i="0" u="none" strike="noStrike" baseline="0" dirty="0">
                <a:solidFill>
                  <a:srgbClr val="000000"/>
                </a:solidFill>
                <a:latin typeface="Comic Sans MS" panose="030F0702030302020204" pitchFamily="66" charset="0"/>
              </a:rPr>
              <a:t>for correctly matching each stage to what happens during the formation of a fossil of the </a:t>
            </a:r>
            <a:r>
              <a:rPr lang="en-US" sz="1100" b="0" i="0" u="none" strike="noStrike" baseline="0" dirty="0" err="1">
                <a:solidFill>
                  <a:srgbClr val="000000"/>
                </a:solidFill>
                <a:latin typeface="Comic Sans MS" panose="030F0702030302020204" pitchFamily="66" charset="0"/>
              </a:rPr>
              <a:t>pliosaur</a:t>
            </a:r>
            <a:r>
              <a:rPr lang="en-US" sz="1100" b="0" i="0" u="none" strike="noStrike" baseline="0" dirty="0">
                <a:solidFill>
                  <a:srgbClr val="000000"/>
                </a:solidFill>
                <a:latin typeface="Comic Sans MS" panose="030F0702030302020204" pitchFamily="66" charset="0"/>
              </a:rPr>
              <a:t>: </a:t>
            </a:r>
            <a:r>
              <a:rPr lang="en-US" sz="1800" b="0" i="0" u="none" strike="noStrike" baseline="0" dirty="0">
                <a:solidFill>
                  <a:srgbClr val="000000"/>
                </a:solidFill>
                <a:latin typeface="Myriad Pro"/>
              </a:rPr>
              <a:t>	</a:t>
            </a:r>
          </a:p>
        </p:txBody>
      </p:sp>
      <p:pic>
        <p:nvPicPr>
          <p:cNvPr id="10" name="Picture 9">
            <a:extLst>
              <a:ext uri="{FF2B5EF4-FFF2-40B4-BE49-F238E27FC236}">
                <a16:creationId xmlns:a16="http://schemas.microsoft.com/office/drawing/2014/main" id="{D69C4869-BD97-1700-4696-7636A4BE558F}"/>
              </a:ext>
            </a:extLst>
          </p:cNvPr>
          <p:cNvPicPr>
            <a:picLocks noChangeAspect="1"/>
          </p:cNvPicPr>
          <p:nvPr/>
        </p:nvPicPr>
        <p:blipFill>
          <a:blip r:embed="rId3"/>
          <a:stretch>
            <a:fillRect/>
          </a:stretch>
        </p:blipFill>
        <p:spPr>
          <a:xfrm>
            <a:off x="2937524" y="4546928"/>
            <a:ext cx="3622301" cy="2177071"/>
          </a:xfrm>
          <a:prstGeom prst="rect">
            <a:avLst/>
          </a:prstGeom>
        </p:spPr>
      </p:pic>
      <p:sp>
        <p:nvSpPr>
          <p:cNvPr id="12" name="TextBox 11">
            <a:extLst>
              <a:ext uri="{FF2B5EF4-FFF2-40B4-BE49-F238E27FC236}">
                <a16:creationId xmlns:a16="http://schemas.microsoft.com/office/drawing/2014/main" id="{D77A5E0C-04B1-0C24-20FE-A4C6509BC5E8}"/>
              </a:ext>
            </a:extLst>
          </p:cNvPr>
          <p:cNvSpPr txBox="1"/>
          <p:nvPr/>
        </p:nvSpPr>
        <p:spPr>
          <a:xfrm>
            <a:off x="298173" y="6848941"/>
            <a:ext cx="6261652" cy="2292935"/>
          </a:xfrm>
          <a:prstGeom prst="rect">
            <a:avLst/>
          </a:prstGeom>
          <a:noFill/>
        </p:spPr>
        <p:txBody>
          <a:bodyPr wrap="square">
            <a:spAutoFit/>
          </a:bodyPr>
          <a:lstStyle/>
          <a:p>
            <a:r>
              <a:rPr lang="en-US" sz="1200" b="0" i="0" u="none" strike="noStrike" baseline="0" dirty="0">
                <a:solidFill>
                  <a:srgbClr val="000000"/>
                </a:solidFill>
                <a:latin typeface="Comic Sans MS" panose="030F0702030302020204" pitchFamily="66" charset="0"/>
              </a:rPr>
              <a:t>39. Award </a:t>
            </a:r>
            <a:r>
              <a:rPr lang="en-US" sz="1200" b="1" i="0" u="none" strike="noStrike" baseline="0" dirty="0">
                <a:solidFill>
                  <a:srgbClr val="000000"/>
                </a:solidFill>
                <a:latin typeface="Comic Sans MS" panose="030F0702030302020204" pitchFamily="66" charset="0"/>
              </a:rPr>
              <a:t>ONE mark </a:t>
            </a:r>
            <a:r>
              <a:rPr lang="en-US" sz="1200" b="0" i="0" u="none" strike="noStrike" baseline="0" dirty="0">
                <a:solidFill>
                  <a:srgbClr val="000000"/>
                </a:solidFill>
                <a:latin typeface="Comic Sans MS" panose="030F0702030302020204" pitchFamily="66" charset="0"/>
              </a:rPr>
              <a:t>for an explanation that identifies that most dead animals will decay before they have a chance to be buried or that many animals do not have skeletons or hard parts that can be </a:t>
            </a:r>
            <a:r>
              <a:rPr lang="en-US" sz="1200" b="0" i="0" u="none" strike="noStrike" baseline="0" dirty="0" err="1">
                <a:solidFill>
                  <a:srgbClr val="000000"/>
                </a:solidFill>
                <a:latin typeface="Comic Sans MS" panose="030F0702030302020204" pitchFamily="66" charset="0"/>
              </a:rPr>
              <a:t>fossilised</a:t>
            </a:r>
            <a:r>
              <a:rPr lang="en-US" sz="1200" b="0" i="0" u="none" strike="noStrike" baseline="0" dirty="0">
                <a:solidFill>
                  <a:srgbClr val="000000"/>
                </a:solidFill>
                <a:latin typeface="Comic Sans MS" panose="030F0702030302020204" pitchFamily="66" charset="0"/>
              </a:rPr>
              <a:t>:</a:t>
            </a:r>
          </a:p>
          <a:p>
            <a:pPr marL="171450" indent="-171450">
              <a:buFont typeface="Arial" panose="020B0604020202020204" pitchFamily="34" charset="0"/>
              <a:buChar char="•"/>
            </a:pPr>
            <a:r>
              <a:rPr lang="en-US" sz="1200" b="0" i="0" u="none" strike="noStrike" baseline="0" dirty="0">
                <a:solidFill>
                  <a:srgbClr val="000000"/>
                </a:solidFill>
                <a:latin typeface="Comic Sans MS" panose="030F0702030302020204" pitchFamily="66" charset="0"/>
              </a:rPr>
              <a:t>lots of animals decay before they are buried (and so cannot become preserved/</a:t>
            </a:r>
            <a:r>
              <a:rPr lang="en-US" sz="1200" b="0" i="0" u="none" strike="noStrike" baseline="0" dirty="0" err="1">
                <a:solidFill>
                  <a:srgbClr val="000000"/>
                </a:solidFill>
                <a:latin typeface="Comic Sans MS" panose="030F0702030302020204" pitchFamily="66" charset="0"/>
              </a:rPr>
              <a:t>fossilised</a:t>
            </a:r>
            <a:r>
              <a:rPr lang="en-US" sz="1200" b="0" i="0" u="none" strike="noStrike" baseline="0" dirty="0">
                <a:solidFill>
                  <a:srgbClr val="000000"/>
                </a:solidFill>
                <a:latin typeface="Comic Sans MS" panose="030F0702030302020204" pitchFamily="66" charset="0"/>
              </a:rPr>
              <a:t>)</a:t>
            </a:r>
          </a:p>
          <a:p>
            <a:pPr marL="171450" indent="-171450">
              <a:buFont typeface="Arial" panose="020B0604020202020204" pitchFamily="34" charset="0"/>
              <a:buChar char="•"/>
            </a:pPr>
            <a:r>
              <a:rPr lang="en-US" sz="1200" b="0" i="0" u="none" strike="noStrike" baseline="0" dirty="0">
                <a:solidFill>
                  <a:srgbClr val="000000"/>
                </a:solidFill>
                <a:latin typeface="Comic Sans MS" panose="030F0702030302020204" pitchFamily="66" charset="0"/>
              </a:rPr>
              <a:t>many animals do not die in places/environments where they could be buried and </a:t>
            </a:r>
            <a:r>
              <a:rPr lang="en-US" sz="1200" b="0" i="0" u="none" strike="noStrike" baseline="0" dirty="0" err="1">
                <a:solidFill>
                  <a:srgbClr val="000000"/>
                </a:solidFill>
                <a:latin typeface="Comic Sans MS" panose="030F0702030302020204" pitchFamily="66" charset="0"/>
              </a:rPr>
              <a:t>fossilised</a:t>
            </a:r>
            <a:r>
              <a:rPr lang="en-US" sz="1200" b="0" i="0" u="none" strike="noStrike" baseline="0" dirty="0">
                <a:solidFill>
                  <a:srgbClr val="000000"/>
                </a:solidFill>
                <a:latin typeface="Comic Sans MS" panose="030F0702030302020204" pitchFamily="66" charset="0"/>
              </a:rPr>
              <a:t> (</a:t>
            </a:r>
            <a:r>
              <a:rPr lang="en-US" sz="1200" b="0" i="0" u="none" strike="noStrike" baseline="0" dirty="0" err="1">
                <a:solidFill>
                  <a:srgbClr val="000000"/>
                </a:solidFill>
                <a:latin typeface="Comic Sans MS" panose="030F0702030302020204" pitchFamily="66" charset="0"/>
              </a:rPr>
              <a:t>eg</a:t>
            </a:r>
            <a:r>
              <a:rPr lang="en-US" sz="1200" b="0" i="0" u="none" strike="noStrike" baseline="0" dirty="0">
                <a:solidFill>
                  <a:srgbClr val="000000"/>
                </a:solidFill>
                <a:latin typeface="Comic Sans MS" panose="030F0702030302020204" pitchFamily="66" charset="0"/>
              </a:rPr>
              <a:t> in lakes, shallow seas, sandy deserts)</a:t>
            </a:r>
          </a:p>
          <a:p>
            <a:pPr marL="171450" indent="-171450">
              <a:buFont typeface="Arial" panose="020B0604020202020204" pitchFamily="34" charset="0"/>
              <a:buChar char="•"/>
            </a:pPr>
            <a:r>
              <a:rPr lang="en-US" sz="1200" b="0" i="0" u="none" strike="noStrike" baseline="0" dirty="0">
                <a:solidFill>
                  <a:srgbClr val="000000"/>
                </a:solidFill>
                <a:latin typeface="Comic Sans MS" panose="030F0702030302020204" pitchFamily="66" charset="0"/>
              </a:rPr>
              <a:t>many organisms do not possess hard parts (that are easily </a:t>
            </a:r>
            <a:r>
              <a:rPr lang="en-US" sz="1200" b="0" i="0" u="none" strike="noStrike" baseline="0" dirty="0" err="1">
                <a:solidFill>
                  <a:srgbClr val="000000"/>
                </a:solidFill>
                <a:latin typeface="Comic Sans MS" panose="030F0702030302020204" pitchFamily="66" charset="0"/>
              </a:rPr>
              <a:t>fossilised</a:t>
            </a:r>
            <a:r>
              <a:rPr lang="en-US" sz="1200" b="0" i="0" u="none" strike="noStrike" baseline="0" dirty="0">
                <a:solidFill>
                  <a:srgbClr val="000000"/>
                </a:solidFill>
                <a:latin typeface="Comic Sans MS" panose="030F0702030302020204" pitchFamily="66" charset="0"/>
              </a:rPr>
              <a:t>). </a:t>
            </a:r>
          </a:p>
          <a:p>
            <a:pPr marL="171450" indent="-171450">
              <a:buFont typeface="Arial" panose="020B0604020202020204" pitchFamily="34" charset="0"/>
              <a:buChar char="•"/>
            </a:pPr>
            <a:endParaRPr lang="en-US" sz="1200" dirty="0">
              <a:solidFill>
                <a:srgbClr val="000000"/>
              </a:solidFill>
              <a:latin typeface="Comic Sans MS" panose="030F0702030302020204" pitchFamily="66" charset="0"/>
            </a:endParaRPr>
          </a:p>
          <a:p>
            <a:r>
              <a:rPr lang="en-US" sz="1200" b="1" i="0" u="none" strike="noStrike" baseline="0" dirty="0">
                <a:solidFill>
                  <a:srgbClr val="000000"/>
                </a:solidFill>
                <a:latin typeface="Comic Sans MS" panose="030F0702030302020204" pitchFamily="66" charset="0"/>
              </a:rPr>
              <a:t>ONE mark </a:t>
            </a:r>
            <a:r>
              <a:rPr lang="en-US" sz="1200" b="0" i="0" u="none" strike="noStrike" baseline="0" dirty="0">
                <a:solidFill>
                  <a:srgbClr val="000000"/>
                </a:solidFill>
                <a:latin typeface="Comic Sans MS" panose="030F0702030302020204" pitchFamily="66" charset="0"/>
              </a:rPr>
              <a:t>may be awarded for:</a:t>
            </a:r>
          </a:p>
          <a:p>
            <a:r>
              <a:rPr lang="en-US" sz="1200" b="0" i="0" u="none" strike="noStrike" baseline="0" dirty="0">
                <a:solidFill>
                  <a:srgbClr val="000000"/>
                </a:solidFill>
                <a:latin typeface="Comic Sans MS" panose="030F0702030302020204" pitchFamily="66" charset="0"/>
              </a:rPr>
              <a:t>dead animals may not get buried deep enough (to become surrounded in rock).</a:t>
            </a:r>
          </a:p>
          <a:p>
            <a:r>
              <a:rPr lang="en-GB" sz="1100" b="0" i="0" u="none" strike="noStrike" baseline="0" dirty="0">
                <a:solidFill>
                  <a:srgbClr val="000000"/>
                </a:solidFill>
                <a:latin typeface="Comic Sans MS" panose="030F0702030302020204" pitchFamily="66" charset="0"/>
              </a:rPr>
              <a:t>	</a:t>
            </a:r>
          </a:p>
        </p:txBody>
      </p:sp>
    </p:spTree>
    <p:extLst>
      <p:ext uri="{BB962C8B-B14F-4D97-AF65-F5344CB8AC3E}">
        <p14:creationId xmlns:p14="http://schemas.microsoft.com/office/powerpoint/2010/main" val="30567700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5AF00DE-79EC-4020-F642-1094EC702D6F}"/>
              </a:ext>
            </a:extLst>
          </p:cNvPr>
          <p:cNvSpPr txBox="1"/>
          <p:nvPr/>
        </p:nvSpPr>
        <p:spPr>
          <a:xfrm>
            <a:off x="255896" y="400166"/>
            <a:ext cx="2487304" cy="1723549"/>
          </a:xfrm>
          <a:prstGeom prst="rect">
            <a:avLst/>
          </a:prstGeom>
          <a:noFill/>
        </p:spPr>
        <p:txBody>
          <a:bodyPr wrap="square">
            <a:spAutoFit/>
          </a:bodyPr>
          <a:lstStyle/>
          <a:p>
            <a:r>
              <a:rPr lang="en-US" sz="1100" b="0" i="0" u="none" strike="noStrike" baseline="0" dirty="0">
                <a:solidFill>
                  <a:srgbClr val="000000"/>
                </a:solidFill>
                <a:latin typeface="Comic Sans MS" panose="030F0702030302020204" pitchFamily="66" charset="0"/>
              </a:rPr>
              <a:t>40. Award </a:t>
            </a:r>
            <a:r>
              <a:rPr lang="en-US" sz="1100" b="1" i="0" u="none" strike="noStrike" baseline="0" dirty="0">
                <a:solidFill>
                  <a:srgbClr val="000000"/>
                </a:solidFill>
                <a:latin typeface="Comic Sans MS" panose="030F0702030302020204" pitchFamily="66" charset="0"/>
              </a:rPr>
              <a:t>TWO </a:t>
            </a:r>
            <a:r>
              <a:rPr lang="en-US" sz="1100" b="0" i="0" u="none" strike="noStrike" baseline="0" dirty="0">
                <a:solidFill>
                  <a:srgbClr val="000000"/>
                </a:solidFill>
                <a:latin typeface="Comic Sans MS" panose="030F0702030302020204" pitchFamily="66" charset="0"/>
              </a:rPr>
              <a:t>marks for correctly classifying all five statements:</a:t>
            </a:r>
          </a:p>
          <a:p>
            <a:endParaRPr lang="en-US" sz="1100" dirty="0">
              <a:solidFill>
                <a:srgbClr val="000000"/>
              </a:solidFill>
              <a:latin typeface="Comic Sans MS" panose="030F0702030302020204" pitchFamily="66" charset="0"/>
            </a:endParaRPr>
          </a:p>
          <a:p>
            <a:r>
              <a:rPr lang="en-US" sz="1100" b="0" i="0" u="none" strike="noStrike" baseline="0" dirty="0">
                <a:solidFill>
                  <a:srgbClr val="000000"/>
                </a:solidFill>
                <a:latin typeface="Comic Sans MS" panose="030F0702030302020204" pitchFamily="66" charset="0"/>
              </a:rPr>
              <a:t>If you are unable to award two marks, award </a:t>
            </a:r>
            <a:r>
              <a:rPr lang="en-US" sz="1100" b="1" i="0" u="none" strike="noStrike" baseline="0" dirty="0">
                <a:solidFill>
                  <a:srgbClr val="000000"/>
                </a:solidFill>
                <a:latin typeface="Comic Sans MS" panose="030F0702030302020204" pitchFamily="66" charset="0"/>
              </a:rPr>
              <a:t>ONE </a:t>
            </a:r>
            <a:r>
              <a:rPr lang="en-US" sz="1100" b="0" i="0" u="none" strike="noStrike" baseline="0" dirty="0">
                <a:solidFill>
                  <a:srgbClr val="000000"/>
                </a:solidFill>
                <a:latin typeface="Comic Sans MS" panose="030F0702030302020204" pitchFamily="66" charset="0"/>
              </a:rPr>
              <a:t>mark for correctly classifying four of the five statements.	</a:t>
            </a:r>
          </a:p>
          <a:p>
            <a:r>
              <a:rPr lang="en-US" sz="1800" b="0" i="0" u="none" strike="noStrike" baseline="0" dirty="0">
                <a:solidFill>
                  <a:srgbClr val="000000"/>
                </a:solidFill>
                <a:latin typeface="Myriad Pro"/>
              </a:rPr>
              <a:t>	</a:t>
            </a:r>
          </a:p>
        </p:txBody>
      </p:sp>
      <p:pic>
        <p:nvPicPr>
          <p:cNvPr id="5" name="Picture 4">
            <a:extLst>
              <a:ext uri="{FF2B5EF4-FFF2-40B4-BE49-F238E27FC236}">
                <a16:creationId xmlns:a16="http://schemas.microsoft.com/office/drawing/2014/main" id="{4E15BF57-4F4D-CD3B-7E93-F69E902A0BEC}"/>
              </a:ext>
            </a:extLst>
          </p:cNvPr>
          <p:cNvPicPr>
            <a:picLocks noChangeAspect="1"/>
          </p:cNvPicPr>
          <p:nvPr/>
        </p:nvPicPr>
        <p:blipFill>
          <a:blip r:embed="rId2"/>
          <a:stretch>
            <a:fillRect/>
          </a:stretch>
        </p:blipFill>
        <p:spPr>
          <a:xfrm>
            <a:off x="2534361" y="331926"/>
            <a:ext cx="4067743" cy="1543265"/>
          </a:xfrm>
          <a:prstGeom prst="rect">
            <a:avLst/>
          </a:prstGeom>
        </p:spPr>
      </p:pic>
      <p:pic>
        <p:nvPicPr>
          <p:cNvPr id="7" name="Picture 6">
            <a:extLst>
              <a:ext uri="{FF2B5EF4-FFF2-40B4-BE49-F238E27FC236}">
                <a16:creationId xmlns:a16="http://schemas.microsoft.com/office/drawing/2014/main" id="{6E31AFAF-5E3B-E112-1102-C74618EE5F42}"/>
              </a:ext>
            </a:extLst>
          </p:cNvPr>
          <p:cNvPicPr>
            <a:picLocks noChangeAspect="1"/>
          </p:cNvPicPr>
          <p:nvPr/>
        </p:nvPicPr>
        <p:blipFill>
          <a:blip r:embed="rId3"/>
          <a:stretch>
            <a:fillRect/>
          </a:stretch>
        </p:blipFill>
        <p:spPr>
          <a:xfrm>
            <a:off x="3429000" y="2037828"/>
            <a:ext cx="3173103" cy="1986828"/>
          </a:xfrm>
          <a:prstGeom prst="rect">
            <a:avLst/>
          </a:prstGeom>
        </p:spPr>
      </p:pic>
      <p:sp>
        <p:nvSpPr>
          <p:cNvPr id="8" name="TextBox 7">
            <a:extLst>
              <a:ext uri="{FF2B5EF4-FFF2-40B4-BE49-F238E27FC236}">
                <a16:creationId xmlns:a16="http://schemas.microsoft.com/office/drawing/2014/main" id="{5990F9E6-36B8-BEC2-2BD8-47014F6202CC}"/>
              </a:ext>
            </a:extLst>
          </p:cNvPr>
          <p:cNvSpPr txBox="1"/>
          <p:nvPr/>
        </p:nvSpPr>
        <p:spPr>
          <a:xfrm>
            <a:off x="255896" y="2191955"/>
            <a:ext cx="3510886" cy="430887"/>
          </a:xfrm>
          <a:prstGeom prst="rect">
            <a:avLst/>
          </a:prstGeom>
          <a:noFill/>
        </p:spPr>
        <p:txBody>
          <a:bodyPr wrap="square">
            <a:spAutoFit/>
          </a:bodyPr>
          <a:lstStyle/>
          <a:p>
            <a:r>
              <a:rPr lang="en-US" sz="1100" b="0" i="0" u="none" strike="noStrike" baseline="0" dirty="0">
                <a:solidFill>
                  <a:srgbClr val="000000"/>
                </a:solidFill>
                <a:latin typeface="Comic Sans MS" panose="030F0702030302020204" pitchFamily="66" charset="0"/>
              </a:rPr>
              <a:t>41. Award </a:t>
            </a:r>
            <a:r>
              <a:rPr lang="en-US" sz="1100" b="1" i="0" u="none" strike="noStrike" baseline="0" dirty="0">
                <a:solidFill>
                  <a:srgbClr val="000000"/>
                </a:solidFill>
                <a:latin typeface="Comic Sans MS" panose="030F0702030302020204" pitchFamily="66" charset="0"/>
              </a:rPr>
              <a:t>ONE </a:t>
            </a:r>
            <a:r>
              <a:rPr lang="en-US" sz="1100" b="0" i="0" u="none" strike="noStrike" baseline="0" dirty="0">
                <a:solidFill>
                  <a:srgbClr val="000000"/>
                </a:solidFill>
                <a:latin typeface="Comic Sans MS" panose="030F0702030302020204" pitchFamily="66" charset="0"/>
              </a:rPr>
              <a:t>mark for all three correctly identified:</a:t>
            </a:r>
            <a:endParaRPr lang="en-US" sz="1800" b="0" i="0" u="none" strike="noStrike" baseline="0" dirty="0">
              <a:solidFill>
                <a:srgbClr val="000000"/>
              </a:solidFill>
              <a:latin typeface="Myriad Pro"/>
            </a:endParaRPr>
          </a:p>
        </p:txBody>
      </p:sp>
      <p:sp>
        <p:nvSpPr>
          <p:cNvPr id="10" name="TextBox 9">
            <a:extLst>
              <a:ext uri="{FF2B5EF4-FFF2-40B4-BE49-F238E27FC236}">
                <a16:creationId xmlns:a16="http://schemas.microsoft.com/office/drawing/2014/main" id="{F5CE068A-8AAA-4C38-ED4A-C0F9A18EB169}"/>
              </a:ext>
            </a:extLst>
          </p:cNvPr>
          <p:cNvSpPr txBox="1"/>
          <p:nvPr/>
        </p:nvSpPr>
        <p:spPr>
          <a:xfrm>
            <a:off x="255896" y="4009939"/>
            <a:ext cx="3432412" cy="369332"/>
          </a:xfrm>
          <a:prstGeom prst="rect">
            <a:avLst/>
          </a:prstGeom>
          <a:noFill/>
        </p:spPr>
        <p:txBody>
          <a:bodyPr wrap="square">
            <a:spAutoFit/>
          </a:bodyPr>
          <a:lstStyle/>
          <a:p>
            <a:r>
              <a:rPr lang="en-GB" sz="1100" b="0" i="0" u="none" strike="noStrike" baseline="0" dirty="0">
                <a:solidFill>
                  <a:srgbClr val="000000"/>
                </a:solidFill>
                <a:latin typeface="Comic Sans MS" panose="030F0702030302020204" pitchFamily="66" charset="0"/>
              </a:rPr>
              <a:t>42. Award </a:t>
            </a:r>
            <a:r>
              <a:rPr lang="en-GB" sz="1100" b="1" i="0" u="none" strike="noStrike" baseline="0" dirty="0">
                <a:solidFill>
                  <a:srgbClr val="000000"/>
                </a:solidFill>
                <a:latin typeface="Comic Sans MS" panose="030F0702030302020204" pitchFamily="66" charset="0"/>
              </a:rPr>
              <a:t>ONE mark </a:t>
            </a:r>
            <a:r>
              <a:rPr lang="en-GB" sz="1100" b="0" i="0" u="none" strike="noStrike" baseline="0" dirty="0">
                <a:solidFill>
                  <a:srgbClr val="000000"/>
                </a:solidFill>
                <a:latin typeface="Comic Sans MS" panose="030F0702030302020204" pitchFamily="66" charset="0"/>
              </a:rPr>
              <a:t>for:</a:t>
            </a:r>
            <a:r>
              <a:rPr lang="en-GB" sz="1800" b="0" i="0" u="none" strike="noStrike" baseline="0" dirty="0">
                <a:solidFill>
                  <a:srgbClr val="000000"/>
                </a:solidFill>
                <a:latin typeface="Myriad Pro"/>
              </a:rPr>
              <a:t>	</a:t>
            </a:r>
          </a:p>
        </p:txBody>
      </p:sp>
      <p:pic>
        <p:nvPicPr>
          <p:cNvPr id="12" name="Picture 11">
            <a:extLst>
              <a:ext uri="{FF2B5EF4-FFF2-40B4-BE49-F238E27FC236}">
                <a16:creationId xmlns:a16="http://schemas.microsoft.com/office/drawing/2014/main" id="{F9C7D3CD-8D65-580D-F504-0943E0709038}"/>
              </a:ext>
            </a:extLst>
          </p:cNvPr>
          <p:cNvPicPr>
            <a:picLocks noChangeAspect="1"/>
          </p:cNvPicPr>
          <p:nvPr/>
        </p:nvPicPr>
        <p:blipFill>
          <a:blip r:embed="rId4"/>
          <a:stretch>
            <a:fillRect/>
          </a:stretch>
        </p:blipFill>
        <p:spPr>
          <a:xfrm>
            <a:off x="2390022" y="4018449"/>
            <a:ext cx="2753520" cy="1626240"/>
          </a:xfrm>
          <a:prstGeom prst="rect">
            <a:avLst/>
          </a:prstGeom>
        </p:spPr>
      </p:pic>
      <p:sp>
        <p:nvSpPr>
          <p:cNvPr id="13" name="TextBox 12">
            <a:extLst>
              <a:ext uri="{FF2B5EF4-FFF2-40B4-BE49-F238E27FC236}">
                <a16:creationId xmlns:a16="http://schemas.microsoft.com/office/drawing/2014/main" id="{22183409-E720-9DD7-949B-DCD6F4535986}"/>
              </a:ext>
            </a:extLst>
          </p:cNvPr>
          <p:cNvSpPr txBox="1"/>
          <p:nvPr/>
        </p:nvSpPr>
        <p:spPr>
          <a:xfrm>
            <a:off x="295133" y="5644689"/>
            <a:ext cx="3432412" cy="369332"/>
          </a:xfrm>
          <a:prstGeom prst="rect">
            <a:avLst/>
          </a:prstGeom>
          <a:noFill/>
        </p:spPr>
        <p:txBody>
          <a:bodyPr wrap="square">
            <a:spAutoFit/>
          </a:bodyPr>
          <a:lstStyle/>
          <a:p>
            <a:r>
              <a:rPr lang="en-GB" sz="1100" b="0" i="0" u="none" strike="noStrike" baseline="0" dirty="0">
                <a:solidFill>
                  <a:srgbClr val="000000"/>
                </a:solidFill>
                <a:latin typeface="Comic Sans MS" panose="030F0702030302020204" pitchFamily="66" charset="0"/>
              </a:rPr>
              <a:t>43. Award </a:t>
            </a:r>
            <a:r>
              <a:rPr lang="en-GB" sz="1100" b="1" i="0" u="none" strike="noStrike" baseline="0" dirty="0">
                <a:solidFill>
                  <a:srgbClr val="000000"/>
                </a:solidFill>
                <a:latin typeface="Comic Sans MS" panose="030F0702030302020204" pitchFamily="66" charset="0"/>
              </a:rPr>
              <a:t>ONE mark </a:t>
            </a:r>
            <a:r>
              <a:rPr lang="en-GB" sz="1100" b="0" i="0" u="none" strike="noStrike" baseline="0" dirty="0">
                <a:solidFill>
                  <a:srgbClr val="000000"/>
                </a:solidFill>
                <a:latin typeface="Comic Sans MS" panose="030F0702030302020204" pitchFamily="66" charset="0"/>
              </a:rPr>
              <a:t>for:</a:t>
            </a:r>
            <a:r>
              <a:rPr lang="en-GB" sz="1800" b="0" i="0" u="none" strike="noStrike" baseline="0" dirty="0">
                <a:solidFill>
                  <a:srgbClr val="000000"/>
                </a:solidFill>
                <a:latin typeface="Myriad Pro"/>
              </a:rPr>
              <a:t>	</a:t>
            </a:r>
          </a:p>
        </p:txBody>
      </p:sp>
      <p:pic>
        <p:nvPicPr>
          <p:cNvPr id="15" name="Picture 14">
            <a:extLst>
              <a:ext uri="{FF2B5EF4-FFF2-40B4-BE49-F238E27FC236}">
                <a16:creationId xmlns:a16="http://schemas.microsoft.com/office/drawing/2014/main" id="{7DB0C41D-03AB-76AB-BB5F-586985314DF9}"/>
              </a:ext>
            </a:extLst>
          </p:cNvPr>
          <p:cNvPicPr>
            <a:picLocks noChangeAspect="1"/>
          </p:cNvPicPr>
          <p:nvPr/>
        </p:nvPicPr>
        <p:blipFill>
          <a:blip r:embed="rId5"/>
          <a:stretch>
            <a:fillRect/>
          </a:stretch>
        </p:blipFill>
        <p:spPr>
          <a:xfrm>
            <a:off x="2390022" y="5670341"/>
            <a:ext cx="2381486" cy="1465015"/>
          </a:xfrm>
          <a:prstGeom prst="rect">
            <a:avLst/>
          </a:prstGeom>
        </p:spPr>
      </p:pic>
      <p:sp>
        <p:nvSpPr>
          <p:cNvPr id="17" name="TextBox 16">
            <a:extLst>
              <a:ext uri="{FF2B5EF4-FFF2-40B4-BE49-F238E27FC236}">
                <a16:creationId xmlns:a16="http://schemas.microsoft.com/office/drawing/2014/main" id="{941FD733-8F0F-825D-E342-D42C36D2B0AB}"/>
              </a:ext>
            </a:extLst>
          </p:cNvPr>
          <p:cNvSpPr txBox="1"/>
          <p:nvPr/>
        </p:nvSpPr>
        <p:spPr>
          <a:xfrm>
            <a:off x="126243" y="7135356"/>
            <a:ext cx="6731757" cy="2908489"/>
          </a:xfrm>
          <a:prstGeom prst="rect">
            <a:avLst/>
          </a:prstGeom>
          <a:noFill/>
        </p:spPr>
        <p:txBody>
          <a:bodyPr wrap="square">
            <a:spAutoFit/>
          </a:bodyPr>
          <a:lstStyle/>
          <a:p>
            <a:r>
              <a:rPr lang="en-US" sz="1100" b="0" i="0" u="none" strike="noStrike" baseline="0" dirty="0">
                <a:solidFill>
                  <a:srgbClr val="000000"/>
                </a:solidFill>
                <a:latin typeface="Comic Sans MS" panose="030F0702030302020204" pitchFamily="66" charset="0"/>
              </a:rPr>
              <a:t>44. Award </a:t>
            </a:r>
            <a:r>
              <a:rPr lang="en-US" sz="1100" b="1" i="0" u="none" strike="noStrike" baseline="0" dirty="0">
                <a:solidFill>
                  <a:srgbClr val="000000"/>
                </a:solidFill>
                <a:latin typeface="Comic Sans MS" panose="030F0702030302020204" pitchFamily="66" charset="0"/>
              </a:rPr>
              <a:t>ONE mark </a:t>
            </a:r>
            <a:r>
              <a:rPr lang="en-US" sz="1100" b="0" i="0" u="none" strike="noStrike" baseline="0" dirty="0">
                <a:solidFill>
                  <a:srgbClr val="000000"/>
                </a:solidFill>
                <a:latin typeface="Comic Sans MS" panose="030F0702030302020204" pitchFamily="66" charset="0"/>
              </a:rPr>
              <a:t>for a response giving a general comparison describing the relationship between the two variables of </a:t>
            </a:r>
            <a:r>
              <a:rPr lang="en-US" sz="1100" b="1" i="0" u="none" strike="noStrike" baseline="0" dirty="0">
                <a:solidFill>
                  <a:srgbClr val="000000"/>
                </a:solidFill>
                <a:latin typeface="Comic Sans MS" panose="030F0702030302020204" pitchFamily="66" charset="0"/>
              </a:rPr>
              <a:t>distance </a:t>
            </a:r>
            <a:r>
              <a:rPr lang="en-US" sz="1100" b="0" i="0" u="none" strike="noStrike" baseline="0" dirty="0">
                <a:solidFill>
                  <a:srgbClr val="000000"/>
                </a:solidFill>
                <a:latin typeface="Comic Sans MS" panose="030F0702030302020204" pitchFamily="66" charset="0"/>
              </a:rPr>
              <a:t>from the lamp and </a:t>
            </a:r>
            <a:r>
              <a:rPr lang="en-US" sz="1100" b="1" i="0" u="none" strike="noStrike" baseline="0" dirty="0">
                <a:solidFill>
                  <a:srgbClr val="000000"/>
                </a:solidFill>
                <a:latin typeface="Comic Sans MS" panose="030F0702030302020204" pitchFamily="66" charset="0"/>
              </a:rPr>
              <a:t>length </a:t>
            </a:r>
            <a:r>
              <a:rPr lang="en-US" sz="1100" b="0" i="0" u="none" strike="noStrike" baseline="0" dirty="0">
                <a:solidFill>
                  <a:srgbClr val="000000"/>
                </a:solidFill>
                <a:latin typeface="Comic Sans MS" panose="030F0702030302020204" pitchFamily="66" charset="0"/>
              </a:rPr>
              <a:t>of the shadow:</a:t>
            </a:r>
          </a:p>
          <a:p>
            <a:pPr marL="171450" indent="-171450">
              <a:buFont typeface="Arial" panose="020B0604020202020204" pitchFamily="34" charset="0"/>
              <a:buChar char="•"/>
            </a:pPr>
            <a:r>
              <a:rPr lang="en-US" sz="1100" b="0" i="0" u="none" strike="noStrike" baseline="0" dirty="0">
                <a:solidFill>
                  <a:srgbClr val="000000"/>
                </a:solidFill>
                <a:latin typeface="Comic Sans MS" panose="030F0702030302020204" pitchFamily="66" charset="0"/>
              </a:rPr>
              <a:t>the further the lamp from the block, the longer the shadow</a:t>
            </a:r>
          </a:p>
          <a:p>
            <a:pPr marL="171450" indent="-171450">
              <a:buFont typeface="Arial" panose="020B0604020202020204" pitchFamily="34" charset="0"/>
              <a:buChar char="•"/>
            </a:pPr>
            <a:r>
              <a:rPr lang="en-US" sz="1100" b="0" i="0" u="none" strike="noStrike" baseline="0" dirty="0">
                <a:solidFill>
                  <a:srgbClr val="000000"/>
                </a:solidFill>
                <a:latin typeface="Comic Sans MS" panose="030F0702030302020204" pitchFamily="66" charset="0"/>
              </a:rPr>
              <a:t>the greater the distance the longer the shadow</a:t>
            </a:r>
          </a:p>
          <a:p>
            <a:pPr marL="171450" indent="-171450">
              <a:buFont typeface="Arial" panose="020B0604020202020204" pitchFamily="34" charset="0"/>
              <a:buChar char="•"/>
            </a:pPr>
            <a:r>
              <a:rPr lang="en-US" sz="1100" b="0" i="0" u="none" strike="noStrike" baseline="0" dirty="0">
                <a:solidFill>
                  <a:srgbClr val="000000"/>
                </a:solidFill>
                <a:latin typeface="Comic Sans MS" panose="030F0702030302020204" pitchFamily="66" charset="0"/>
              </a:rPr>
              <a:t>the closer the lamp, the shorter the shadow.</a:t>
            </a:r>
          </a:p>
          <a:p>
            <a:endParaRPr lang="en-US" sz="1100" dirty="0">
              <a:solidFill>
                <a:srgbClr val="000000"/>
              </a:solidFill>
              <a:latin typeface="Comic Sans MS" panose="030F0702030302020204" pitchFamily="66" charset="0"/>
            </a:endParaRPr>
          </a:p>
          <a:p>
            <a:r>
              <a:rPr lang="en-US" sz="1100" b="1" i="0" u="none" strike="noStrike" baseline="0" dirty="0">
                <a:solidFill>
                  <a:srgbClr val="000000"/>
                </a:solidFill>
                <a:latin typeface="Comic Sans MS" panose="030F0702030302020204" pitchFamily="66" charset="0"/>
              </a:rPr>
              <a:t>ONE mark </a:t>
            </a:r>
            <a:r>
              <a:rPr lang="en-US" sz="1100" b="0" i="0" u="none" strike="noStrike" baseline="0" dirty="0">
                <a:solidFill>
                  <a:srgbClr val="000000"/>
                </a:solidFill>
                <a:latin typeface="Comic Sans MS" panose="030F0702030302020204" pitchFamily="66" charset="0"/>
              </a:rPr>
              <a:t>may be awarded for a response giving two single comparisons:</a:t>
            </a:r>
          </a:p>
          <a:p>
            <a:pPr marL="171450" indent="-171450">
              <a:buFont typeface="Arial" panose="020B0604020202020204" pitchFamily="34" charset="0"/>
              <a:buChar char="•"/>
            </a:pPr>
            <a:r>
              <a:rPr lang="en-US" sz="1100" b="0" i="0" u="none" strike="noStrike" baseline="0" dirty="0">
                <a:solidFill>
                  <a:srgbClr val="000000"/>
                </a:solidFill>
                <a:latin typeface="Comic Sans MS" panose="030F0702030302020204" pitchFamily="66" charset="0"/>
              </a:rPr>
              <a:t>when the lamp is near, the shadow is short and when it is far, the shadow is longer.</a:t>
            </a:r>
          </a:p>
          <a:p>
            <a:endParaRPr lang="en-GB" sz="1100" b="0" i="0" u="none" strike="noStrike" baseline="0" dirty="0">
              <a:solidFill>
                <a:srgbClr val="000000"/>
              </a:solidFill>
              <a:latin typeface="Comic Sans MS" panose="030F0702030302020204" pitchFamily="66" charset="0"/>
            </a:endParaRPr>
          </a:p>
          <a:p>
            <a:r>
              <a:rPr lang="en-US" sz="1100" b="1" i="0" u="none" strike="noStrike" baseline="0" dirty="0">
                <a:solidFill>
                  <a:srgbClr val="000000"/>
                </a:solidFill>
                <a:latin typeface="Comic Sans MS" panose="030F0702030302020204" pitchFamily="66" charset="0"/>
              </a:rPr>
              <a:t>ONE mark </a:t>
            </a:r>
            <a:r>
              <a:rPr lang="en-US" sz="1100" b="0" i="0" u="none" strike="noStrike" baseline="0" dirty="0">
                <a:solidFill>
                  <a:srgbClr val="000000"/>
                </a:solidFill>
                <a:latin typeface="Comic Sans MS" panose="030F0702030302020204" pitchFamily="66" charset="0"/>
              </a:rPr>
              <a:t>may be awarded for:</a:t>
            </a:r>
          </a:p>
          <a:p>
            <a:pPr marL="171450" indent="-171450">
              <a:buFont typeface="Arial" panose="020B0604020202020204" pitchFamily="34" charset="0"/>
              <a:buChar char="•"/>
            </a:pPr>
            <a:r>
              <a:rPr lang="en-GB" sz="1100" b="0" i="0" u="none" strike="noStrike" baseline="0" dirty="0">
                <a:solidFill>
                  <a:srgbClr val="000000"/>
                </a:solidFill>
                <a:latin typeface="Comic Sans MS" panose="030F0702030302020204" pitchFamily="66" charset="0"/>
              </a:rPr>
              <a:t>the further, the longer.</a:t>
            </a:r>
          </a:p>
          <a:p>
            <a:r>
              <a:rPr lang="en-GB" sz="1100" b="0" i="0" u="none" strike="noStrike" baseline="0" dirty="0">
                <a:solidFill>
                  <a:srgbClr val="000000"/>
                </a:solidFill>
                <a:latin typeface="Comic Sans MS" panose="030F0702030302020204" pitchFamily="66" charset="0"/>
              </a:rPr>
              <a:t>	</a:t>
            </a:r>
          </a:p>
          <a:p>
            <a:r>
              <a:rPr lang="en-US" sz="1100" b="1" i="1" u="none" strike="noStrike" baseline="0" dirty="0">
                <a:solidFill>
                  <a:srgbClr val="000000"/>
                </a:solidFill>
                <a:latin typeface="Comic Sans MS" panose="030F0702030302020204" pitchFamily="66" charset="0"/>
              </a:rPr>
              <a:t>Do not </a:t>
            </a:r>
            <a:r>
              <a:rPr lang="en-US" sz="1100" b="0" i="1" u="none" strike="noStrike" baseline="0" dirty="0">
                <a:solidFill>
                  <a:srgbClr val="000000"/>
                </a:solidFill>
                <a:latin typeface="Comic Sans MS" panose="030F0702030302020204" pitchFamily="66" charset="0"/>
              </a:rPr>
              <a:t>give credit for an incorrect response that changes one or both of the variables:</a:t>
            </a:r>
            <a:endParaRPr lang="en-US" sz="1100" b="0" i="0" u="none" strike="noStrike" baseline="0" dirty="0">
              <a:solidFill>
                <a:srgbClr val="000000"/>
              </a:solidFill>
              <a:latin typeface="Comic Sans MS" panose="030F0702030302020204" pitchFamily="66" charset="0"/>
            </a:endParaRPr>
          </a:p>
          <a:p>
            <a:pPr marL="171450" indent="-171450">
              <a:buFont typeface="Arial" panose="020B0604020202020204" pitchFamily="34" charset="0"/>
              <a:buChar char="•"/>
            </a:pPr>
            <a:r>
              <a:rPr lang="en-US" sz="1100" b="0" i="1" u="none" strike="noStrike" baseline="0" dirty="0">
                <a:solidFill>
                  <a:srgbClr val="000000"/>
                </a:solidFill>
                <a:latin typeface="Comic Sans MS" panose="030F0702030302020204" pitchFamily="66" charset="0"/>
              </a:rPr>
              <a:t>the further the lamp the bigger the shadow [only looking at the dimension of length of the shadow in the table].</a:t>
            </a:r>
            <a:endParaRPr lang="en-US" sz="1100" b="0" i="0" u="none" strike="noStrike" baseline="0" dirty="0">
              <a:solidFill>
                <a:srgbClr val="000000"/>
              </a:solidFill>
              <a:latin typeface="Comic Sans MS" panose="030F0702030302020204" pitchFamily="66" charset="0"/>
            </a:endParaRPr>
          </a:p>
          <a:p>
            <a:r>
              <a:rPr lang="en-GB" sz="1800" b="0" i="0" u="none" strike="noStrike" baseline="0" dirty="0">
                <a:solidFill>
                  <a:srgbClr val="000000"/>
                </a:solidFill>
                <a:latin typeface="Myriad Pro"/>
              </a:rPr>
              <a:t>	</a:t>
            </a:r>
          </a:p>
        </p:txBody>
      </p:sp>
      <p:sp>
        <p:nvSpPr>
          <p:cNvPr id="18" name="Rectangle 4">
            <a:extLst>
              <a:ext uri="{FF2B5EF4-FFF2-40B4-BE49-F238E27FC236}">
                <a16:creationId xmlns:a16="http://schemas.microsoft.com/office/drawing/2014/main" id="{46B8CA8C-A4DC-B2A9-AB9A-DB5326732B33}"/>
              </a:ext>
            </a:extLst>
          </p:cNvPr>
          <p:cNvSpPr>
            <a:spLocks noChangeArrowheads="1"/>
          </p:cNvSpPr>
          <p:nvPr/>
        </p:nvSpPr>
        <p:spPr bwMode="auto">
          <a:xfrm>
            <a:off x="1883366" y="3681192"/>
            <a:ext cx="80182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2000" b="1" i="0" u="none" strike="noStrike" cap="none" normalizeH="0" baseline="0" dirty="0">
                <a:ln>
                  <a:noFill/>
                </a:ln>
                <a:effectLst/>
                <a:latin typeface="Comic Sans MS" panose="030F0702030302020204" pitchFamily="66" charset="0"/>
                <a:ea typeface="Calibri" panose="020F0502020204030204" pitchFamily="34" charset="0"/>
                <a:cs typeface="Times New Roman" panose="02020603050405020304" pitchFamily="18" charset="0"/>
              </a:rPr>
              <a:t>Light</a:t>
            </a:r>
          </a:p>
        </p:txBody>
      </p:sp>
    </p:spTree>
    <p:extLst>
      <p:ext uri="{BB962C8B-B14F-4D97-AF65-F5344CB8AC3E}">
        <p14:creationId xmlns:p14="http://schemas.microsoft.com/office/powerpoint/2010/main" val="6709323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15A2F28-AFA0-D13A-153D-18950993C720}"/>
              </a:ext>
            </a:extLst>
          </p:cNvPr>
          <p:cNvSpPr txBox="1"/>
          <p:nvPr/>
        </p:nvSpPr>
        <p:spPr>
          <a:xfrm>
            <a:off x="156948" y="202906"/>
            <a:ext cx="6585045" cy="3416320"/>
          </a:xfrm>
          <a:prstGeom prst="rect">
            <a:avLst/>
          </a:prstGeom>
          <a:noFill/>
        </p:spPr>
        <p:txBody>
          <a:bodyPr wrap="square">
            <a:spAutoFit/>
          </a:bodyPr>
          <a:lstStyle/>
          <a:p>
            <a:r>
              <a:rPr lang="en-US" sz="1100" b="0" i="0" u="none" strike="noStrike" baseline="0" dirty="0">
                <a:solidFill>
                  <a:srgbClr val="000000"/>
                </a:solidFill>
                <a:latin typeface="Comic Sans MS" panose="030F0702030302020204" pitchFamily="66" charset="0"/>
              </a:rPr>
              <a:t>45. Award </a:t>
            </a:r>
            <a:r>
              <a:rPr lang="en-US" sz="1100" b="1" i="0" u="none" strike="noStrike" baseline="0" dirty="0">
                <a:solidFill>
                  <a:srgbClr val="000000"/>
                </a:solidFill>
                <a:latin typeface="Comic Sans MS" panose="030F0702030302020204" pitchFamily="66" charset="0"/>
              </a:rPr>
              <a:t>ONE mark </a:t>
            </a:r>
            <a:r>
              <a:rPr lang="en-US" sz="1100" b="0" i="0" u="none" strike="noStrike" baseline="0" dirty="0">
                <a:solidFill>
                  <a:srgbClr val="000000"/>
                </a:solidFill>
                <a:latin typeface="Comic Sans MS" panose="030F0702030302020204" pitchFamily="66" charset="0"/>
              </a:rPr>
              <a:t>for any credible investigation that could be done to explore shadow size using the same block and torch that clearly identifies the </a:t>
            </a:r>
            <a:r>
              <a:rPr lang="en-US" sz="1100" b="0" i="0" u="none" strike="noStrike" baseline="0" dirty="0" err="1">
                <a:solidFill>
                  <a:srgbClr val="000000"/>
                </a:solidFill>
                <a:latin typeface="Comic Sans MS" panose="030F0702030302020204" pitchFamily="66" charset="0"/>
              </a:rPr>
              <a:t>indepent</a:t>
            </a:r>
            <a:r>
              <a:rPr lang="en-US" sz="1100" b="0" i="0" u="none" strike="noStrike" baseline="0" dirty="0">
                <a:solidFill>
                  <a:srgbClr val="000000"/>
                </a:solidFill>
                <a:latin typeface="Comic Sans MS" panose="030F0702030302020204" pitchFamily="66" charset="0"/>
              </a:rPr>
              <a:t> variable, </a:t>
            </a:r>
            <a:r>
              <a:rPr lang="en-US" sz="1100" b="0" i="0" u="none" strike="noStrike" baseline="0" dirty="0" err="1">
                <a:solidFill>
                  <a:srgbClr val="000000"/>
                </a:solidFill>
                <a:latin typeface="Comic Sans MS" panose="030F0702030302020204" pitchFamily="66" charset="0"/>
              </a:rPr>
              <a:t>eg</a:t>
            </a:r>
            <a:r>
              <a:rPr lang="en-US" sz="1100" b="0" i="0" u="none" strike="noStrike" baseline="0" dirty="0">
                <a:solidFill>
                  <a:srgbClr val="000000"/>
                </a:solidFill>
                <a:latin typeface="Comic Sans MS" panose="030F0702030302020204" pitchFamily="66" charset="0"/>
              </a:rPr>
              <a:t>:</a:t>
            </a:r>
          </a:p>
          <a:p>
            <a:pPr marL="171450" indent="-171450">
              <a:buFont typeface="Arial" panose="020B0604020202020204" pitchFamily="34" charset="0"/>
              <a:buChar char="•"/>
            </a:pPr>
            <a:r>
              <a:rPr lang="en-US" sz="1100" b="0" i="0" u="none" strike="noStrike" baseline="0" dirty="0">
                <a:solidFill>
                  <a:srgbClr val="000000"/>
                </a:solidFill>
                <a:latin typeface="Comic Sans MS" panose="030F0702030302020204" pitchFamily="66" charset="0"/>
              </a:rPr>
              <a:t>does the direction the lamp is pointing affect the shadow size?</a:t>
            </a:r>
          </a:p>
          <a:p>
            <a:pPr marL="171450" indent="-171450">
              <a:buFont typeface="Arial" panose="020B0604020202020204" pitchFamily="34" charset="0"/>
              <a:buChar char="•"/>
            </a:pPr>
            <a:r>
              <a:rPr lang="en-US" sz="1100" b="0" i="0" u="none" strike="noStrike" baseline="0" dirty="0">
                <a:solidFill>
                  <a:srgbClr val="000000"/>
                </a:solidFill>
                <a:latin typeface="Comic Sans MS" panose="030F0702030302020204" pitchFamily="66" charset="0"/>
              </a:rPr>
              <a:t>will the shadow length change if the block is sideways or upright?</a:t>
            </a:r>
          </a:p>
          <a:p>
            <a:pPr marL="171450" indent="-171450">
              <a:buFont typeface="Arial" panose="020B0604020202020204" pitchFamily="34" charset="0"/>
              <a:buChar char="•"/>
            </a:pPr>
            <a:r>
              <a:rPr lang="en-US" sz="1100" b="0" i="0" u="none" strike="noStrike" baseline="0" dirty="0">
                <a:solidFill>
                  <a:srgbClr val="000000"/>
                </a:solidFill>
                <a:latin typeface="Comic Sans MS" panose="030F0702030302020204" pitchFamily="66" charset="0"/>
              </a:rPr>
              <a:t>will the distance of the block from the table affect the shadow size?</a:t>
            </a:r>
          </a:p>
          <a:p>
            <a:pPr marL="171450" indent="-171450">
              <a:buFont typeface="Arial" panose="020B0604020202020204" pitchFamily="34" charset="0"/>
              <a:buChar char="•"/>
            </a:pPr>
            <a:r>
              <a:rPr lang="en-US" sz="1100" b="0" i="0" u="none" strike="noStrike" baseline="0" dirty="0">
                <a:solidFill>
                  <a:srgbClr val="000000"/>
                </a:solidFill>
                <a:latin typeface="Comic Sans MS" panose="030F0702030302020204" pitchFamily="66" charset="0"/>
              </a:rPr>
              <a:t>how will shadow size change if I hold the block in front of a wall and move it towards the lamp?</a:t>
            </a:r>
          </a:p>
          <a:p>
            <a:endParaRPr lang="en-US" sz="1100" dirty="0">
              <a:solidFill>
                <a:srgbClr val="000000"/>
              </a:solidFill>
              <a:latin typeface="Comic Sans MS" panose="030F0702030302020204" pitchFamily="66" charset="0"/>
            </a:endParaRPr>
          </a:p>
          <a:p>
            <a:r>
              <a:rPr lang="en-US" sz="1100" b="1" i="0" u="none" strike="noStrike" baseline="0" dirty="0">
                <a:solidFill>
                  <a:srgbClr val="000000"/>
                </a:solidFill>
                <a:latin typeface="Comic Sans MS" panose="030F0702030302020204" pitchFamily="66" charset="0"/>
              </a:rPr>
              <a:t>ONE mark </a:t>
            </a:r>
            <a:r>
              <a:rPr lang="en-US" sz="1100" b="0" i="0" u="none" strike="noStrike" baseline="0" dirty="0">
                <a:solidFill>
                  <a:srgbClr val="000000"/>
                </a:solidFill>
                <a:latin typeface="Comic Sans MS" panose="030F0702030302020204" pitchFamily="66" charset="0"/>
              </a:rPr>
              <a:t>may be awarded for an investigation where the dependent variable is not stated [given in question stem] but the independent variable is explicit, </a:t>
            </a:r>
            <a:r>
              <a:rPr lang="en-US" sz="1100" b="0" i="0" u="none" strike="noStrike" baseline="0" dirty="0" err="1">
                <a:solidFill>
                  <a:srgbClr val="000000"/>
                </a:solidFill>
                <a:latin typeface="Comic Sans MS" panose="030F0702030302020204" pitchFamily="66" charset="0"/>
              </a:rPr>
              <a:t>eg</a:t>
            </a:r>
            <a:r>
              <a:rPr lang="en-US" sz="1100" b="0" i="0" u="none" strike="noStrike" baseline="0" dirty="0">
                <a:solidFill>
                  <a:srgbClr val="000000"/>
                </a:solidFill>
                <a:latin typeface="Comic Sans MS" panose="030F0702030302020204" pitchFamily="66" charset="0"/>
              </a:rPr>
              <a:t>:</a:t>
            </a:r>
          </a:p>
          <a:p>
            <a:pPr marL="171450" indent="-171450">
              <a:buFont typeface="Arial" panose="020B0604020202020204" pitchFamily="34" charset="0"/>
              <a:buChar char="•"/>
            </a:pPr>
            <a:r>
              <a:rPr lang="en-US" sz="1100" b="0" i="0" u="none" strike="noStrike" baseline="0" dirty="0">
                <a:solidFill>
                  <a:srgbClr val="000000"/>
                </a:solidFill>
                <a:latin typeface="Comic Sans MS" panose="030F0702030302020204" pitchFamily="66" charset="0"/>
              </a:rPr>
              <a:t>change the angle of the lamp to the block.</a:t>
            </a:r>
          </a:p>
          <a:p>
            <a:r>
              <a:rPr lang="en-GB" sz="1100" b="0" i="0" u="none" strike="noStrike" baseline="0" dirty="0">
                <a:solidFill>
                  <a:srgbClr val="000000"/>
                </a:solidFill>
                <a:latin typeface="Comic Sans MS" panose="030F0702030302020204" pitchFamily="66" charset="0"/>
              </a:rPr>
              <a:t>	</a:t>
            </a:r>
          </a:p>
          <a:p>
            <a:r>
              <a:rPr lang="en-US" sz="1100" b="1" i="1" u="none" strike="noStrike" baseline="0" dirty="0">
                <a:solidFill>
                  <a:srgbClr val="000000"/>
                </a:solidFill>
                <a:latin typeface="Comic Sans MS" panose="030F0702030302020204" pitchFamily="66" charset="0"/>
              </a:rPr>
              <a:t>Do not </a:t>
            </a:r>
            <a:r>
              <a:rPr lang="en-US" sz="1100" b="0" i="1" u="none" strike="noStrike" baseline="0" dirty="0">
                <a:solidFill>
                  <a:srgbClr val="000000"/>
                </a:solidFill>
                <a:latin typeface="Comic Sans MS" panose="030F0702030302020204" pitchFamily="66" charset="0"/>
              </a:rPr>
              <a:t>give credit for an insufficient response that does not indicate the independent variable, </a:t>
            </a:r>
            <a:r>
              <a:rPr lang="en-US" sz="1100" b="0" i="1" u="none" strike="noStrike" baseline="0" dirty="0" err="1">
                <a:solidFill>
                  <a:srgbClr val="000000"/>
                </a:solidFill>
                <a:latin typeface="Comic Sans MS" panose="030F0702030302020204" pitchFamily="66" charset="0"/>
              </a:rPr>
              <a:t>eg</a:t>
            </a:r>
            <a:r>
              <a:rPr lang="en-US" sz="1100" b="0" i="1" u="none" strike="noStrike" baseline="0" dirty="0">
                <a:solidFill>
                  <a:srgbClr val="000000"/>
                </a:solidFill>
                <a:latin typeface="Comic Sans MS" panose="030F0702030302020204" pitchFamily="66" charset="0"/>
              </a:rPr>
              <a:t>:</a:t>
            </a:r>
            <a:endParaRPr lang="en-US" sz="1100" b="0" i="0" u="none" strike="noStrike" baseline="0" dirty="0">
              <a:solidFill>
                <a:srgbClr val="000000"/>
              </a:solidFill>
              <a:latin typeface="Comic Sans MS" panose="030F0702030302020204" pitchFamily="66" charset="0"/>
            </a:endParaRPr>
          </a:p>
          <a:p>
            <a:pPr marL="171450" indent="-171450">
              <a:buFont typeface="Arial" panose="020B0604020202020204" pitchFamily="34" charset="0"/>
              <a:buChar char="•"/>
            </a:pPr>
            <a:r>
              <a:rPr lang="en-US" sz="1100" b="0" i="1" u="none" strike="noStrike" baseline="0" dirty="0">
                <a:solidFill>
                  <a:srgbClr val="000000"/>
                </a:solidFill>
                <a:latin typeface="Comic Sans MS" panose="030F0702030302020204" pitchFamily="66" charset="0"/>
              </a:rPr>
              <a:t>how can I make the shadow wider? [shadow size is the dependent variable and is given].</a:t>
            </a:r>
            <a:endParaRPr lang="en-US" sz="1100" b="0" i="0" u="none" strike="noStrike" baseline="0" dirty="0">
              <a:solidFill>
                <a:srgbClr val="000000"/>
              </a:solidFill>
              <a:latin typeface="Comic Sans MS" panose="030F0702030302020204" pitchFamily="66" charset="0"/>
            </a:endParaRPr>
          </a:p>
          <a:p>
            <a:endParaRPr lang="en-GB" sz="1100" b="0" i="0" u="none" strike="noStrike" baseline="0" dirty="0">
              <a:solidFill>
                <a:srgbClr val="000000"/>
              </a:solidFill>
              <a:latin typeface="Comic Sans MS" panose="030F0702030302020204" pitchFamily="66" charset="0"/>
            </a:endParaRPr>
          </a:p>
          <a:p>
            <a:r>
              <a:rPr lang="en-US" sz="1100" b="1" i="1" u="none" strike="noStrike" baseline="0" dirty="0">
                <a:solidFill>
                  <a:srgbClr val="000000"/>
                </a:solidFill>
                <a:latin typeface="Comic Sans MS" panose="030F0702030302020204" pitchFamily="66" charset="0"/>
              </a:rPr>
              <a:t>Do not </a:t>
            </a:r>
            <a:r>
              <a:rPr lang="en-US" sz="1100" b="0" i="1" u="none" strike="noStrike" baseline="0" dirty="0">
                <a:solidFill>
                  <a:srgbClr val="000000"/>
                </a:solidFill>
                <a:latin typeface="Comic Sans MS" panose="030F0702030302020204" pitchFamily="66" charset="0"/>
              </a:rPr>
              <a:t>give credit for an insufficient response that is ambiguous as could imply it is the distance of the lamp from the block that is being changed as in the original investigation, </a:t>
            </a:r>
            <a:r>
              <a:rPr lang="en-US" sz="1100" b="0" i="1" u="none" strike="noStrike" baseline="0" dirty="0" err="1">
                <a:solidFill>
                  <a:srgbClr val="000000"/>
                </a:solidFill>
                <a:latin typeface="Comic Sans MS" panose="030F0702030302020204" pitchFamily="66" charset="0"/>
              </a:rPr>
              <a:t>eg</a:t>
            </a:r>
            <a:r>
              <a:rPr lang="en-US" sz="1100" b="0" i="1" u="none" strike="noStrike" baseline="0" dirty="0">
                <a:solidFill>
                  <a:srgbClr val="000000"/>
                </a:solidFill>
                <a:latin typeface="Comic Sans MS" panose="030F0702030302020204" pitchFamily="66" charset="0"/>
              </a:rPr>
              <a:t>:</a:t>
            </a:r>
            <a:endParaRPr lang="en-US" sz="1100" b="0" i="0" u="none" strike="noStrike" baseline="0" dirty="0">
              <a:solidFill>
                <a:srgbClr val="000000"/>
              </a:solidFill>
              <a:latin typeface="Comic Sans MS" panose="030F0702030302020204" pitchFamily="66" charset="0"/>
            </a:endParaRPr>
          </a:p>
          <a:p>
            <a:pPr marL="171450" indent="-171450">
              <a:buFont typeface="Arial" panose="020B0604020202020204" pitchFamily="34" charset="0"/>
              <a:buChar char="•"/>
            </a:pPr>
            <a:r>
              <a:rPr lang="en-US" sz="1100" b="0" i="1" u="none" strike="noStrike" baseline="0" dirty="0">
                <a:solidFill>
                  <a:srgbClr val="000000"/>
                </a:solidFill>
                <a:latin typeface="Comic Sans MS" panose="030F0702030302020204" pitchFamily="66" charset="0"/>
              </a:rPr>
              <a:t>change the lamp position and see how big the shadow is.</a:t>
            </a:r>
            <a:endParaRPr lang="en-US" sz="1100" b="0" i="0" u="none" strike="noStrike" baseline="0" dirty="0">
              <a:solidFill>
                <a:srgbClr val="000000"/>
              </a:solidFill>
              <a:latin typeface="Comic Sans MS" panose="030F0702030302020204" pitchFamily="66" charset="0"/>
            </a:endParaRPr>
          </a:p>
          <a:p>
            <a:r>
              <a:rPr lang="en-GB" sz="1800" b="0" i="0" u="none" strike="noStrike" baseline="0" dirty="0">
                <a:solidFill>
                  <a:srgbClr val="000000"/>
                </a:solidFill>
                <a:latin typeface="Myriad Pro"/>
              </a:rPr>
              <a:t>	</a:t>
            </a:r>
          </a:p>
        </p:txBody>
      </p:sp>
      <p:sp>
        <p:nvSpPr>
          <p:cNvPr id="5" name="TextBox 4">
            <a:extLst>
              <a:ext uri="{FF2B5EF4-FFF2-40B4-BE49-F238E27FC236}">
                <a16:creationId xmlns:a16="http://schemas.microsoft.com/office/drawing/2014/main" id="{932C9F59-D85A-1722-CF97-F7E55CB1B609}"/>
              </a:ext>
            </a:extLst>
          </p:cNvPr>
          <p:cNvSpPr txBox="1"/>
          <p:nvPr/>
        </p:nvSpPr>
        <p:spPr>
          <a:xfrm>
            <a:off x="156948" y="3408245"/>
            <a:ext cx="6585045" cy="4662815"/>
          </a:xfrm>
          <a:prstGeom prst="rect">
            <a:avLst/>
          </a:prstGeom>
          <a:noFill/>
        </p:spPr>
        <p:txBody>
          <a:bodyPr wrap="square">
            <a:spAutoFit/>
          </a:bodyPr>
          <a:lstStyle/>
          <a:p>
            <a:pPr algn="l"/>
            <a:r>
              <a:rPr lang="en-US" sz="1100" dirty="0">
                <a:effectLst/>
                <a:latin typeface="Comic Sans MS" panose="030F0702030302020204" pitchFamily="66" charset="0"/>
                <a:ea typeface="Times New Roman" panose="02020603050405020304" pitchFamily="18" charset="0"/>
                <a:cs typeface="Times New Roman" panose="02020603050405020304" pitchFamily="18" charset="0"/>
              </a:rPr>
              <a:t>46. </a:t>
            </a:r>
            <a:r>
              <a:rPr lang="en-US" sz="1100" b="0" i="0" u="none" strike="noStrike" baseline="0" dirty="0">
                <a:latin typeface="Comic Sans MS" panose="030F0702030302020204" pitchFamily="66" charset="0"/>
              </a:rPr>
              <a:t>Award </a:t>
            </a:r>
            <a:r>
              <a:rPr lang="en-US" sz="1100" b="1" i="0" u="none" strike="noStrike" baseline="0" dirty="0">
                <a:latin typeface="Comic Sans MS" panose="030F0702030302020204" pitchFamily="66" charset="0"/>
              </a:rPr>
              <a:t>ONE </a:t>
            </a:r>
            <a:r>
              <a:rPr lang="en-US" sz="1100" b="0" i="0" u="none" strike="noStrike" baseline="0" dirty="0">
                <a:latin typeface="Comic Sans MS" panose="030F0702030302020204" pitchFamily="66" charset="0"/>
              </a:rPr>
              <a:t>mark for an explanation that</a:t>
            </a:r>
          </a:p>
          <a:p>
            <a:pPr algn="l"/>
            <a:r>
              <a:rPr lang="en-US" sz="1100" b="0" i="0" u="none" strike="noStrike" baseline="0" dirty="0">
                <a:latin typeface="Comic Sans MS" panose="030F0702030302020204" pitchFamily="66" charset="0"/>
              </a:rPr>
              <a:t>jacket B reflects more light than jacket A:</a:t>
            </a:r>
          </a:p>
          <a:p>
            <a:pPr algn="l"/>
            <a:r>
              <a:rPr lang="en-US" sz="1100" b="0" i="0" u="none" strike="noStrike" baseline="0" dirty="0">
                <a:latin typeface="Comic Sans MS" panose="030F0702030302020204" pitchFamily="66" charset="0"/>
              </a:rPr>
              <a:t>■ jacket B reflects light better than</a:t>
            </a:r>
          </a:p>
          <a:p>
            <a:pPr algn="l"/>
            <a:r>
              <a:rPr lang="en-GB" sz="1100" b="0" i="0" u="none" strike="noStrike" baseline="0" dirty="0">
                <a:latin typeface="Comic Sans MS" panose="030F0702030302020204" pitchFamily="66" charset="0"/>
              </a:rPr>
              <a:t>jacket A</a:t>
            </a:r>
          </a:p>
          <a:p>
            <a:pPr algn="l"/>
            <a:r>
              <a:rPr lang="en-US" sz="1100" b="0" i="0" u="none" strike="noStrike" baseline="0" dirty="0">
                <a:latin typeface="Comic Sans MS" panose="030F0702030302020204" pitchFamily="66" charset="0"/>
              </a:rPr>
              <a:t>■ jacket A is not such a good reflector</a:t>
            </a:r>
          </a:p>
          <a:p>
            <a:pPr algn="l"/>
            <a:r>
              <a:rPr lang="en-US" sz="1100" b="0" i="0" u="none" strike="noStrike" baseline="0" dirty="0">
                <a:latin typeface="Comic Sans MS" panose="030F0702030302020204" pitchFamily="66" charset="0"/>
              </a:rPr>
              <a:t>of light as jacket B.</a:t>
            </a:r>
          </a:p>
          <a:p>
            <a:pPr algn="l"/>
            <a:r>
              <a:rPr lang="en-US" sz="1100" b="0" i="0" u="none" strike="noStrike" baseline="0" dirty="0">
                <a:latin typeface="Comic Sans MS" panose="030F0702030302020204" pitchFamily="66" charset="0"/>
              </a:rPr>
              <a:t>✥ </a:t>
            </a:r>
            <a:r>
              <a:rPr lang="en-US" sz="1100" b="1" i="0" u="none" strike="noStrike" baseline="0" dirty="0">
                <a:latin typeface="Comic Sans MS" panose="030F0702030302020204" pitchFamily="66" charset="0"/>
              </a:rPr>
              <a:t>Give credit </a:t>
            </a:r>
            <a:r>
              <a:rPr lang="en-US" sz="1100" b="0" i="0" u="none" strike="noStrike" baseline="0" dirty="0">
                <a:latin typeface="Comic Sans MS" panose="030F0702030302020204" pitchFamily="66" charset="0"/>
              </a:rPr>
              <a:t>for a correct response that</a:t>
            </a:r>
          </a:p>
          <a:p>
            <a:pPr algn="l"/>
            <a:r>
              <a:rPr lang="en-US" sz="1100" b="0" i="0" u="none" strike="noStrike" baseline="0" dirty="0">
                <a:latin typeface="Comic Sans MS" panose="030F0702030302020204" pitchFamily="66" charset="0"/>
              </a:rPr>
              <a:t>goes beyond the key stage 2 </a:t>
            </a:r>
            <a:r>
              <a:rPr lang="en-US" sz="1100" b="0" i="0" u="none" strike="noStrike" baseline="0" dirty="0" err="1">
                <a:latin typeface="Comic Sans MS" panose="030F0702030302020204" pitchFamily="66" charset="0"/>
              </a:rPr>
              <a:t>programme</a:t>
            </a:r>
            <a:endParaRPr lang="en-US" sz="1100" b="0" i="0" u="none" strike="noStrike" baseline="0" dirty="0">
              <a:latin typeface="Comic Sans MS" panose="030F0702030302020204" pitchFamily="66" charset="0"/>
            </a:endParaRPr>
          </a:p>
          <a:p>
            <a:pPr algn="l"/>
            <a:r>
              <a:rPr lang="en-GB" sz="1100" b="0" i="0" u="none" strike="noStrike" baseline="0" dirty="0">
                <a:latin typeface="Comic Sans MS" panose="030F0702030302020204" pitchFamily="66" charset="0"/>
              </a:rPr>
              <a:t>of study:</a:t>
            </a:r>
          </a:p>
          <a:p>
            <a:pPr algn="l"/>
            <a:r>
              <a:rPr lang="en-US" sz="1100" b="0" i="0" u="none" strike="noStrike" baseline="0" dirty="0">
                <a:latin typeface="Comic Sans MS" panose="030F0702030302020204" pitchFamily="66" charset="0"/>
              </a:rPr>
              <a:t>■ jacket A absorbs more light than</a:t>
            </a:r>
          </a:p>
          <a:p>
            <a:pPr algn="l"/>
            <a:r>
              <a:rPr lang="en-GB" sz="1100" b="0" i="0" u="none" strike="noStrike" baseline="0" dirty="0">
                <a:latin typeface="Comic Sans MS" panose="030F0702030302020204" pitchFamily="66" charset="0"/>
              </a:rPr>
              <a:t>jacket B.</a:t>
            </a:r>
          </a:p>
          <a:p>
            <a:pPr algn="l"/>
            <a:endParaRPr lang="en-GB" sz="1100" dirty="0">
              <a:effectLst/>
              <a:latin typeface="Comic Sans MS" panose="030F0702030302020204" pitchFamily="66" charset="0"/>
              <a:ea typeface="Times New Roman" panose="02020603050405020304" pitchFamily="18" charset="0"/>
              <a:cs typeface="Times New Roman" panose="02020603050405020304" pitchFamily="18" charset="0"/>
            </a:endParaRPr>
          </a:p>
          <a:p>
            <a:pPr algn="l"/>
            <a:r>
              <a:rPr lang="en-US" sz="1100" b="1" i="0" u="none" strike="noStrike" baseline="0" dirty="0">
                <a:latin typeface="Comic Sans MS" panose="030F0702030302020204" pitchFamily="66" charset="0"/>
              </a:rPr>
              <a:t>ONE </a:t>
            </a:r>
            <a:r>
              <a:rPr lang="en-US" sz="1100" b="0" i="0" u="none" strike="noStrike" baseline="0" dirty="0">
                <a:latin typeface="Comic Sans MS" panose="030F0702030302020204" pitchFamily="66" charset="0"/>
              </a:rPr>
              <a:t>mark may be awarded for an</a:t>
            </a:r>
          </a:p>
          <a:p>
            <a:pPr algn="l"/>
            <a:r>
              <a:rPr lang="en-GB" sz="1100" b="0" i="0" u="none" strike="noStrike" baseline="0" dirty="0">
                <a:latin typeface="Comic Sans MS" panose="030F0702030302020204" pitchFamily="66" charset="0"/>
              </a:rPr>
              <a:t>absolute response:</a:t>
            </a:r>
          </a:p>
          <a:p>
            <a:pPr algn="l"/>
            <a:r>
              <a:rPr lang="en-US" sz="1100" b="0" i="0" u="none" strike="noStrike" baseline="0" dirty="0">
                <a:latin typeface="Comic Sans MS" panose="030F0702030302020204" pitchFamily="66" charset="0"/>
              </a:rPr>
              <a:t>■ jacket B reflects the light</a:t>
            </a:r>
          </a:p>
          <a:p>
            <a:pPr algn="l"/>
            <a:r>
              <a:rPr lang="en-GB" sz="1100" b="0" i="0" u="none" strike="noStrike" baseline="0" dirty="0">
                <a:latin typeface="Comic Sans MS" panose="030F0702030302020204" pitchFamily="66" charset="0"/>
              </a:rPr>
              <a:t>■ it reflects (light)</a:t>
            </a:r>
          </a:p>
          <a:p>
            <a:pPr algn="l"/>
            <a:r>
              <a:rPr lang="en-US" sz="1100" b="0" i="0" u="none" strike="noStrike" baseline="0" dirty="0">
                <a:latin typeface="Comic Sans MS" panose="030F0702030302020204" pitchFamily="66" charset="0"/>
              </a:rPr>
              <a:t>■ light bounces off jacket B</a:t>
            </a:r>
          </a:p>
          <a:p>
            <a:pPr algn="l"/>
            <a:r>
              <a:rPr lang="en-US" sz="1100" b="0" i="0" u="none" strike="noStrike" baseline="0" dirty="0">
                <a:latin typeface="Comic Sans MS" panose="030F0702030302020204" pitchFamily="66" charset="0"/>
              </a:rPr>
              <a:t>■ light reflects on jacket B.</a:t>
            </a:r>
            <a:endParaRPr lang="en-GB" sz="1100" b="0" i="0" u="none" strike="noStrike" baseline="0" dirty="0">
              <a:latin typeface="Comic Sans MS" panose="030F0702030302020204" pitchFamily="66" charset="0"/>
              <a:cs typeface="Times New Roman" panose="02020603050405020304" pitchFamily="18" charset="0"/>
            </a:endParaRPr>
          </a:p>
          <a:p>
            <a:pPr algn="l"/>
            <a:endParaRPr lang="en-GB" sz="1100" dirty="0">
              <a:effectLst/>
              <a:latin typeface="Comic Sans MS" panose="030F0702030302020204" pitchFamily="66" charset="0"/>
              <a:ea typeface="Times New Roman" panose="02020603050405020304" pitchFamily="18" charset="0"/>
              <a:cs typeface="Times New Roman" panose="02020603050405020304" pitchFamily="18" charset="0"/>
            </a:endParaRPr>
          </a:p>
          <a:p>
            <a:pPr algn="l"/>
            <a:r>
              <a:rPr lang="en-US" sz="1100" b="1" i="1" u="none" strike="noStrike" baseline="0" dirty="0">
                <a:latin typeface="Comic Sans MS" panose="030F0702030302020204" pitchFamily="66" charset="0"/>
              </a:rPr>
              <a:t>Do not </a:t>
            </a:r>
            <a:r>
              <a:rPr lang="en-US" sz="1100" b="0" i="1" u="none" strike="noStrike" baseline="0" dirty="0">
                <a:latin typeface="Comic Sans MS" panose="030F0702030302020204" pitchFamily="66" charset="0"/>
              </a:rPr>
              <a:t>give credit for a response that includes</a:t>
            </a:r>
          </a:p>
          <a:p>
            <a:pPr algn="l"/>
            <a:r>
              <a:rPr lang="en-GB" sz="1100" b="0" i="1" u="none" strike="noStrike" baseline="0" dirty="0">
                <a:latin typeface="Comic Sans MS" panose="030F0702030302020204" pitchFamily="66" charset="0"/>
              </a:rPr>
              <a:t>incorrect science:</a:t>
            </a:r>
          </a:p>
          <a:p>
            <a:pPr algn="l"/>
            <a:r>
              <a:rPr lang="en-US" sz="1100" b="0" i="0" u="none" strike="noStrike" baseline="0" dirty="0">
                <a:latin typeface="Comic Sans MS" panose="030F0702030302020204" pitchFamily="66" charset="0"/>
              </a:rPr>
              <a:t>■ </a:t>
            </a:r>
            <a:r>
              <a:rPr lang="en-US" sz="1100" b="0" i="1" u="none" strike="noStrike" baseline="0" dirty="0">
                <a:latin typeface="Comic Sans MS" panose="030F0702030302020204" pitchFamily="66" charset="0"/>
              </a:rPr>
              <a:t>jacket B reflects light but jacket A does not</a:t>
            </a:r>
          </a:p>
          <a:p>
            <a:pPr algn="l"/>
            <a:r>
              <a:rPr lang="en-US" sz="1100" b="0" i="0" u="none" strike="noStrike" baseline="0" dirty="0">
                <a:latin typeface="Comic Sans MS" panose="030F0702030302020204" pitchFamily="66" charset="0"/>
              </a:rPr>
              <a:t>■ </a:t>
            </a:r>
            <a:r>
              <a:rPr lang="en-US" sz="1100" b="0" i="1" u="none" strike="noStrike" baseline="0" dirty="0">
                <a:latin typeface="Comic Sans MS" panose="030F0702030302020204" pitchFamily="66" charset="0"/>
              </a:rPr>
              <a:t>jacket B makes more light.</a:t>
            </a:r>
          </a:p>
          <a:p>
            <a:pPr algn="l"/>
            <a:r>
              <a:rPr lang="en-US" sz="1100" b="1" i="1" u="none" strike="noStrike" baseline="0" dirty="0">
                <a:latin typeface="Comic Sans MS" panose="030F0702030302020204" pitchFamily="66" charset="0"/>
              </a:rPr>
              <a:t>Do not </a:t>
            </a:r>
            <a:r>
              <a:rPr lang="en-US" sz="1100" b="0" i="1" u="none" strike="noStrike" baseline="0" dirty="0">
                <a:latin typeface="Comic Sans MS" panose="030F0702030302020204" pitchFamily="66" charset="0"/>
              </a:rPr>
              <a:t>give credit for an insufficient response:</a:t>
            </a:r>
          </a:p>
          <a:p>
            <a:pPr algn="l"/>
            <a:r>
              <a:rPr lang="en-US" sz="1100" b="0" i="0" u="none" strike="noStrike" baseline="0" dirty="0">
                <a:latin typeface="Comic Sans MS" panose="030F0702030302020204" pitchFamily="66" charset="0"/>
              </a:rPr>
              <a:t>■ </a:t>
            </a:r>
            <a:r>
              <a:rPr lang="en-US" sz="1100" b="0" i="1" u="none" strike="noStrike" baseline="0" dirty="0">
                <a:latin typeface="Comic Sans MS" panose="030F0702030302020204" pitchFamily="66" charset="0"/>
              </a:rPr>
              <a:t>light reflects onto jacket B</a:t>
            </a:r>
          </a:p>
          <a:p>
            <a:pPr algn="l"/>
            <a:r>
              <a:rPr lang="en-US" sz="1100" b="0" i="0" u="none" strike="noStrike" baseline="0" dirty="0">
                <a:latin typeface="Comic Sans MS" panose="030F0702030302020204" pitchFamily="66" charset="0"/>
              </a:rPr>
              <a:t>■ </a:t>
            </a:r>
            <a:r>
              <a:rPr lang="en-US" sz="1100" b="0" i="1" u="none" strike="noStrike" baseline="0" dirty="0">
                <a:latin typeface="Comic Sans MS" panose="030F0702030302020204" pitchFamily="66" charset="0"/>
              </a:rPr>
              <a:t>jacket B is a lighter colour</a:t>
            </a:r>
          </a:p>
          <a:p>
            <a:pPr algn="l"/>
            <a:r>
              <a:rPr lang="en-GB" sz="1100" b="0" i="0" u="none" strike="noStrike" baseline="0" dirty="0">
                <a:latin typeface="Comic Sans MS" panose="030F0702030302020204" pitchFamily="66" charset="0"/>
              </a:rPr>
              <a:t>■ </a:t>
            </a:r>
            <a:r>
              <a:rPr lang="en-GB" sz="1100" b="0" i="1" u="none" strike="noStrike" baseline="0" dirty="0">
                <a:latin typeface="Comic Sans MS" panose="030F0702030302020204" pitchFamily="66" charset="0"/>
              </a:rPr>
              <a:t>jacket A is darker.</a:t>
            </a:r>
            <a:endParaRPr lang="en-GB" sz="1100" dirty="0">
              <a:effectLst/>
              <a:latin typeface="Comic Sans MS" panose="030F0702030302020204" pitchFamily="66"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346532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551605F-2324-3AC5-9DAA-86500B61191E}"/>
              </a:ext>
            </a:extLst>
          </p:cNvPr>
          <p:cNvPicPr>
            <a:picLocks noChangeAspect="1"/>
          </p:cNvPicPr>
          <p:nvPr/>
        </p:nvPicPr>
        <p:blipFill>
          <a:blip r:embed="rId2"/>
          <a:stretch>
            <a:fillRect/>
          </a:stretch>
        </p:blipFill>
        <p:spPr>
          <a:xfrm rot="5400000">
            <a:off x="925465" y="-263431"/>
            <a:ext cx="5007069" cy="6629077"/>
          </a:xfrm>
          <a:prstGeom prst="rect">
            <a:avLst/>
          </a:prstGeom>
        </p:spPr>
      </p:pic>
      <p:sp>
        <p:nvSpPr>
          <p:cNvPr id="4" name="TextBox 3">
            <a:extLst>
              <a:ext uri="{FF2B5EF4-FFF2-40B4-BE49-F238E27FC236}">
                <a16:creationId xmlns:a16="http://schemas.microsoft.com/office/drawing/2014/main" id="{41115373-EB2F-123C-B506-D40F26CCB515}"/>
              </a:ext>
            </a:extLst>
          </p:cNvPr>
          <p:cNvSpPr txBox="1"/>
          <p:nvPr/>
        </p:nvSpPr>
        <p:spPr>
          <a:xfrm>
            <a:off x="272955" y="239796"/>
            <a:ext cx="6585045" cy="307777"/>
          </a:xfrm>
          <a:prstGeom prst="rect">
            <a:avLst/>
          </a:prstGeom>
          <a:noFill/>
        </p:spPr>
        <p:txBody>
          <a:bodyPr wrap="square">
            <a:spAutoFit/>
          </a:bodyPr>
          <a:lstStyle/>
          <a:p>
            <a:pPr algn="l"/>
            <a:r>
              <a:rPr lang="en-GB" sz="1400" dirty="0">
                <a:effectLst/>
                <a:latin typeface="Comic Sans MS" panose="030F0702030302020204" pitchFamily="66" charset="0"/>
                <a:ea typeface="Times New Roman" panose="02020603050405020304" pitchFamily="18" charset="0"/>
                <a:cs typeface="Times New Roman" panose="02020603050405020304" pitchFamily="18" charset="0"/>
              </a:rPr>
              <a:t>47.</a:t>
            </a:r>
          </a:p>
        </p:txBody>
      </p:sp>
      <p:sp>
        <p:nvSpPr>
          <p:cNvPr id="5" name="TextBox 4">
            <a:extLst>
              <a:ext uri="{FF2B5EF4-FFF2-40B4-BE49-F238E27FC236}">
                <a16:creationId xmlns:a16="http://schemas.microsoft.com/office/drawing/2014/main" id="{7B0F0305-FA13-C320-339C-821F15BAD19F}"/>
              </a:ext>
            </a:extLst>
          </p:cNvPr>
          <p:cNvSpPr txBox="1"/>
          <p:nvPr/>
        </p:nvSpPr>
        <p:spPr>
          <a:xfrm>
            <a:off x="136476" y="5725941"/>
            <a:ext cx="6585045" cy="815608"/>
          </a:xfrm>
          <a:prstGeom prst="rect">
            <a:avLst/>
          </a:prstGeom>
          <a:noFill/>
        </p:spPr>
        <p:txBody>
          <a:bodyPr wrap="square">
            <a:spAutoFit/>
          </a:bodyPr>
          <a:lstStyle/>
          <a:p>
            <a:r>
              <a:rPr lang="en-US" sz="1100" b="0" i="0" u="none" strike="noStrike" baseline="0" dirty="0">
                <a:solidFill>
                  <a:srgbClr val="000000"/>
                </a:solidFill>
                <a:latin typeface="Comic Sans MS" panose="030F0702030302020204" pitchFamily="66" charset="0"/>
              </a:rPr>
              <a:t>48. Award </a:t>
            </a:r>
            <a:r>
              <a:rPr lang="en-US" sz="1100" b="1" i="0" u="none" strike="noStrike" baseline="0" dirty="0">
                <a:solidFill>
                  <a:srgbClr val="000000"/>
                </a:solidFill>
                <a:latin typeface="Comic Sans MS" panose="030F0702030302020204" pitchFamily="66" charset="0"/>
              </a:rPr>
              <a:t>ONE mark </a:t>
            </a:r>
            <a:r>
              <a:rPr lang="en-US" sz="1100" b="0" i="0" u="none" strike="noStrike" baseline="0" dirty="0">
                <a:solidFill>
                  <a:srgbClr val="000000"/>
                </a:solidFill>
                <a:latin typeface="Comic Sans MS" panose="030F0702030302020204" pitchFamily="66" charset="0"/>
              </a:rPr>
              <a:t>for: </a:t>
            </a:r>
            <a:r>
              <a:rPr lang="en-US" sz="1400" b="1" i="0" u="none" strike="noStrike" baseline="0" dirty="0">
                <a:solidFill>
                  <a:srgbClr val="0000FF"/>
                </a:solidFill>
                <a:latin typeface="Comic Sans MS" panose="030F0702030302020204" pitchFamily="66" charset="0"/>
              </a:rPr>
              <a:t>television</a:t>
            </a:r>
            <a:r>
              <a:rPr lang="en-US" sz="1100" b="0" i="0" u="none" strike="noStrike" baseline="0" dirty="0">
                <a:solidFill>
                  <a:srgbClr val="000000"/>
                </a:solidFill>
                <a:latin typeface="Comic Sans MS" panose="030F0702030302020204" pitchFamily="66" charset="0"/>
              </a:rPr>
              <a:t>.</a:t>
            </a:r>
          </a:p>
          <a:p>
            <a:r>
              <a:rPr lang="en-US" sz="1100" b="1" i="1" dirty="0">
                <a:effectLst/>
                <a:latin typeface="Comic Sans MS" panose="030F0702030302020204" pitchFamily="66" charset="0"/>
                <a:ea typeface="Times New Roman" panose="02020603050405020304" pitchFamily="18" charset="0"/>
                <a:cs typeface="Times New Roman" panose="02020603050405020304" pitchFamily="18" charset="0"/>
              </a:rPr>
              <a:t>Do not </a:t>
            </a:r>
            <a:r>
              <a:rPr lang="en-US" sz="1100" i="1" dirty="0">
                <a:effectLst/>
                <a:latin typeface="Comic Sans MS" panose="030F0702030302020204" pitchFamily="66" charset="0"/>
                <a:ea typeface="Times New Roman" panose="02020603050405020304" pitchFamily="18" charset="0"/>
                <a:cs typeface="Times New Roman" panose="02020603050405020304" pitchFamily="18" charset="0"/>
              </a:rPr>
              <a:t>give credit for a response that includes incorrect science:</a:t>
            </a:r>
            <a:endParaRPr lang="en-GB" sz="11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i="1" dirty="0">
                <a:effectLst/>
                <a:latin typeface="Comic Sans MS" panose="030F0702030302020204" pitchFamily="66" charset="0"/>
                <a:ea typeface="Times New Roman" panose="02020603050405020304" pitchFamily="18" charset="0"/>
                <a:cs typeface="Times New Roman" panose="02020603050405020304" pitchFamily="18" charset="0"/>
              </a:rPr>
              <a:t>•    mirror [will not cause a shadow to form in a dark room].</a:t>
            </a:r>
            <a:endParaRPr lang="en-GB" sz="11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b="1" i="1" dirty="0">
                <a:effectLst/>
                <a:latin typeface="Comic Sans MS" panose="030F0702030302020204" pitchFamily="66" charset="0"/>
                <a:ea typeface="Times New Roman" panose="02020603050405020304" pitchFamily="18" charset="0"/>
                <a:cs typeface="Times New Roman" panose="02020603050405020304" pitchFamily="18" charset="0"/>
              </a:rPr>
              <a:t>Do not </a:t>
            </a:r>
            <a:r>
              <a:rPr lang="en-US" sz="1100" i="1" dirty="0">
                <a:effectLst/>
                <a:latin typeface="Comic Sans MS" panose="030F0702030302020204" pitchFamily="66" charset="0"/>
                <a:ea typeface="Times New Roman" panose="02020603050405020304" pitchFamily="18" charset="0"/>
                <a:cs typeface="Times New Roman" panose="02020603050405020304" pitchFamily="18" charset="0"/>
              </a:rPr>
              <a:t>give credit for an insufficient response naming other light sources not depicted.</a:t>
            </a:r>
            <a:r>
              <a:rPr lang="en-GB" sz="1100" b="0" i="0" u="none" strike="noStrike" baseline="0" dirty="0">
                <a:solidFill>
                  <a:srgbClr val="000000"/>
                </a:solidFill>
                <a:latin typeface="Comic Sans MS" panose="030F0702030302020204" pitchFamily="66" charset="0"/>
              </a:rPr>
              <a:t>	</a:t>
            </a:r>
          </a:p>
        </p:txBody>
      </p:sp>
      <p:sp>
        <p:nvSpPr>
          <p:cNvPr id="7" name="TextBox 6">
            <a:extLst>
              <a:ext uri="{FF2B5EF4-FFF2-40B4-BE49-F238E27FC236}">
                <a16:creationId xmlns:a16="http://schemas.microsoft.com/office/drawing/2014/main" id="{4833308A-DB86-D458-B14A-DE7727E7D48A}"/>
              </a:ext>
            </a:extLst>
          </p:cNvPr>
          <p:cNvSpPr txBox="1"/>
          <p:nvPr/>
        </p:nvSpPr>
        <p:spPr>
          <a:xfrm>
            <a:off x="133065" y="6712848"/>
            <a:ext cx="3432412" cy="273729"/>
          </a:xfrm>
          <a:prstGeom prst="rect">
            <a:avLst/>
          </a:prstGeom>
          <a:noFill/>
        </p:spPr>
        <p:txBody>
          <a:bodyPr wrap="square">
            <a:spAutoFit/>
          </a:bodyPr>
          <a:lstStyle/>
          <a:p>
            <a:pPr>
              <a:lnSpc>
                <a:spcPct val="115000"/>
              </a:lnSpc>
              <a:spcBef>
                <a:spcPts val="1200"/>
              </a:spcBef>
              <a:spcAft>
                <a:spcPts val="1000"/>
              </a:spcAft>
            </a:pPr>
            <a:r>
              <a:rPr lang="en-US" sz="1100" dirty="0">
                <a:effectLst/>
                <a:latin typeface="Comic Sans MS" panose="030F0702030302020204" pitchFamily="66" charset="0"/>
                <a:ea typeface="Times New Roman" panose="02020603050405020304" pitchFamily="18" charset="0"/>
                <a:cs typeface="Times New Roman" panose="02020603050405020304" pitchFamily="18" charset="0"/>
              </a:rPr>
              <a:t>49. Award </a:t>
            </a:r>
            <a:r>
              <a:rPr lang="en-US" sz="1100" b="1" dirty="0">
                <a:effectLst/>
                <a:latin typeface="Comic Sans MS" panose="030F0702030302020204" pitchFamily="66" charset="0"/>
                <a:ea typeface="Times New Roman" panose="02020603050405020304" pitchFamily="18" charset="0"/>
                <a:cs typeface="Times New Roman" panose="02020603050405020304" pitchFamily="18" charset="0"/>
              </a:rPr>
              <a:t>ONE </a:t>
            </a:r>
            <a:r>
              <a:rPr lang="en-US" sz="1100" dirty="0">
                <a:effectLst/>
                <a:latin typeface="Comic Sans MS" panose="030F0702030302020204" pitchFamily="66" charset="0"/>
                <a:ea typeface="Times New Roman" panose="02020603050405020304" pitchFamily="18" charset="0"/>
                <a:cs typeface="Times New Roman" panose="02020603050405020304" pitchFamily="18" charset="0"/>
              </a:rPr>
              <a:t>mark for:</a:t>
            </a:r>
            <a:endParaRPr lang="en-GB" sz="1100" dirty="0">
              <a:effectLst/>
              <a:latin typeface="Comic Sans MS" panose="030F0702030302020204" pitchFamily="66" charset="0"/>
              <a:ea typeface="Times New Roman" panose="02020603050405020304" pitchFamily="18" charset="0"/>
              <a:cs typeface="Times New Roman" panose="02020603050405020304" pitchFamily="18" charset="0"/>
            </a:endParaRPr>
          </a:p>
        </p:txBody>
      </p:sp>
      <p:pic>
        <p:nvPicPr>
          <p:cNvPr id="9" name="Picture 8">
            <a:extLst>
              <a:ext uri="{FF2B5EF4-FFF2-40B4-BE49-F238E27FC236}">
                <a16:creationId xmlns:a16="http://schemas.microsoft.com/office/drawing/2014/main" id="{9C76C285-53DA-2612-2AE3-ED906B307FFD}"/>
              </a:ext>
            </a:extLst>
          </p:cNvPr>
          <p:cNvPicPr>
            <a:picLocks noChangeAspect="1"/>
          </p:cNvPicPr>
          <p:nvPr/>
        </p:nvPicPr>
        <p:blipFill>
          <a:blip r:embed="rId3"/>
          <a:stretch>
            <a:fillRect/>
          </a:stretch>
        </p:blipFill>
        <p:spPr>
          <a:xfrm>
            <a:off x="2151318" y="6599415"/>
            <a:ext cx="3013535" cy="850774"/>
          </a:xfrm>
          <a:prstGeom prst="rect">
            <a:avLst/>
          </a:prstGeom>
        </p:spPr>
      </p:pic>
      <p:sp>
        <p:nvSpPr>
          <p:cNvPr id="11" name="TextBox 10">
            <a:extLst>
              <a:ext uri="{FF2B5EF4-FFF2-40B4-BE49-F238E27FC236}">
                <a16:creationId xmlns:a16="http://schemas.microsoft.com/office/drawing/2014/main" id="{BE44ECFB-5519-7E86-6C57-A9F9B4C9A33C}"/>
              </a:ext>
            </a:extLst>
          </p:cNvPr>
          <p:cNvSpPr txBox="1"/>
          <p:nvPr/>
        </p:nvSpPr>
        <p:spPr>
          <a:xfrm>
            <a:off x="272955" y="7563622"/>
            <a:ext cx="5575186" cy="1446550"/>
          </a:xfrm>
          <a:prstGeom prst="rect">
            <a:avLst/>
          </a:prstGeom>
          <a:noFill/>
        </p:spPr>
        <p:txBody>
          <a:bodyPr wrap="square">
            <a:spAutoFit/>
          </a:bodyPr>
          <a:lstStyle/>
          <a:p>
            <a:r>
              <a:rPr lang="en-US" sz="1100" dirty="0">
                <a:latin typeface="Comic Sans MS" panose="030F0702030302020204" pitchFamily="66" charset="0"/>
                <a:ea typeface="Times New Roman" panose="02020603050405020304" pitchFamily="18" charset="0"/>
                <a:cs typeface="Times New Roman" panose="02020603050405020304" pitchFamily="18" charset="0"/>
              </a:rPr>
              <a:t>50. </a:t>
            </a:r>
            <a:r>
              <a:rPr lang="en-US" sz="1100" dirty="0">
                <a:effectLst/>
                <a:latin typeface="Comic Sans MS" panose="030F0702030302020204" pitchFamily="66" charset="0"/>
                <a:ea typeface="Times New Roman" panose="02020603050405020304" pitchFamily="18" charset="0"/>
                <a:cs typeface="Times New Roman" panose="02020603050405020304" pitchFamily="18" charset="0"/>
              </a:rPr>
              <a:t>Award </a:t>
            </a:r>
            <a:r>
              <a:rPr lang="en-US" sz="1100" b="1" dirty="0">
                <a:effectLst/>
                <a:latin typeface="Comic Sans MS" panose="030F0702030302020204" pitchFamily="66" charset="0"/>
                <a:ea typeface="Times New Roman" panose="02020603050405020304" pitchFamily="18" charset="0"/>
                <a:cs typeface="Times New Roman" panose="02020603050405020304" pitchFamily="18" charset="0"/>
              </a:rPr>
              <a:t>ONE</a:t>
            </a:r>
            <a:r>
              <a:rPr lang="en-US" sz="1100" dirty="0">
                <a:effectLst/>
                <a:latin typeface="Comic Sans MS" panose="030F0702030302020204" pitchFamily="66" charset="0"/>
                <a:ea typeface="Times New Roman" panose="02020603050405020304" pitchFamily="18" charset="0"/>
                <a:cs typeface="Times New Roman" panose="02020603050405020304" pitchFamily="18" charset="0"/>
              </a:rPr>
              <a:t> mark for all three sentences completed correctly:</a:t>
            </a:r>
            <a:endParaRPr lang="en-GB" sz="11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n-US" sz="1100" dirty="0" err="1">
                <a:effectLst/>
                <a:latin typeface="Comic Sans MS" panose="030F0702030302020204" pitchFamily="66" charset="0"/>
                <a:ea typeface="Times New Roman" panose="02020603050405020304" pitchFamily="18" charset="0"/>
                <a:cs typeface="Times New Roman" panose="02020603050405020304" pitchFamily="18" charset="0"/>
              </a:rPr>
              <a:t>i</a:t>
            </a:r>
            <a:r>
              <a:rPr lang="en-US" sz="110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n-US" sz="1100" b="1" dirty="0">
                <a:solidFill>
                  <a:srgbClr val="0000FF"/>
                </a:solidFill>
                <a:effectLst/>
                <a:latin typeface="Comic Sans MS" panose="030F0702030302020204" pitchFamily="66" charset="0"/>
                <a:ea typeface="Times New Roman" panose="02020603050405020304" pitchFamily="18" charset="0"/>
                <a:cs typeface="Times New Roman" panose="02020603050405020304" pitchFamily="18" charset="0"/>
              </a:rPr>
              <a:t>bottle OR (tracing) paper</a:t>
            </a:r>
            <a:endParaRPr lang="en-GB" sz="1100" b="1" dirty="0">
              <a:solidFill>
                <a:srgbClr val="0000FF"/>
              </a:solidFill>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dirty="0">
                <a:effectLst/>
                <a:latin typeface="Comic Sans MS" panose="030F0702030302020204" pitchFamily="66" charset="0"/>
                <a:ea typeface="Times New Roman" panose="02020603050405020304" pitchFamily="18" charset="0"/>
                <a:cs typeface="Times New Roman" panose="02020603050405020304" pitchFamily="18" charset="0"/>
              </a:rPr>
              <a:t>AND</a:t>
            </a:r>
            <a:endParaRPr lang="en-GB" sz="11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dirty="0">
                <a:effectLst/>
                <a:latin typeface="Comic Sans MS" panose="030F0702030302020204" pitchFamily="66" charset="0"/>
                <a:ea typeface="Times New Roman" panose="02020603050405020304" pitchFamily="18" charset="0"/>
                <a:cs typeface="Times New Roman" panose="02020603050405020304" pitchFamily="18" charset="0"/>
              </a:rPr>
              <a:t>•    (ii)  </a:t>
            </a:r>
            <a:r>
              <a:rPr lang="en-US" sz="1100" b="1" dirty="0">
                <a:solidFill>
                  <a:srgbClr val="0000FF"/>
                </a:solidFill>
                <a:effectLst/>
                <a:latin typeface="Comic Sans MS" panose="030F0702030302020204" pitchFamily="66" charset="0"/>
                <a:ea typeface="Times New Roman" panose="02020603050405020304" pitchFamily="18" charset="0"/>
                <a:cs typeface="Times New Roman" panose="02020603050405020304" pitchFamily="18" charset="0"/>
              </a:rPr>
              <a:t>knife OR bottle</a:t>
            </a:r>
            <a:endParaRPr lang="en-GB" sz="1100" b="1" dirty="0">
              <a:solidFill>
                <a:srgbClr val="0000FF"/>
              </a:solidFill>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dirty="0">
                <a:effectLst/>
                <a:latin typeface="Comic Sans MS" panose="030F0702030302020204" pitchFamily="66" charset="0"/>
                <a:ea typeface="Times New Roman" panose="02020603050405020304" pitchFamily="18" charset="0"/>
                <a:cs typeface="Times New Roman" panose="02020603050405020304" pitchFamily="18" charset="0"/>
              </a:rPr>
              <a:t>AND</a:t>
            </a:r>
            <a:endParaRPr lang="en-GB" sz="11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dirty="0">
                <a:effectLst/>
                <a:latin typeface="Comic Sans MS" panose="030F0702030302020204" pitchFamily="66" charset="0"/>
                <a:ea typeface="Times New Roman" panose="02020603050405020304" pitchFamily="18" charset="0"/>
                <a:cs typeface="Times New Roman" panose="02020603050405020304" pitchFamily="18" charset="0"/>
              </a:rPr>
              <a:t>•    (iii)  </a:t>
            </a:r>
            <a:r>
              <a:rPr lang="en-US" sz="1100" b="1" dirty="0">
                <a:solidFill>
                  <a:srgbClr val="0000FF"/>
                </a:solidFill>
                <a:effectLst/>
                <a:latin typeface="Comic Sans MS" panose="030F0702030302020204" pitchFamily="66" charset="0"/>
                <a:ea typeface="Times New Roman" panose="02020603050405020304" pitchFamily="18" charset="0"/>
                <a:cs typeface="Times New Roman" panose="02020603050405020304" pitchFamily="18" charset="0"/>
              </a:rPr>
              <a:t>cork OR knife.</a:t>
            </a:r>
            <a:endParaRPr lang="en-GB" sz="1100" b="1" dirty="0">
              <a:solidFill>
                <a:srgbClr val="0000FF"/>
              </a:solidFill>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b="1" i="1" dirty="0">
                <a:effectLst/>
                <a:latin typeface="Comic Sans MS" panose="030F0702030302020204" pitchFamily="66" charset="0"/>
                <a:ea typeface="Times New Roman" panose="02020603050405020304" pitchFamily="18" charset="0"/>
                <a:cs typeface="Times New Roman" panose="02020603050405020304" pitchFamily="18" charset="0"/>
              </a:rPr>
              <a:t>Do not </a:t>
            </a:r>
            <a:r>
              <a:rPr lang="en-US" sz="1100" i="1" dirty="0">
                <a:effectLst/>
                <a:latin typeface="Comic Sans MS" panose="030F0702030302020204" pitchFamily="66" charset="0"/>
                <a:ea typeface="Times New Roman" panose="02020603050405020304" pitchFamily="18" charset="0"/>
                <a:cs typeface="Times New Roman" panose="02020603050405020304" pitchFamily="18" charset="0"/>
              </a:rPr>
              <a:t>give credit for:</a:t>
            </a:r>
            <a:endParaRPr lang="en-GB" sz="11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i="1" dirty="0">
                <a:effectLst/>
                <a:latin typeface="Comic Sans MS" panose="030F0702030302020204" pitchFamily="66" charset="0"/>
                <a:ea typeface="Times New Roman" panose="02020603050405020304" pitchFamily="18" charset="0"/>
                <a:cs typeface="Times New Roman" panose="02020603050405020304" pitchFamily="18" charset="0"/>
              </a:rPr>
              <a:t>•    name of object used more than </a:t>
            </a:r>
            <a:r>
              <a:rPr lang="en-US" sz="1100" b="1" i="1" dirty="0">
                <a:effectLst/>
                <a:latin typeface="Comic Sans MS" panose="030F0702030302020204" pitchFamily="66" charset="0"/>
                <a:ea typeface="Times New Roman" panose="02020603050405020304" pitchFamily="18" charset="0"/>
                <a:cs typeface="Times New Roman" panose="02020603050405020304" pitchFamily="18" charset="0"/>
              </a:rPr>
              <a:t>once</a:t>
            </a:r>
            <a:r>
              <a:rPr lang="en-US" sz="1100" i="1" dirty="0">
                <a:effectLst/>
                <a:latin typeface="Comic Sans MS" panose="030F0702030302020204" pitchFamily="66" charset="0"/>
                <a:ea typeface="Times New Roman" panose="02020603050405020304" pitchFamily="18" charset="0"/>
                <a:cs typeface="Times New Roman" panose="02020603050405020304" pitchFamily="18" charset="0"/>
              </a:rPr>
              <a:t>.</a:t>
            </a:r>
            <a:endParaRPr lang="en-GB" sz="1100" dirty="0">
              <a:effectLst/>
              <a:latin typeface="Comic Sans MS" panose="030F0702030302020204" pitchFamily="66"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007231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8E1D1BB-9DAF-18FD-8A8E-33BEACE6F47F}"/>
              </a:ext>
            </a:extLst>
          </p:cNvPr>
          <p:cNvSpPr txBox="1"/>
          <p:nvPr/>
        </p:nvSpPr>
        <p:spPr>
          <a:xfrm>
            <a:off x="138362" y="48126"/>
            <a:ext cx="4830679" cy="323230"/>
          </a:xfrm>
          <a:prstGeom prst="rect">
            <a:avLst/>
          </a:prstGeom>
          <a:noFill/>
        </p:spPr>
        <p:txBody>
          <a:bodyPr wrap="square">
            <a:spAutoFit/>
          </a:bodyPr>
          <a:lstStyle/>
          <a:p>
            <a:pPr>
              <a:lnSpc>
                <a:spcPct val="115000"/>
              </a:lnSpc>
            </a:pPr>
            <a:r>
              <a:rPr lang="en-US" sz="1400" kern="0" dirty="0">
                <a:effectLst/>
                <a:latin typeface="Comic Sans MS" panose="030F0702030302020204" pitchFamily="66" charset="0"/>
                <a:ea typeface="Times New Roman" panose="02020603050405020304" pitchFamily="18" charset="0"/>
                <a:cs typeface="Times New Roman" panose="02020603050405020304" pitchFamily="18" charset="0"/>
              </a:rPr>
              <a:t>Jenny sits by a lamp. </a:t>
            </a:r>
            <a:r>
              <a:rPr lang="en-US" sz="1400" kern="0" dirty="0">
                <a:effectLst/>
                <a:latin typeface="Comic Sans MS" panose="030F0702030302020204" pitchFamily="66" charset="0"/>
                <a:ea typeface="Times New Roman" panose="02020603050405020304" pitchFamily="18" charset="0"/>
              </a:rPr>
              <a:t>A shadow forms.</a:t>
            </a:r>
            <a:endParaRPr lang="en-GB" sz="1400" dirty="0">
              <a:latin typeface="Comic Sans MS" panose="030F0702030302020204" pitchFamily="66" charset="0"/>
            </a:endParaRPr>
          </a:p>
        </p:txBody>
      </p:sp>
      <p:pic>
        <p:nvPicPr>
          <p:cNvPr id="3074" name="Picture 2">
            <a:extLst>
              <a:ext uri="{FF2B5EF4-FFF2-40B4-BE49-F238E27FC236}">
                <a16:creationId xmlns:a16="http://schemas.microsoft.com/office/drawing/2014/main" id="{ABD28CC3-E264-767F-986B-D44B76434B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43626" y="209741"/>
            <a:ext cx="2019300" cy="124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A35D20C4-2F50-D38E-D417-0CFFB0AB1BF6}"/>
              </a:ext>
            </a:extLst>
          </p:cNvPr>
          <p:cNvSpPr txBox="1"/>
          <p:nvPr/>
        </p:nvSpPr>
        <p:spPr>
          <a:xfrm>
            <a:off x="138362" y="503409"/>
            <a:ext cx="3775912" cy="954107"/>
          </a:xfrm>
          <a:prstGeom prst="rect">
            <a:avLst/>
          </a:prstGeom>
          <a:noFill/>
        </p:spPr>
        <p:txBody>
          <a:bodyPr wrap="square">
            <a:spAutoFit/>
          </a:bodyPr>
          <a:lstStyle/>
          <a:p>
            <a:r>
              <a:rPr lang="en-US" sz="1400" kern="0" dirty="0">
                <a:effectLst/>
                <a:latin typeface="Comic Sans MS" panose="030F0702030302020204" pitchFamily="66" charset="0"/>
                <a:ea typeface="Times New Roman" panose="02020603050405020304" pitchFamily="18" charset="0"/>
              </a:rPr>
              <a:t>She wants to see if any other objects will cause a shadow in a dark room. She turns the lamp off. She sits in front of these objects instead of the lamp:</a:t>
            </a:r>
            <a:endParaRPr lang="en-GB" sz="1400" dirty="0">
              <a:latin typeface="Comic Sans MS" panose="030F0702030302020204" pitchFamily="66" charset="0"/>
            </a:endParaRPr>
          </a:p>
        </p:txBody>
      </p:sp>
      <p:pic>
        <p:nvPicPr>
          <p:cNvPr id="3075" name="Picture 3">
            <a:extLst>
              <a:ext uri="{FF2B5EF4-FFF2-40B4-BE49-F238E27FC236}">
                <a16:creationId xmlns:a16="http://schemas.microsoft.com/office/drawing/2014/main" id="{C7DC3480-D038-8E83-A294-39EE184848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1992" y="1627757"/>
            <a:ext cx="5073650" cy="1160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78DAA585-D21D-0485-5621-90FC8F47053B}"/>
              </a:ext>
            </a:extLst>
          </p:cNvPr>
          <p:cNvSpPr txBox="1"/>
          <p:nvPr/>
        </p:nvSpPr>
        <p:spPr>
          <a:xfrm>
            <a:off x="710616" y="2788219"/>
            <a:ext cx="3433010" cy="369332"/>
          </a:xfrm>
          <a:prstGeom prst="rect">
            <a:avLst/>
          </a:prstGeom>
          <a:noFill/>
        </p:spPr>
        <p:txBody>
          <a:bodyPr wrap="square">
            <a:spAutoFit/>
          </a:bodyPr>
          <a:lstStyle/>
          <a:p>
            <a:r>
              <a:rPr lang="en-US" sz="1800" b="1" kern="0" dirty="0">
                <a:effectLst/>
                <a:latin typeface="Arial" panose="020B0604020202020204" pitchFamily="34" charset="0"/>
                <a:ea typeface="Times New Roman" panose="02020603050405020304" pitchFamily="18" charset="0"/>
              </a:rPr>
              <a:t>television</a:t>
            </a:r>
            <a:r>
              <a:rPr lang="en-US" sz="1800" kern="0" dirty="0">
                <a:effectLst/>
                <a:latin typeface="Arial" panose="020B0604020202020204" pitchFamily="34" charset="0"/>
                <a:ea typeface="Times New Roman" panose="02020603050405020304" pitchFamily="18" charset="0"/>
              </a:rPr>
              <a:t> </a:t>
            </a:r>
            <a:endParaRPr lang="en-GB" dirty="0"/>
          </a:p>
        </p:txBody>
      </p:sp>
      <p:sp>
        <p:nvSpPr>
          <p:cNvPr id="9" name="TextBox 8">
            <a:extLst>
              <a:ext uri="{FF2B5EF4-FFF2-40B4-BE49-F238E27FC236}">
                <a16:creationId xmlns:a16="http://schemas.microsoft.com/office/drawing/2014/main" id="{E6DAE1CE-8F67-3C45-CB1A-79BE6AD7CD96}"/>
              </a:ext>
            </a:extLst>
          </p:cNvPr>
          <p:cNvSpPr txBox="1"/>
          <p:nvPr/>
        </p:nvSpPr>
        <p:spPr>
          <a:xfrm>
            <a:off x="2351256" y="2788219"/>
            <a:ext cx="3433010" cy="369332"/>
          </a:xfrm>
          <a:prstGeom prst="rect">
            <a:avLst/>
          </a:prstGeom>
          <a:noFill/>
        </p:spPr>
        <p:txBody>
          <a:bodyPr wrap="square">
            <a:spAutoFit/>
          </a:bodyPr>
          <a:lstStyle/>
          <a:p>
            <a:r>
              <a:rPr lang="en-US" sz="1800" b="1" kern="0" dirty="0">
                <a:effectLst/>
                <a:latin typeface="Arial" panose="020B0604020202020204" pitchFamily="34" charset="0"/>
                <a:ea typeface="Times New Roman" panose="02020603050405020304" pitchFamily="18" charset="0"/>
              </a:rPr>
              <a:t>mirror</a:t>
            </a:r>
            <a:endParaRPr lang="en-GB" dirty="0"/>
          </a:p>
        </p:txBody>
      </p:sp>
      <p:sp>
        <p:nvSpPr>
          <p:cNvPr id="11" name="TextBox 10">
            <a:extLst>
              <a:ext uri="{FF2B5EF4-FFF2-40B4-BE49-F238E27FC236}">
                <a16:creationId xmlns:a16="http://schemas.microsoft.com/office/drawing/2014/main" id="{AFBF000C-619F-BD86-DA8E-D2832C7CF4D4}"/>
              </a:ext>
            </a:extLst>
          </p:cNvPr>
          <p:cNvSpPr txBox="1"/>
          <p:nvPr/>
        </p:nvSpPr>
        <p:spPr>
          <a:xfrm>
            <a:off x="3641558" y="2788219"/>
            <a:ext cx="3433010" cy="369332"/>
          </a:xfrm>
          <a:prstGeom prst="rect">
            <a:avLst/>
          </a:prstGeom>
          <a:noFill/>
        </p:spPr>
        <p:txBody>
          <a:bodyPr wrap="square">
            <a:spAutoFit/>
          </a:bodyPr>
          <a:lstStyle/>
          <a:p>
            <a:r>
              <a:rPr lang="en-US" sz="1800" b="1" kern="0" dirty="0">
                <a:effectLst/>
                <a:latin typeface="Arial" panose="020B0604020202020204" pitchFamily="34" charset="0"/>
                <a:ea typeface="Times New Roman" panose="02020603050405020304" pitchFamily="18" charset="0"/>
              </a:rPr>
              <a:t>plant</a:t>
            </a:r>
            <a:endParaRPr lang="en-GB" dirty="0"/>
          </a:p>
        </p:txBody>
      </p:sp>
      <p:sp>
        <p:nvSpPr>
          <p:cNvPr id="13" name="TextBox 12">
            <a:extLst>
              <a:ext uri="{FF2B5EF4-FFF2-40B4-BE49-F238E27FC236}">
                <a16:creationId xmlns:a16="http://schemas.microsoft.com/office/drawing/2014/main" id="{BFF3DB28-052E-F26B-D899-EC4991D8415E}"/>
              </a:ext>
            </a:extLst>
          </p:cNvPr>
          <p:cNvSpPr txBox="1"/>
          <p:nvPr/>
        </p:nvSpPr>
        <p:spPr>
          <a:xfrm>
            <a:off x="3537284" y="2788219"/>
            <a:ext cx="3537284" cy="646331"/>
          </a:xfrm>
          <a:prstGeom prst="rect">
            <a:avLst/>
          </a:prstGeom>
          <a:noFill/>
        </p:spPr>
        <p:txBody>
          <a:bodyPr wrap="square">
            <a:spAutoFit/>
          </a:bodyPr>
          <a:lstStyle/>
          <a:p>
            <a:pPr algn="ctr"/>
            <a:r>
              <a:rPr lang="en-US" sz="1800" b="1" kern="0" dirty="0">
                <a:effectLst/>
                <a:latin typeface="Arial" panose="020B0604020202020204" pitchFamily="34" charset="0"/>
                <a:ea typeface="Times New Roman" panose="02020603050405020304" pitchFamily="18" charset="0"/>
              </a:rPr>
              <a:t>night safety </a:t>
            </a:r>
          </a:p>
          <a:p>
            <a:pPr algn="ctr"/>
            <a:r>
              <a:rPr lang="en-US" sz="1800" b="1" kern="0" dirty="0">
                <a:effectLst/>
                <a:latin typeface="Arial" panose="020B0604020202020204" pitchFamily="34" charset="0"/>
                <a:ea typeface="Times New Roman" panose="02020603050405020304" pitchFamily="18" charset="0"/>
              </a:rPr>
              <a:t>jacket</a:t>
            </a:r>
            <a:endParaRPr lang="en-GB" dirty="0"/>
          </a:p>
        </p:txBody>
      </p:sp>
      <p:sp>
        <p:nvSpPr>
          <p:cNvPr id="15" name="TextBox 14">
            <a:extLst>
              <a:ext uri="{FF2B5EF4-FFF2-40B4-BE49-F238E27FC236}">
                <a16:creationId xmlns:a16="http://schemas.microsoft.com/office/drawing/2014/main" id="{503AAF3A-ACAB-4745-9840-DBEBA3D3301B}"/>
              </a:ext>
            </a:extLst>
          </p:cNvPr>
          <p:cNvSpPr txBox="1"/>
          <p:nvPr/>
        </p:nvSpPr>
        <p:spPr>
          <a:xfrm>
            <a:off x="193507" y="3425461"/>
            <a:ext cx="6470985" cy="523220"/>
          </a:xfrm>
          <a:prstGeom prst="rect">
            <a:avLst/>
          </a:prstGeom>
          <a:noFill/>
        </p:spPr>
        <p:txBody>
          <a:bodyPr wrap="square">
            <a:spAutoFit/>
          </a:bodyPr>
          <a:lstStyle/>
          <a:p>
            <a:r>
              <a:rPr lang="en-US" sz="1400" kern="0" dirty="0">
                <a:latin typeface="Comic Sans MS" panose="030F0702030302020204" pitchFamily="66" charset="0"/>
                <a:ea typeface="Times New Roman" panose="02020603050405020304" pitchFamily="18" charset="0"/>
              </a:rPr>
              <a:t>48</a:t>
            </a:r>
            <a:r>
              <a:rPr lang="en-US" sz="1400" kern="0" dirty="0">
                <a:effectLst/>
                <a:latin typeface="Comic Sans MS" panose="030F0702030302020204" pitchFamily="66" charset="0"/>
                <a:ea typeface="Times New Roman" panose="02020603050405020304" pitchFamily="18" charset="0"/>
              </a:rPr>
              <a:t>. Which </a:t>
            </a:r>
            <a:r>
              <a:rPr lang="en-US" sz="1400" b="1" kern="0" dirty="0">
                <a:effectLst/>
                <a:latin typeface="Comic Sans MS" panose="030F0702030302020204" pitchFamily="66" charset="0"/>
                <a:ea typeface="Times New Roman" panose="02020603050405020304" pitchFamily="18" charset="0"/>
              </a:rPr>
              <a:t>ONE </a:t>
            </a:r>
            <a:r>
              <a:rPr lang="en-US" sz="1400" kern="0" dirty="0">
                <a:effectLst/>
                <a:latin typeface="Comic Sans MS" panose="030F0702030302020204" pitchFamily="66" charset="0"/>
                <a:ea typeface="Times New Roman" panose="02020603050405020304" pitchFamily="18" charset="0"/>
              </a:rPr>
              <a:t>of these four objects will cause a shadow of Jenny in a </a:t>
            </a:r>
            <a:r>
              <a:rPr lang="en-US" sz="1400" b="1" kern="0" dirty="0">
                <a:effectLst/>
                <a:latin typeface="Comic Sans MS" panose="030F0702030302020204" pitchFamily="66" charset="0"/>
                <a:ea typeface="Times New Roman" panose="02020603050405020304" pitchFamily="18" charset="0"/>
              </a:rPr>
              <a:t>dark </a:t>
            </a:r>
            <a:r>
              <a:rPr lang="en-US" sz="1400" kern="0" dirty="0">
                <a:effectLst/>
                <a:latin typeface="Comic Sans MS" panose="030F0702030302020204" pitchFamily="66" charset="0"/>
                <a:ea typeface="Times New Roman" panose="02020603050405020304" pitchFamily="18" charset="0"/>
              </a:rPr>
              <a:t>room?</a:t>
            </a:r>
            <a:endParaRPr lang="en-GB" sz="1400" dirty="0">
              <a:latin typeface="Comic Sans MS" panose="030F0702030302020204" pitchFamily="66" charset="0"/>
            </a:endParaRPr>
          </a:p>
        </p:txBody>
      </p:sp>
      <p:sp>
        <p:nvSpPr>
          <p:cNvPr id="16" name="TextBox 15">
            <a:extLst>
              <a:ext uri="{FF2B5EF4-FFF2-40B4-BE49-F238E27FC236}">
                <a16:creationId xmlns:a16="http://schemas.microsoft.com/office/drawing/2014/main" id="{181A5BDF-0630-FA4A-08EF-247EBD10F8E6}"/>
              </a:ext>
            </a:extLst>
          </p:cNvPr>
          <p:cNvSpPr txBox="1"/>
          <p:nvPr/>
        </p:nvSpPr>
        <p:spPr>
          <a:xfrm>
            <a:off x="5705642" y="4044620"/>
            <a:ext cx="990600" cy="338554"/>
          </a:xfrm>
          <a:prstGeom prst="rect">
            <a:avLst/>
          </a:prstGeom>
          <a:noFill/>
        </p:spPr>
        <p:txBody>
          <a:bodyPr wrap="square">
            <a:spAutoFit/>
          </a:bodyPr>
          <a:lstStyle/>
          <a:p>
            <a:pPr algn="r">
              <a:spcAft>
                <a:spcPts val="120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sz="1600" dirty="0">
                <a:solidFill>
                  <a:srgbClr val="00B0F0"/>
                </a:solidFill>
                <a:effectLst/>
                <a:latin typeface="Comic Sans MS" panose="030F0702030302020204" pitchFamily="66" charset="0"/>
                <a:ea typeface="Times New Roman" panose="02020603050405020304" pitchFamily="18" charset="0"/>
              </a:rPr>
              <a:t>1 mark</a:t>
            </a:r>
            <a:endParaRPr lang="en-GB" sz="1050" dirty="0">
              <a:solidFill>
                <a:srgbClr val="00B0F0"/>
              </a:solidFill>
              <a:effectLst/>
              <a:latin typeface="Comic Sans MS" panose="030F0702030302020204" pitchFamily="66" charset="0"/>
              <a:ea typeface="Times New Roman" panose="02020603050405020304" pitchFamily="18" charset="0"/>
            </a:endParaRPr>
          </a:p>
        </p:txBody>
      </p:sp>
      <p:cxnSp>
        <p:nvCxnSpPr>
          <p:cNvPr id="17" name="Straight Connector 16">
            <a:extLst>
              <a:ext uri="{FF2B5EF4-FFF2-40B4-BE49-F238E27FC236}">
                <a16:creationId xmlns:a16="http://schemas.microsoft.com/office/drawing/2014/main" id="{5C333586-66F2-02A1-8FE2-928CE7839BD6}"/>
              </a:ext>
            </a:extLst>
          </p:cNvPr>
          <p:cNvCxnSpPr>
            <a:cxnSpLocks/>
          </p:cNvCxnSpPr>
          <p:nvPr/>
        </p:nvCxnSpPr>
        <p:spPr>
          <a:xfrm>
            <a:off x="224669" y="4278065"/>
            <a:ext cx="5559597" cy="0"/>
          </a:xfrm>
          <a:prstGeom prst="line">
            <a:avLst/>
          </a:prstGeom>
        </p:spPr>
        <p:style>
          <a:lnRef idx="1">
            <a:schemeClr val="dk1"/>
          </a:lnRef>
          <a:fillRef idx="0">
            <a:schemeClr val="dk1"/>
          </a:fillRef>
          <a:effectRef idx="0">
            <a:schemeClr val="dk1"/>
          </a:effectRef>
          <a:fontRef idx="minor">
            <a:schemeClr val="tx1"/>
          </a:fontRef>
        </p:style>
      </p:cxnSp>
      <p:sp>
        <p:nvSpPr>
          <p:cNvPr id="19" name="TextBox 18">
            <a:extLst>
              <a:ext uri="{FF2B5EF4-FFF2-40B4-BE49-F238E27FC236}">
                <a16:creationId xmlns:a16="http://schemas.microsoft.com/office/drawing/2014/main" id="{CF2D8688-4F7A-4648-DA4D-44FC539E520A}"/>
              </a:ext>
            </a:extLst>
          </p:cNvPr>
          <p:cNvSpPr txBox="1"/>
          <p:nvPr/>
        </p:nvSpPr>
        <p:spPr>
          <a:xfrm>
            <a:off x="193507" y="4450948"/>
            <a:ext cx="6470985" cy="738664"/>
          </a:xfrm>
          <a:prstGeom prst="rect">
            <a:avLst/>
          </a:prstGeom>
          <a:noFill/>
        </p:spPr>
        <p:txBody>
          <a:bodyPr wrap="square">
            <a:spAutoFit/>
          </a:bodyPr>
          <a:lstStyle/>
          <a:p>
            <a:r>
              <a:rPr lang="en-US" sz="1400" kern="0" dirty="0">
                <a:latin typeface="Comic Sans MS" panose="030F0702030302020204" pitchFamily="66" charset="0"/>
                <a:ea typeface="Times New Roman" panose="02020603050405020304" pitchFamily="18" charset="0"/>
              </a:rPr>
              <a:t>49</a:t>
            </a:r>
            <a:r>
              <a:rPr lang="en-US" sz="1400" kern="0" dirty="0">
                <a:effectLst/>
                <a:latin typeface="Comic Sans MS" panose="030F0702030302020204" pitchFamily="66" charset="0"/>
                <a:ea typeface="Times New Roman" panose="02020603050405020304" pitchFamily="18" charset="0"/>
              </a:rPr>
              <a:t>. </a:t>
            </a:r>
            <a:r>
              <a:rPr lang="en-US" sz="1400" kern="0" dirty="0">
                <a:effectLst/>
                <a:latin typeface="Comic Sans MS" panose="030F0702030302020204" pitchFamily="66" charset="0"/>
                <a:ea typeface="Times New Roman" panose="02020603050405020304" pitchFamily="18" charset="0"/>
                <a:cs typeface="Times New Roman" panose="02020603050405020304" pitchFamily="18" charset="0"/>
              </a:rPr>
              <a:t>Why does a shadow form when Jenny sits in front of this object? Tick ONE box. </a:t>
            </a:r>
            <a:endParaRPr lang="en-GB" sz="1400" kern="100" dirty="0">
              <a:effectLst/>
              <a:latin typeface="Comic Sans MS" panose="030F0702030302020204" pitchFamily="66" charset="0"/>
              <a:ea typeface="Times New Roman" panose="02020603050405020304" pitchFamily="18" charset="0"/>
              <a:cs typeface="Times New Roman" panose="02020603050405020304" pitchFamily="18" charset="0"/>
            </a:endParaRPr>
          </a:p>
          <a:p>
            <a:endParaRPr lang="en-GB" sz="1400" dirty="0">
              <a:latin typeface="Comic Sans MS" panose="030F0702030302020204" pitchFamily="66" charset="0"/>
            </a:endParaRPr>
          </a:p>
        </p:txBody>
      </p:sp>
      <p:pic>
        <p:nvPicPr>
          <p:cNvPr id="21" name="Picture 20">
            <a:extLst>
              <a:ext uri="{FF2B5EF4-FFF2-40B4-BE49-F238E27FC236}">
                <a16:creationId xmlns:a16="http://schemas.microsoft.com/office/drawing/2014/main" id="{9C8A97F6-8AC5-276C-2EE7-93ED4AB743C7}"/>
              </a:ext>
            </a:extLst>
          </p:cNvPr>
          <p:cNvPicPr>
            <a:picLocks noChangeAspect="1"/>
          </p:cNvPicPr>
          <p:nvPr/>
        </p:nvPicPr>
        <p:blipFill>
          <a:blip r:embed="rId4"/>
          <a:stretch>
            <a:fillRect/>
          </a:stretch>
        </p:blipFill>
        <p:spPr>
          <a:xfrm>
            <a:off x="1189459" y="4794493"/>
            <a:ext cx="3630016" cy="1335505"/>
          </a:xfrm>
          <a:prstGeom prst="rect">
            <a:avLst/>
          </a:prstGeom>
        </p:spPr>
      </p:pic>
      <p:sp>
        <p:nvSpPr>
          <p:cNvPr id="23" name="TextBox 22">
            <a:extLst>
              <a:ext uri="{FF2B5EF4-FFF2-40B4-BE49-F238E27FC236}">
                <a16:creationId xmlns:a16="http://schemas.microsoft.com/office/drawing/2014/main" id="{B9040E3A-495F-5F71-2BDD-37E5D37ABB5F}"/>
              </a:ext>
            </a:extLst>
          </p:cNvPr>
          <p:cNvSpPr txBox="1"/>
          <p:nvPr/>
        </p:nvSpPr>
        <p:spPr>
          <a:xfrm>
            <a:off x="193507" y="6129998"/>
            <a:ext cx="6351672" cy="323230"/>
          </a:xfrm>
          <a:prstGeom prst="rect">
            <a:avLst/>
          </a:prstGeom>
          <a:noFill/>
        </p:spPr>
        <p:txBody>
          <a:bodyPr wrap="square">
            <a:spAutoFit/>
          </a:bodyPr>
          <a:lstStyle/>
          <a:p>
            <a:pPr>
              <a:lnSpc>
                <a:spcPct val="115000"/>
              </a:lnSpc>
              <a:spcBef>
                <a:spcPts val="1200"/>
              </a:spcBef>
              <a:spcAft>
                <a:spcPts val="800"/>
              </a:spcAft>
            </a:pPr>
            <a:r>
              <a:rPr lang="en-US" sz="1400" kern="0" dirty="0">
                <a:effectLst/>
                <a:latin typeface="Comic Sans MS" panose="030F0702030302020204" pitchFamily="66" charset="0"/>
                <a:ea typeface="Times New Roman" panose="02020603050405020304" pitchFamily="18" charset="0"/>
                <a:cs typeface="Times New Roman" panose="02020603050405020304" pitchFamily="18" charset="0"/>
              </a:rPr>
              <a:t>Ian shines a torch onto some objects to see what happens to the light.</a:t>
            </a:r>
            <a:endParaRPr lang="en-GB" sz="1400" kern="100" dirty="0">
              <a:effectLst/>
              <a:latin typeface="Comic Sans MS" panose="030F0702030302020204" pitchFamily="66" charset="0"/>
              <a:ea typeface="Times New Roman" panose="02020603050405020304" pitchFamily="18" charset="0"/>
              <a:cs typeface="Times New Roman" panose="02020603050405020304" pitchFamily="18" charset="0"/>
            </a:endParaRPr>
          </a:p>
        </p:txBody>
      </p:sp>
      <p:pic>
        <p:nvPicPr>
          <p:cNvPr id="3076" name="Picture 4">
            <a:extLst>
              <a:ext uri="{FF2B5EF4-FFF2-40B4-BE49-F238E27FC236}">
                <a16:creationId xmlns:a16="http://schemas.microsoft.com/office/drawing/2014/main" id="{884420C6-5234-507D-C95A-F56C8109FFA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0648" y="6453228"/>
            <a:ext cx="1495670" cy="940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7" name="Picture 5">
            <a:extLst>
              <a:ext uri="{FF2B5EF4-FFF2-40B4-BE49-F238E27FC236}">
                <a16:creationId xmlns:a16="http://schemas.microsoft.com/office/drawing/2014/main" id="{3500CACC-CBF8-C7C3-D0C4-5AE1F76F346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62599" y="6453228"/>
            <a:ext cx="1502489" cy="940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8" name="Picture 6">
            <a:extLst>
              <a:ext uri="{FF2B5EF4-FFF2-40B4-BE49-F238E27FC236}">
                <a16:creationId xmlns:a16="http://schemas.microsoft.com/office/drawing/2014/main" id="{F8762D05-E78F-B42C-839B-61C25A626A4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67761" y="6439019"/>
            <a:ext cx="772443" cy="1292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9" name="Picture 7">
            <a:extLst>
              <a:ext uri="{FF2B5EF4-FFF2-40B4-BE49-F238E27FC236}">
                <a16:creationId xmlns:a16="http://schemas.microsoft.com/office/drawing/2014/main" id="{E2CC27D8-A5D1-6D20-3FDE-C8843221293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16655" y="6439019"/>
            <a:ext cx="777974" cy="1292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TextBox 24">
            <a:extLst>
              <a:ext uri="{FF2B5EF4-FFF2-40B4-BE49-F238E27FC236}">
                <a16:creationId xmlns:a16="http://schemas.microsoft.com/office/drawing/2014/main" id="{CEEB108B-7FD9-380C-47BB-51F2D6222B36}"/>
              </a:ext>
            </a:extLst>
          </p:cNvPr>
          <p:cNvSpPr txBox="1"/>
          <p:nvPr/>
        </p:nvSpPr>
        <p:spPr>
          <a:xfrm>
            <a:off x="449681" y="7391518"/>
            <a:ext cx="3537284" cy="369332"/>
          </a:xfrm>
          <a:prstGeom prst="rect">
            <a:avLst/>
          </a:prstGeom>
          <a:noFill/>
        </p:spPr>
        <p:txBody>
          <a:bodyPr wrap="square">
            <a:spAutoFit/>
          </a:bodyPr>
          <a:lstStyle/>
          <a:p>
            <a:r>
              <a:rPr lang="en-US" sz="1800" b="1" kern="0" dirty="0">
                <a:effectLst/>
                <a:latin typeface="Arial" panose="020B0604020202020204" pitchFamily="34" charset="0"/>
                <a:ea typeface="Times New Roman" panose="02020603050405020304" pitchFamily="18" charset="0"/>
              </a:rPr>
              <a:t>tracing paper</a:t>
            </a:r>
            <a:endParaRPr lang="en-GB" dirty="0"/>
          </a:p>
        </p:txBody>
      </p:sp>
      <p:sp>
        <p:nvSpPr>
          <p:cNvPr id="27" name="TextBox 26">
            <a:extLst>
              <a:ext uri="{FF2B5EF4-FFF2-40B4-BE49-F238E27FC236}">
                <a16:creationId xmlns:a16="http://schemas.microsoft.com/office/drawing/2014/main" id="{EEF19B76-31EE-CC02-587E-025EE285F52B}"/>
              </a:ext>
            </a:extLst>
          </p:cNvPr>
          <p:cNvSpPr txBox="1"/>
          <p:nvPr/>
        </p:nvSpPr>
        <p:spPr>
          <a:xfrm>
            <a:off x="2299119" y="7399219"/>
            <a:ext cx="3537284" cy="369332"/>
          </a:xfrm>
          <a:prstGeom prst="rect">
            <a:avLst/>
          </a:prstGeom>
          <a:noFill/>
        </p:spPr>
        <p:txBody>
          <a:bodyPr wrap="square">
            <a:spAutoFit/>
          </a:bodyPr>
          <a:lstStyle/>
          <a:p>
            <a:r>
              <a:rPr lang="en-US" sz="1800" b="1" kern="0" dirty="0">
                <a:effectLst/>
                <a:latin typeface="Arial" panose="020B0604020202020204" pitchFamily="34" charset="0"/>
                <a:ea typeface="Times New Roman" panose="02020603050405020304" pitchFamily="18" charset="0"/>
              </a:rPr>
              <a:t>bottle cork</a:t>
            </a:r>
            <a:endParaRPr lang="en-GB" dirty="0"/>
          </a:p>
        </p:txBody>
      </p:sp>
      <p:sp>
        <p:nvSpPr>
          <p:cNvPr id="29" name="TextBox 28">
            <a:extLst>
              <a:ext uri="{FF2B5EF4-FFF2-40B4-BE49-F238E27FC236}">
                <a16:creationId xmlns:a16="http://schemas.microsoft.com/office/drawing/2014/main" id="{42653D2A-B59F-C0F1-B6A7-DEDB76FF48B7}"/>
              </a:ext>
            </a:extLst>
          </p:cNvPr>
          <p:cNvSpPr txBox="1"/>
          <p:nvPr/>
        </p:nvSpPr>
        <p:spPr>
          <a:xfrm>
            <a:off x="3816221" y="7670731"/>
            <a:ext cx="3537284" cy="369332"/>
          </a:xfrm>
          <a:prstGeom prst="rect">
            <a:avLst/>
          </a:prstGeom>
          <a:noFill/>
        </p:spPr>
        <p:txBody>
          <a:bodyPr wrap="square">
            <a:spAutoFit/>
          </a:bodyPr>
          <a:lstStyle/>
          <a:p>
            <a:r>
              <a:rPr lang="en-US" sz="1800" b="1" kern="0" dirty="0">
                <a:effectLst/>
                <a:latin typeface="Arial" panose="020B0604020202020204" pitchFamily="34" charset="0"/>
                <a:ea typeface="Times New Roman" panose="02020603050405020304" pitchFamily="18" charset="0"/>
              </a:rPr>
              <a:t>metal knife</a:t>
            </a:r>
            <a:endParaRPr lang="en-GB" dirty="0"/>
          </a:p>
        </p:txBody>
      </p:sp>
      <p:sp>
        <p:nvSpPr>
          <p:cNvPr id="31" name="TextBox 30">
            <a:extLst>
              <a:ext uri="{FF2B5EF4-FFF2-40B4-BE49-F238E27FC236}">
                <a16:creationId xmlns:a16="http://schemas.microsoft.com/office/drawing/2014/main" id="{0ACC3074-613B-0719-D4EC-71FAEF3331E8}"/>
              </a:ext>
            </a:extLst>
          </p:cNvPr>
          <p:cNvSpPr txBox="1"/>
          <p:nvPr/>
        </p:nvSpPr>
        <p:spPr>
          <a:xfrm>
            <a:off x="3872870" y="7670731"/>
            <a:ext cx="3673642" cy="646331"/>
          </a:xfrm>
          <a:prstGeom prst="rect">
            <a:avLst/>
          </a:prstGeom>
          <a:noFill/>
        </p:spPr>
        <p:txBody>
          <a:bodyPr wrap="square">
            <a:spAutoFit/>
          </a:bodyPr>
          <a:lstStyle/>
          <a:p>
            <a:pPr algn="ctr"/>
            <a:r>
              <a:rPr lang="en-US" sz="1800" b="1" kern="0" dirty="0">
                <a:effectLst/>
                <a:latin typeface="Arial" panose="020B0604020202020204" pitchFamily="34" charset="0"/>
                <a:ea typeface="Times New Roman" panose="02020603050405020304" pitchFamily="18" charset="0"/>
              </a:rPr>
              <a:t>clear </a:t>
            </a:r>
          </a:p>
          <a:p>
            <a:pPr algn="ctr"/>
            <a:r>
              <a:rPr lang="en-US" sz="1800" b="1" kern="0" dirty="0">
                <a:effectLst/>
                <a:latin typeface="Arial" panose="020B0604020202020204" pitchFamily="34" charset="0"/>
                <a:ea typeface="Times New Roman" panose="02020603050405020304" pitchFamily="18" charset="0"/>
              </a:rPr>
              <a:t>plastic bottle</a:t>
            </a:r>
            <a:endParaRPr lang="en-GB" dirty="0"/>
          </a:p>
        </p:txBody>
      </p:sp>
      <p:sp>
        <p:nvSpPr>
          <p:cNvPr id="33" name="TextBox 32">
            <a:extLst>
              <a:ext uri="{FF2B5EF4-FFF2-40B4-BE49-F238E27FC236}">
                <a16:creationId xmlns:a16="http://schemas.microsoft.com/office/drawing/2014/main" id="{579EFA56-FA6C-3FBD-D833-65F8D8BB64E7}"/>
              </a:ext>
            </a:extLst>
          </p:cNvPr>
          <p:cNvSpPr txBox="1"/>
          <p:nvPr/>
        </p:nvSpPr>
        <p:spPr>
          <a:xfrm>
            <a:off x="217071" y="7763852"/>
            <a:ext cx="3599150" cy="738664"/>
          </a:xfrm>
          <a:prstGeom prst="rect">
            <a:avLst/>
          </a:prstGeom>
          <a:noFill/>
        </p:spPr>
        <p:txBody>
          <a:bodyPr wrap="square">
            <a:spAutoFit/>
          </a:bodyPr>
          <a:lstStyle/>
          <a:p>
            <a:r>
              <a:rPr lang="en-US" sz="1400" kern="0" dirty="0">
                <a:effectLst/>
                <a:latin typeface="Comic Sans MS" panose="030F0702030302020204" pitchFamily="66" charset="0"/>
                <a:ea typeface="Times New Roman" panose="02020603050405020304" pitchFamily="18" charset="0"/>
                <a:cs typeface="Times New Roman" panose="02020603050405020304" pitchFamily="18" charset="0"/>
              </a:rPr>
              <a:t>50. Write the name of </a:t>
            </a:r>
            <a:r>
              <a:rPr lang="en-US" sz="1400" b="1" kern="0" dirty="0">
                <a:effectLst/>
                <a:latin typeface="Comic Sans MS" panose="030F0702030302020204" pitchFamily="66" charset="0"/>
                <a:ea typeface="Times New Roman" panose="02020603050405020304" pitchFamily="18" charset="0"/>
                <a:cs typeface="Times New Roman" panose="02020603050405020304" pitchFamily="18" charset="0"/>
              </a:rPr>
              <a:t>ONE</a:t>
            </a:r>
            <a:r>
              <a:rPr lang="en-US" sz="1400" kern="0" dirty="0">
                <a:effectLst/>
                <a:latin typeface="Comic Sans MS" panose="030F0702030302020204" pitchFamily="66" charset="0"/>
                <a:ea typeface="Times New Roman" panose="02020603050405020304" pitchFamily="18" charset="0"/>
                <a:cs typeface="Times New Roman" panose="02020603050405020304" pitchFamily="18" charset="0"/>
              </a:rPr>
              <a:t> object to complete each of these sentences.</a:t>
            </a:r>
            <a:endParaRPr lang="en-GB" sz="1400" kern="1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400" b="1" kern="0" dirty="0">
                <a:effectLst/>
                <a:latin typeface="Comic Sans MS" panose="030F0702030302020204" pitchFamily="66" charset="0"/>
                <a:ea typeface="Times New Roman" panose="02020603050405020304" pitchFamily="18" charset="0"/>
                <a:cs typeface="Times New Roman" panose="02020603050405020304" pitchFamily="18" charset="0"/>
              </a:rPr>
              <a:t>Only use the name of an object once</a:t>
            </a:r>
            <a:r>
              <a:rPr lang="en-US" sz="1400" kern="0" dirty="0">
                <a:effectLst/>
                <a:latin typeface="Comic Sans MS" panose="030F0702030302020204" pitchFamily="66" charset="0"/>
                <a:ea typeface="Times New Roman" panose="02020603050405020304" pitchFamily="18" charset="0"/>
                <a:cs typeface="Times New Roman" panose="02020603050405020304" pitchFamily="18" charset="0"/>
              </a:rPr>
              <a:t>.</a:t>
            </a:r>
            <a:endParaRPr lang="en-GB" sz="1400" kern="100" dirty="0">
              <a:effectLst/>
              <a:latin typeface="Comic Sans MS" panose="030F0702030302020204" pitchFamily="66" charset="0"/>
              <a:ea typeface="Times New Roman" panose="02020603050405020304" pitchFamily="18" charset="0"/>
              <a:cs typeface="Times New Roman" panose="02020603050405020304" pitchFamily="18" charset="0"/>
            </a:endParaRPr>
          </a:p>
        </p:txBody>
      </p:sp>
      <p:pic>
        <p:nvPicPr>
          <p:cNvPr id="35" name="Picture 34">
            <a:extLst>
              <a:ext uri="{FF2B5EF4-FFF2-40B4-BE49-F238E27FC236}">
                <a16:creationId xmlns:a16="http://schemas.microsoft.com/office/drawing/2014/main" id="{DA1E8DEE-5D64-9D4C-D517-B13690A8FF07}"/>
              </a:ext>
            </a:extLst>
          </p:cNvPr>
          <p:cNvPicPr>
            <a:picLocks noChangeAspect="1"/>
          </p:cNvPicPr>
          <p:nvPr/>
        </p:nvPicPr>
        <p:blipFill>
          <a:blip r:embed="rId9"/>
          <a:stretch>
            <a:fillRect/>
          </a:stretch>
        </p:blipFill>
        <p:spPr>
          <a:xfrm>
            <a:off x="150700" y="8667481"/>
            <a:ext cx="5944430" cy="1181265"/>
          </a:xfrm>
          <a:prstGeom prst="rect">
            <a:avLst/>
          </a:prstGeom>
        </p:spPr>
      </p:pic>
      <p:sp>
        <p:nvSpPr>
          <p:cNvPr id="36" name="TextBox 35">
            <a:extLst>
              <a:ext uri="{FF2B5EF4-FFF2-40B4-BE49-F238E27FC236}">
                <a16:creationId xmlns:a16="http://schemas.microsoft.com/office/drawing/2014/main" id="{DDFB2F5C-0AC4-3877-F2C3-DD560CC179A7}"/>
              </a:ext>
            </a:extLst>
          </p:cNvPr>
          <p:cNvSpPr txBox="1"/>
          <p:nvPr/>
        </p:nvSpPr>
        <p:spPr>
          <a:xfrm>
            <a:off x="5673892" y="5787594"/>
            <a:ext cx="990600" cy="338554"/>
          </a:xfrm>
          <a:prstGeom prst="rect">
            <a:avLst/>
          </a:prstGeom>
          <a:noFill/>
        </p:spPr>
        <p:txBody>
          <a:bodyPr wrap="square">
            <a:spAutoFit/>
          </a:bodyPr>
          <a:lstStyle/>
          <a:p>
            <a:pPr algn="r">
              <a:spcAft>
                <a:spcPts val="120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sz="1600" dirty="0">
                <a:solidFill>
                  <a:srgbClr val="00B0F0"/>
                </a:solidFill>
                <a:effectLst/>
                <a:latin typeface="Comic Sans MS" panose="030F0702030302020204" pitchFamily="66" charset="0"/>
                <a:ea typeface="Times New Roman" panose="02020603050405020304" pitchFamily="18" charset="0"/>
              </a:rPr>
              <a:t>1 mark</a:t>
            </a:r>
            <a:endParaRPr lang="en-GB" sz="1050" dirty="0">
              <a:solidFill>
                <a:srgbClr val="00B0F0"/>
              </a:solidFill>
              <a:effectLst/>
              <a:latin typeface="Comic Sans MS" panose="030F0702030302020204" pitchFamily="66" charset="0"/>
              <a:ea typeface="Times New Roman" panose="02020603050405020304" pitchFamily="18" charset="0"/>
            </a:endParaRPr>
          </a:p>
        </p:txBody>
      </p:sp>
      <p:sp>
        <p:nvSpPr>
          <p:cNvPr id="37" name="TextBox 36">
            <a:extLst>
              <a:ext uri="{FF2B5EF4-FFF2-40B4-BE49-F238E27FC236}">
                <a16:creationId xmlns:a16="http://schemas.microsoft.com/office/drawing/2014/main" id="{277C2546-C821-C8B6-F11B-D7F92B92419B}"/>
              </a:ext>
            </a:extLst>
          </p:cNvPr>
          <p:cNvSpPr txBox="1"/>
          <p:nvPr/>
        </p:nvSpPr>
        <p:spPr>
          <a:xfrm>
            <a:off x="5667626" y="9425793"/>
            <a:ext cx="990600" cy="338554"/>
          </a:xfrm>
          <a:prstGeom prst="rect">
            <a:avLst/>
          </a:prstGeom>
          <a:noFill/>
        </p:spPr>
        <p:txBody>
          <a:bodyPr wrap="square">
            <a:spAutoFit/>
          </a:bodyPr>
          <a:lstStyle/>
          <a:p>
            <a:pPr algn="r">
              <a:spcAft>
                <a:spcPts val="120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sz="1600" dirty="0">
                <a:solidFill>
                  <a:srgbClr val="00B0F0"/>
                </a:solidFill>
                <a:effectLst/>
                <a:latin typeface="Comic Sans MS" panose="030F0702030302020204" pitchFamily="66" charset="0"/>
                <a:ea typeface="Times New Roman" panose="02020603050405020304" pitchFamily="18" charset="0"/>
              </a:rPr>
              <a:t>1 mark</a:t>
            </a:r>
            <a:endParaRPr lang="en-GB" sz="1050" dirty="0">
              <a:solidFill>
                <a:srgbClr val="00B0F0"/>
              </a:solidFill>
              <a:effectLst/>
              <a:latin typeface="Comic Sans MS" panose="030F0702030302020204" pitchFamily="66" charset="0"/>
              <a:ea typeface="Times New Roman" panose="02020603050405020304" pitchFamily="18" charset="0"/>
            </a:endParaRPr>
          </a:p>
        </p:txBody>
      </p:sp>
      <p:pic>
        <p:nvPicPr>
          <p:cNvPr id="2" name="Picture 1" descr="A green check mark on a black background&#10;&#10;Description automatically generated">
            <a:extLst>
              <a:ext uri="{FF2B5EF4-FFF2-40B4-BE49-F238E27FC236}">
                <a16:creationId xmlns:a16="http://schemas.microsoft.com/office/drawing/2014/main" id="{5BA6A17F-8A3C-AC72-9079-16FCBA03911B}"/>
              </a:ext>
            </a:extLst>
          </p:cNvPr>
          <p:cNvPicPr>
            <a:picLocks noChangeAspect="1"/>
          </p:cNvPicPr>
          <p:nvPr/>
        </p:nvPicPr>
        <p:blipFill rotWithShape="1">
          <a:blip r:embed="rId10">
            <a:extLst>
              <a:ext uri="{28A0092B-C50C-407E-A947-70E740481C1C}">
                <a14:useLocalDpi xmlns:a14="http://schemas.microsoft.com/office/drawing/2010/main" val="0"/>
              </a:ext>
            </a:extLst>
          </a:blip>
          <a:srcRect l="16483" t="16176" r="15870" b="14706"/>
          <a:stretch/>
        </p:blipFill>
        <p:spPr>
          <a:xfrm>
            <a:off x="2351256" y="5558181"/>
            <a:ext cx="449064" cy="458826"/>
          </a:xfrm>
          <a:prstGeom prst="rect">
            <a:avLst/>
          </a:prstGeom>
        </p:spPr>
      </p:pic>
    </p:spTree>
    <p:extLst>
      <p:ext uri="{BB962C8B-B14F-4D97-AF65-F5344CB8AC3E}">
        <p14:creationId xmlns:p14="http://schemas.microsoft.com/office/powerpoint/2010/main" val="31508721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3F1EC9C-0521-71FF-7C46-57398EDE364C}"/>
              </a:ext>
            </a:extLst>
          </p:cNvPr>
          <p:cNvSpPr txBox="1"/>
          <p:nvPr/>
        </p:nvSpPr>
        <p:spPr>
          <a:xfrm>
            <a:off x="96650" y="237947"/>
            <a:ext cx="2919266" cy="2292935"/>
          </a:xfrm>
          <a:prstGeom prst="rect">
            <a:avLst/>
          </a:prstGeom>
          <a:noFill/>
        </p:spPr>
        <p:txBody>
          <a:bodyPr wrap="square">
            <a:spAutoFit/>
          </a:bodyPr>
          <a:lstStyle/>
          <a:p>
            <a:r>
              <a:rPr lang="en-US" sz="1100" dirty="0">
                <a:effectLst/>
                <a:latin typeface="Comic Sans MS" panose="030F0702030302020204" pitchFamily="66" charset="0"/>
                <a:ea typeface="Times New Roman" panose="02020603050405020304" pitchFamily="18" charset="0"/>
              </a:rPr>
              <a:t>51. Award </a:t>
            </a:r>
            <a:r>
              <a:rPr lang="en-US" sz="1100" b="1" dirty="0">
                <a:effectLst/>
                <a:latin typeface="Comic Sans MS" panose="030F0702030302020204" pitchFamily="66" charset="0"/>
                <a:ea typeface="Times New Roman" panose="02020603050405020304" pitchFamily="18" charset="0"/>
              </a:rPr>
              <a:t>ONE</a:t>
            </a:r>
            <a:r>
              <a:rPr lang="en-US" sz="1100" dirty="0">
                <a:effectLst/>
                <a:latin typeface="Comic Sans MS" panose="030F0702030302020204" pitchFamily="66" charset="0"/>
                <a:ea typeface="Times New Roman" panose="02020603050405020304" pitchFamily="18" charset="0"/>
              </a:rPr>
              <a:t> mark for all three arrows drawn in the correct direction,</a:t>
            </a:r>
          </a:p>
          <a:p>
            <a:pPr>
              <a:buFont typeface="Arial" panose="020B0604020202020204" pitchFamily="34" charset="0"/>
              <a:buChar char="•"/>
            </a:pPr>
            <a:r>
              <a:rPr lang="en-US" sz="1100" b="1" dirty="0">
                <a:effectLst/>
                <a:latin typeface="Comic Sans MS" panose="030F0702030302020204" pitchFamily="66" charset="0"/>
                <a:ea typeface="Times New Roman" panose="02020603050405020304" pitchFamily="18" charset="0"/>
              </a:rPr>
              <a:t>ONE</a:t>
            </a:r>
            <a:r>
              <a:rPr lang="en-US" sz="1100" dirty="0">
                <a:effectLst/>
                <a:latin typeface="Comic Sans MS" panose="030F0702030302020204" pitchFamily="66" charset="0"/>
                <a:ea typeface="Times New Roman" panose="02020603050405020304" pitchFamily="18" charset="0"/>
              </a:rPr>
              <a:t> from candle to top mirror:</a:t>
            </a:r>
          </a:p>
          <a:p>
            <a:pPr>
              <a:buFont typeface="Arial" panose="020B0604020202020204" pitchFamily="34" charset="0"/>
              <a:buChar char="•"/>
            </a:pPr>
            <a:r>
              <a:rPr lang="en-US" sz="1100" b="1" dirty="0">
                <a:effectLst/>
                <a:latin typeface="Comic Sans MS" panose="030F0702030302020204" pitchFamily="66" charset="0"/>
                <a:ea typeface="Times New Roman" panose="02020603050405020304" pitchFamily="18" charset="0"/>
                <a:cs typeface="Times New Roman" panose="02020603050405020304" pitchFamily="18" charset="0"/>
              </a:rPr>
              <a:t>AND</a:t>
            </a:r>
            <a:r>
              <a:rPr lang="en-US" sz="1100" dirty="0">
                <a:effectLst/>
                <a:latin typeface="Comic Sans MS" panose="030F0702030302020204" pitchFamily="66" charset="0"/>
                <a:ea typeface="Times New Roman" panose="02020603050405020304" pitchFamily="18" charset="0"/>
                <a:cs typeface="Times New Roman" panose="02020603050405020304" pitchFamily="18" charset="0"/>
              </a:rPr>
              <a:t> one </a:t>
            </a:r>
            <a:r>
              <a:rPr lang="en-US" sz="1100" b="1" dirty="0">
                <a:effectLst/>
                <a:latin typeface="Comic Sans MS" panose="030F0702030302020204" pitchFamily="66" charset="0"/>
                <a:ea typeface="Times New Roman" panose="02020603050405020304" pitchFamily="18" charset="0"/>
                <a:cs typeface="Times New Roman" panose="02020603050405020304" pitchFamily="18" charset="0"/>
              </a:rPr>
              <a:t>from</a:t>
            </a:r>
            <a:r>
              <a:rPr lang="en-US" sz="1100" dirty="0">
                <a:effectLst/>
                <a:latin typeface="Comic Sans MS" panose="030F0702030302020204" pitchFamily="66" charset="0"/>
                <a:ea typeface="Times New Roman" panose="02020603050405020304" pitchFamily="18" charset="0"/>
                <a:cs typeface="Times New Roman" panose="02020603050405020304" pitchFamily="18" charset="0"/>
              </a:rPr>
              <a:t> top mirror  </a:t>
            </a:r>
            <a:r>
              <a:rPr lang="en-US" sz="1100" b="1" dirty="0">
                <a:effectLst/>
                <a:latin typeface="Comic Sans MS" panose="030F0702030302020204" pitchFamily="66" charset="0"/>
                <a:ea typeface="Times New Roman" panose="02020603050405020304" pitchFamily="18" charset="0"/>
                <a:cs typeface="Times New Roman" panose="02020603050405020304" pitchFamily="18" charset="0"/>
              </a:rPr>
              <a:t>to</a:t>
            </a:r>
            <a:r>
              <a:rPr lang="en-US" sz="1100" dirty="0">
                <a:effectLst/>
                <a:latin typeface="Comic Sans MS" panose="030F0702030302020204" pitchFamily="66" charset="0"/>
                <a:ea typeface="Times New Roman" panose="02020603050405020304" pitchFamily="18" charset="0"/>
                <a:cs typeface="Times New Roman" panose="02020603050405020304" pitchFamily="18" charset="0"/>
              </a:rPr>
              <a:t> bottom mirror</a:t>
            </a:r>
            <a:endParaRPr lang="en-GB" sz="1100" dirty="0">
              <a:effectLst/>
              <a:latin typeface="Comic Sans MS" panose="030F0702030302020204" pitchFamily="66" charset="0"/>
              <a:ea typeface="Times New Roman" panose="02020603050405020304" pitchFamily="18" charset="0"/>
              <a:cs typeface="Times New Roman" panose="02020603050405020304" pitchFamily="18" charset="0"/>
            </a:endParaRPr>
          </a:p>
          <a:p>
            <a:pPr>
              <a:buFont typeface="Arial" panose="020B0604020202020204" pitchFamily="34" charset="0"/>
              <a:buChar char="•"/>
            </a:pPr>
            <a:r>
              <a:rPr lang="en-US" sz="1100" b="1" dirty="0">
                <a:effectLst/>
                <a:latin typeface="Comic Sans MS" panose="030F0702030302020204" pitchFamily="66" charset="0"/>
                <a:ea typeface="Times New Roman" panose="02020603050405020304" pitchFamily="18" charset="0"/>
                <a:cs typeface="Times New Roman" panose="02020603050405020304" pitchFamily="18" charset="0"/>
              </a:rPr>
              <a:t>AND</a:t>
            </a:r>
            <a:r>
              <a:rPr lang="en-US" sz="1100" dirty="0">
                <a:effectLst/>
                <a:latin typeface="Comic Sans MS" panose="030F0702030302020204" pitchFamily="66" charset="0"/>
                <a:ea typeface="Times New Roman" panose="02020603050405020304" pitchFamily="18" charset="0"/>
                <a:cs typeface="Times New Roman" panose="02020603050405020304" pitchFamily="18" charset="0"/>
              </a:rPr>
              <a:t> one </a:t>
            </a:r>
            <a:r>
              <a:rPr lang="en-US" sz="1100" b="1" dirty="0">
                <a:effectLst/>
                <a:latin typeface="Comic Sans MS" panose="030F0702030302020204" pitchFamily="66" charset="0"/>
                <a:ea typeface="Times New Roman" panose="02020603050405020304" pitchFamily="18" charset="0"/>
                <a:cs typeface="Times New Roman" panose="02020603050405020304" pitchFamily="18" charset="0"/>
              </a:rPr>
              <a:t>from</a:t>
            </a:r>
            <a:r>
              <a:rPr lang="en-US" sz="1100" dirty="0">
                <a:effectLst/>
                <a:latin typeface="Comic Sans MS" panose="030F0702030302020204" pitchFamily="66" charset="0"/>
                <a:ea typeface="Times New Roman" panose="02020603050405020304" pitchFamily="18" charset="0"/>
                <a:cs typeface="Times New Roman" panose="02020603050405020304" pitchFamily="18" charset="0"/>
              </a:rPr>
              <a:t> bottom mirror </a:t>
            </a:r>
            <a:r>
              <a:rPr lang="en-US" sz="1100" b="1" dirty="0">
                <a:effectLst/>
                <a:latin typeface="Comic Sans MS" panose="030F0702030302020204" pitchFamily="66" charset="0"/>
                <a:ea typeface="Times New Roman" panose="02020603050405020304" pitchFamily="18" charset="0"/>
                <a:cs typeface="Times New Roman" panose="02020603050405020304" pitchFamily="18" charset="0"/>
              </a:rPr>
              <a:t>to</a:t>
            </a:r>
            <a:r>
              <a:rPr lang="en-US" sz="1100" dirty="0">
                <a:effectLst/>
                <a:latin typeface="Comic Sans MS" panose="030F0702030302020204" pitchFamily="66" charset="0"/>
                <a:ea typeface="Times New Roman" panose="02020603050405020304" pitchFamily="18" charset="0"/>
                <a:cs typeface="Times New Roman" panose="02020603050405020304" pitchFamily="18" charset="0"/>
              </a:rPr>
              <a:t> eye:</a:t>
            </a:r>
          </a:p>
          <a:p>
            <a:endParaRPr lang="en-US" sz="1100" b="1" dirty="0">
              <a:latin typeface="Comic Sans MS" panose="030F0702030302020204" pitchFamily="66" charset="0"/>
              <a:ea typeface="Times New Roman" panose="02020603050405020304" pitchFamily="18" charset="0"/>
              <a:cs typeface="Times New Roman" panose="02020603050405020304" pitchFamily="18" charset="0"/>
            </a:endParaRPr>
          </a:p>
          <a:p>
            <a:r>
              <a:rPr lang="en-US" sz="1100" b="1" dirty="0">
                <a:effectLst/>
                <a:latin typeface="Comic Sans MS" panose="030F0702030302020204" pitchFamily="66" charset="0"/>
                <a:ea typeface="Times New Roman" panose="02020603050405020304" pitchFamily="18" charset="0"/>
                <a:cs typeface="Times New Roman" panose="02020603050405020304" pitchFamily="18" charset="0"/>
              </a:rPr>
              <a:t>Allow:</a:t>
            </a:r>
            <a:endParaRPr lang="en-GB" sz="1100" b="1" dirty="0">
              <a:latin typeface="Comic Sans MS" panose="030F0702030302020204" pitchFamily="66" charset="0"/>
              <a:ea typeface="Times New Roman" panose="02020603050405020304" pitchFamily="18" charset="0"/>
              <a:cs typeface="Times New Roman" panose="02020603050405020304" pitchFamily="18" charset="0"/>
            </a:endParaRPr>
          </a:p>
          <a:p>
            <a:pPr>
              <a:buFont typeface="Arial" panose="020B0604020202020204" pitchFamily="34" charset="0"/>
              <a:buChar char="•"/>
            </a:pPr>
            <a:r>
              <a:rPr lang="en-US" sz="1100" dirty="0">
                <a:effectLst/>
                <a:latin typeface="Comic Sans MS" panose="030F0702030302020204" pitchFamily="66" charset="0"/>
                <a:ea typeface="Times New Roman" panose="02020603050405020304" pitchFamily="18" charset="0"/>
                <a:cs typeface="Times New Roman" panose="02020603050405020304" pitchFamily="18" charset="0"/>
              </a:rPr>
              <a:t>lines with correct arrowheads drawn on diagram by children.</a:t>
            </a:r>
            <a:endParaRPr lang="en-GB" sz="11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b="1" i="1" dirty="0">
                <a:effectLst/>
                <a:latin typeface="Comic Sans MS" panose="030F0702030302020204" pitchFamily="66" charset="0"/>
                <a:ea typeface="Times New Roman" panose="02020603050405020304" pitchFamily="18" charset="0"/>
              </a:rPr>
              <a:t>NOTE</a:t>
            </a:r>
            <a:r>
              <a:rPr lang="en-US" sz="1100" i="1" dirty="0">
                <a:effectLst/>
                <a:latin typeface="Comic Sans MS" panose="030F0702030302020204" pitchFamily="66" charset="0"/>
                <a:ea typeface="Times New Roman" panose="02020603050405020304" pitchFamily="18" charset="0"/>
              </a:rPr>
              <a:t>:</a:t>
            </a:r>
            <a:r>
              <a:rPr lang="en-US" sz="1100" dirty="0">
                <a:effectLst/>
                <a:latin typeface="Comic Sans MS" panose="030F0702030302020204" pitchFamily="66" charset="0"/>
                <a:ea typeface="Times New Roman" panose="02020603050405020304" pitchFamily="18" charset="0"/>
              </a:rPr>
              <a:t> Credit can be given if more than one arrowhead is drawn in the</a:t>
            </a:r>
            <a:br>
              <a:rPr lang="en-US" sz="1100" dirty="0">
                <a:effectLst/>
                <a:latin typeface="Comic Sans MS" panose="030F0702030302020204" pitchFamily="66" charset="0"/>
                <a:ea typeface="Times New Roman" panose="02020603050405020304" pitchFamily="18" charset="0"/>
              </a:rPr>
            </a:br>
            <a:r>
              <a:rPr lang="en-US" sz="1100" dirty="0">
                <a:effectLst/>
                <a:latin typeface="Comic Sans MS" panose="030F0702030302020204" pitchFamily="66" charset="0"/>
                <a:ea typeface="Times New Roman" panose="02020603050405020304" pitchFamily="18" charset="0"/>
              </a:rPr>
              <a:t>correct direction on each line.</a:t>
            </a:r>
            <a:endParaRPr lang="en-GB" sz="1100" dirty="0">
              <a:effectLst/>
              <a:latin typeface="Comic Sans MS" panose="030F0702030302020204" pitchFamily="66" charset="0"/>
              <a:ea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B8ADF45B-6ED2-BD50-8788-D05A154CD34F}"/>
              </a:ext>
            </a:extLst>
          </p:cNvPr>
          <p:cNvPicPr>
            <a:picLocks noChangeAspect="1"/>
          </p:cNvPicPr>
          <p:nvPr/>
        </p:nvPicPr>
        <p:blipFill>
          <a:blip r:embed="rId2"/>
          <a:stretch>
            <a:fillRect/>
          </a:stretch>
        </p:blipFill>
        <p:spPr>
          <a:xfrm>
            <a:off x="3208420" y="237947"/>
            <a:ext cx="3537970" cy="2328790"/>
          </a:xfrm>
          <a:prstGeom prst="rect">
            <a:avLst/>
          </a:prstGeom>
        </p:spPr>
      </p:pic>
      <p:pic>
        <p:nvPicPr>
          <p:cNvPr id="7" name="Picture 6">
            <a:extLst>
              <a:ext uri="{FF2B5EF4-FFF2-40B4-BE49-F238E27FC236}">
                <a16:creationId xmlns:a16="http://schemas.microsoft.com/office/drawing/2014/main" id="{3AA864D2-ADC4-04C3-9824-FEF811325503}"/>
              </a:ext>
            </a:extLst>
          </p:cNvPr>
          <p:cNvPicPr>
            <a:picLocks noChangeAspect="1"/>
          </p:cNvPicPr>
          <p:nvPr/>
        </p:nvPicPr>
        <p:blipFill>
          <a:blip r:embed="rId3"/>
          <a:stretch>
            <a:fillRect/>
          </a:stretch>
        </p:blipFill>
        <p:spPr>
          <a:xfrm>
            <a:off x="3015916" y="2683627"/>
            <a:ext cx="3428167" cy="1814274"/>
          </a:xfrm>
          <a:prstGeom prst="rect">
            <a:avLst/>
          </a:prstGeom>
        </p:spPr>
      </p:pic>
      <p:sp>
        <p:nvSpPr>
          <p:cNvPr id="8" name="TextBox 7">
            <a:extLst>
              <a:ext uri="{FF2B5EF4-FFF2-40B4-BE49-F238E27FC236}">
                <a16:creationId xmlns:a16="http://schemas.microsoft.com/office/drawing/2014/main" id="{766DDABD-062B-E982-DAC4-F9FEF488D77A}"/>
              </a:ext>
            </a:extLst>
          </p:cNvPr>
          <p:cNvSpPr txBox="1"/>
          <p:nvPr/>
        </p:nvSpPr>
        <p:spPr>
          <a:xfrm>
            <a:off x="96650" y="2771597"/>
            <a:ext cx="2919266" cy="938719"/>
          </a:xfrm>
          <a:prstGeom prst="rect">
            <a:avLst/>
          </a:prstGeom>
          <a:noFill/>
        </p:spPr>
        <p:txBody>
          <a:bodyPr wrap="square">
            <a:spAutoFit/>
          </a:bodyPr>
          <a:lstStyle/>
          <a:p>
            <a:r>
              <a:rPr lang="en-GB" sz="1100" dirty="0">
                <a:effectLst/>
                <a:latin typeface="Comic Sans MS" panose="030F0702030302020204" pitchFamily="66" charset="0"/>
                <a:ea typeface="Times New Roman" panose="02020603050405020304" pitchFamily="18" charset="0"/>
              </a:rPr>
              <a:t>52. </a:t>
            </a:r>
            <a:r>
              <a:rPr lang="en-US" sz="1100" i="1" dirty="0">
                <a:effectLst/>
                <a:latin typeface="Comic Sans MS" panose="030F0702030302020204" pitchFamily="66" charset="0"/>
                <a:ea typeface="Times New Roman" panose="02020603050405020304" pitchFamily="18" charset="0"/>
                <a:cs typeface="Times New Roman" panose="02020603050405020304" pitchFamily="18" charset="0"/>
              </a:rPr>
              <a:t>Line from Raj to Headteacher </a:t>
            </a:r>
            <a:r>
              <a:rPr lang="en-US" sz="1100" b="1" i="1" dirty="0">
                <a:effectLst/>
                <a:latin typeface="Comic Sans MS" panose="030F0702030302020204" pitchFamily="66" charset="0"/>
                <a:ea typeface="Times New Roman" panose="02020603050405020304" pitchFamily="18" charset="0"/>
                <a:cs typeface="Times New Roman" panose="02020603050405020304" pitchFamily="18" charset="0"/>
              </a:rPr>
              <a:t>must</a:t>
            </a:r>
            <a:r>
              <a:rPr lang="en-US" sz="1100" i="1" dirty="0">
                <a:effectLst/>
                <a:latin typeface="Comic Sans MS" panose="030F0702030302020204" pitchFamily="66" charset="0"/>
                <a:ea typeface="Times New Roman" panose="02020603050405020304" pitchFamily="18" charset="0"/>
                <a:cs typeface="Times New Roman" panose="02020603050405020304" pitchFamily="18" charset="0"/>
              </a:rPr>
              <a:t> indicate direction in which light travels.</a:t>
            </a:r>
            <a:endParaRPr lang="en-GB" sz="11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i="1" dirty="0">
                <a:effectLst/>
                <a:latin typeface="Comic Sans MS" panose="030F0702030302020204" pitchFamily="66" charset="0"/>
                <a:ea typeface="Times New Roman" panose="02020603050405020304" pitchFamily="18" charset="0"/>
                <a:cs typeface="Times New Roman" panose="02020603050405020304" pitchFamily="18" charset="0"/>
              </a:rPr>
              <a:t>An indication of light source is not required.</a:t>
            </a:r>
            <a:endParaRPr lang="en-GB" sz="1100" dirty="0">
              <a:effectLst/>
              <a:latin typeface="Comic Sans MS" panose="030F0702030302020204" pitchFamily="66" charset="0"/>
              <a:ea typeface="Times New Roman" panose="02020603050405020304" pitchFamily="18" charset="0"/>
              <a:cs typeface="Times New Roman" panose="02020603050405020304" pitchFamily="18" charset="0"/>
            </a:endParaRPr>
          </a:p>
          <a:p>
            <a:endParaRPr lang="en-GB" sz="1100" dirty="0">
              <a:effectLst/>
              <a:latin typeface="Comic Sans MS" panose="030F0702030302020204" pitchFamily="66" charset="0"/>
              <a:ea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BB8F6216-4797-821F-0452-BD376EDA86DB}"/>
              </a:ext>
            </a:extLst>
          </p:cNvPr>
          <p:cNvSpPr txBox="1"/>
          <p:nvPr/>
        </p:nvSpPr>
        <p:spPr>
          <a:xfrm>
            <a:off x="96650" y="4523172"/>
            <a:ext cx="3429000" cy="430887"/>
          </a:xfrm>
          <a:prstGeom prst="rect">
            <a:avLst/>
          </a:prstGeom>
          <a:noFill/>
        </p:spPr>
        <p:txBody>
          <a:bodyPr wrap="square">
            <a:spAutoFit/>
          </a:bodyPr>
          <a:lstStyle/>
          <a:p>
            <a:r>
              <a:rPr lang="en-US" sz="1100" dirty="0">
                <a:effectLst/>
                <a:latin typeface="Comic Sans MS" panose="030F0702030302020204" pitchFamily="66" charset="0"/>
                <a:ea typeface="Times New Roman" panose="02020603050405020304" pitchFamily="18" charset="0"/>
                <a:cs typeface="Times New Roman" panose="02020603050405020304" pitchFamily="18" charset="0"/>
              </a:rPr>
              <a:t>53. Award ONE mark for identifying both:</a:t>
            </a:r>
          </a:p>
          <a:p>
            <a:pPr marL="171450" indent="-171450">
              <a:buFont typeface="Arial" panose="020B0604020202020204" pitchFamily="34" charset="0"/>
              <a:buChar char="•"/>
            </a:pPr>
            <a:r>
              <a:rPr lang="en-US" sz="1100" dirty="0">
                <a:solidFill>
                  <a:srgbClr val="0000FF"/>
                </a:solidFill>
                <a:effectLst/>
                <a:latin typeface="Comic Sans MS" panose="030F0702030302020204" pitchFamily="66" charset="0"/>
                <a:ea typeface="Times New Roman" panose="02020603050405020304" pitchFamily="18" charset="0"/>
                <a:cs typeface="Times New Roman" panose="02020603050405020304" pitchFamily="18" charset="0"/>
              </a:rPr>
              <a:t>Colin and William</a:t>
            </a:r>
            <a:endParaRPr lang="en-GB" sz="1100" dirty="0">
              <a:solidFill>
                <a:srgbClr val="0000FF"/>
              </a:solidFill>
              <a:effectLst/>
              <a:latin typeface="Comic Sans MS" panose="030F0702030302020204" pitchFamily="66" charset="0"/>
              <a:ea typeface="Times New Roman" panose="02020603050405020304" pitchFamily="18" charset="0"/>
              <a:cs typeface="Times New Roman" panose="02020603050405020304" pitchFamily="18" charset="0"/>
            </a:endParaRPr>
          </a:p>
        </p:txBody>
      </p:sp>
      <p:sp>
        <p:nvSpPr>
          <p:cNvPr id="11" name="TextBox 10">
            <a:extLst>
              <a:ext uri="{FF2B5EF4-FFF2-40B4-BE49-F238E27FC236}">
                <a16:creationId xmlns:a16="http://schemas.microsoft.com/office/drawing/2014/main" id="{C06806CD-290D-C165-C8F7-729492082EBD}"/>
              </a:ext>
            </a:extLst>
          </p:cNvPr>
          <p:cNvSpPr txBox="1"/>
          <p:nvPr/>
        </p:nvSpPr>
        <p:spPr>
          <a:xfrm>
            <a:off x="96650" y="5095313"/>
            <a:ext cx="3429000" cy="430887"/>
          </a:xfrm>
          <a:prstGeom prst="rect">
            <a:avLst/>
          </a:prstGeom>
          <a:noFill/>
        </p:spPr>
        <p:txBody>
          <a:bodyPr wrap="square">
            <a:spAutoFit/>
          </a:bodyPr>
          <a:lstStyle/>
          <a:p>
            <a:r>
              <a:rPr lang="en-US" sz="1100" dirty="0">
                <a:effectLst/>
                <a:latin typeface="Comic Sans MS" panose="030F0702030302020204" pitchFamily="66" charset="0"/>
                <a:ea typeface="Times New Roman" panose="02020603050405020304" pitchFamily="18" charset="0"/>
                <a:cs typeface="Times New Roman" panose="02020603050405020304" pitchFamily="18" charset="0"/>
              </a:rPr>
              <a:t>54. Award ONE mark for identifying both:</a:t>
            </a:r>
          </a:p>
          <a:p>
            <a:pPr marL="171450" indent="-171450">
              <a:buFont typeface="Arial" panose="020B0604020202020204" pitchFamily="34" charset="0"/>
              <a:buChar char="•"/>
            </a:pPr>
            <a:r>
              <a:rPr lang="en-US" sz="1100" dirty="0">
                <a:solidFill>
                  <a:srgbClr val="0000FF"/>
                </a:solidFill>
                <a:effectLst/>
                <a:latin typeface="Comic Sans MS" panose="030F0702030302020204" pitchFamily="66" charset="0"/>
                <a:ea typeface="Times New Roman" panose="02020603050405020304" pitchFamily="18" charset="0"/>
                <a:cs typeface="Times New Roman" panose="02020603050405020304" pitchFamily="18" charset="0"/>
              </a:rPr>
              <a:t>Raj and Headteacher</a:t>
            </a:r>
            <a:endParaRPr lang="en-GB" sz="1100" dirty="0">
              <a:solidFill>
                <a:srgbClr val="0000FF"/>
              </a:solidFill>
              <a:effectLst/>
              <a:latin typeface="Comic Sans MS" panose="030F0702030302020204" pitchFamily="66" charset="0"/>
              <a:ea typeface="Times New Roman" panose="02020603050405020304" pitchFamily="18" charset="0"/>
              <a:cs typeface="Times New Roman" panose="02020603050405020304" pitchFamily="18" charset="0"/>
            </a:endParaRPr>
          </a:p>
        </p:txBody>
      </p:sp>
      <p:sp>
        <p:nvSpPr>
          <p:cNvPr id="12" name="Rectangle 4">
            <a:extLst>
              <a:ext uri="{FF2B5EF4-FFF2-40B4-BE49-F238E27FC236}">
                <a16:creationId xmlns:a16="http://schemas.microsoft.com/office/drawing/2014/main" id="{8B7504DE-E7EE-7291-02C0-6AE4F5886203}"/>
              </a:ext>
            </a:extLst>
          </p:cNvPr>
          <p:cNvSpPr>
            <a:spLocks noChangeArrowheads="1"/>
          </p:cNvSpPr>
          <p:nvPr/>
        </p:nvSpPr>
        <p:spPr bwMode="auto">
          <a:xfrm>
            <a:off x="2473283" y="5408100"/>
            <a:ext cx="147027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2000" b="1" i="0" u="none" strike="noStrike" cap="none" normalizeH="0" baseline="0" dirty="0">
                <a:ln>
                  <a:noFill/>
                </a:ln>
                <a:effectLst/>
                <a:latin typeface="Comic Sans MS" panose="030F0702030302020204" pitchFamily="66" charset="0"/>
                <a:ea typeface="Calibri" panose="020F0502020204030204" pitchFamily="34" charset="0"/>
                <a:cs typeface="Times New Roman" panose="02020603050405020304" pitchFamily="18" charset="0"/>
              </a:rPr>
              <a:t>Electricity</a:t>
            </a:r>
          </a:p>
        </p:txBody>
      </p:sp>
      <p:sp>
        <p:nvSpPr>
          <p:cNvPr id="14" name="TextBox 13">
            <a:extLst>
              <a:ext uri="{FF2B5EF4-FFF2-40B4-BE49-F238E27FC236}">
                <a16:creationId xmlns:a16="http://schemas.microsoft.com/office/drawing/2014/main" id="{00C85403-3DB2-A849-9962-44467A8EEA27}"/>
              </a:ext>
            </a:extLst>
          </p:cNvPr>
          <p:cNvSpPr txBox="1"/>
          <p:nvPr/>
        </p:nvSpPr>
        <p:spPr>
          <a:xfrm>
            <a:off x="96650" y="5956724"/>
            <a:ext cx="3429000" cy="2908489"/>
          </a:xfrm>
          <a:prstGeom prst="rect">
            <a:avLst/>
          </a:prstGeom>
          <a:noFill/>
        </p:spPr>
        <p:txBody>
          <a:bodyPr wrap="square">
            <a:spAutoFit/>
          </a:bodyPr>
          <a:lstStyle/>
          <a:p>
            <a:r>
              <a:rPr lang="en-US" sz="1100" kern="0" dirty="0">
                <a:effectLst/>
                <a:latin typeface="Comic Sans MS" panose="030F0702030302020204" pitchFamily="66" charset="0"/>
                <a:ea typeface="Times New Roman" panose="02020603050405020304" pitchFamily="18" charset="0"/>
              </a:rPr>
              <a:t>55. Award </a:t>
            </a:r>
            <a:r>
              <a:rPr lang="en-US" sz="1100" b="1" kern="0" dirty="0">
                <a:effectLst/>
                <a:latin typeface="Comic Sans MS" panose="030F0702030302020204" pitchFamily="66" charset="0"/>
                <a:ea typeface="Times New Roman" panose="02020603050405020304" pitchFamily="18" charset="0"/>
              </a:rPr>
              <a:t>TWO</a:t>
            </a:r>
            <a:r>
              <a:rPr lang="en-US" sz="1100" kern="0" dirty="0">
                <a:effectLst/>
                <a:latin typeface="Comic Sans MS" panose="030F0702030302020204" pitchFamily="66" charset="0"/>
                <a:ea typeface="Times New Roman" panose="02020603050405020304" pitchFamily="18" charset="0"/>
              </a:rPr>
              <a:t> marks for </a:t>
            </a:r>
            <a:r>
              <a:rPr lang="en-US" sz="1100" b="1" kern="0" dirty="0">
                <a:effectLst/>
                <a:latin typeface="Comic Sans MS" panose="030F0702030302020204" pitchFamily="66" charset="0"/>
                <a:ea typeface="Times New Roman" panose="02020603050405020304" pitchFamily="18" charset="0"/>
              </a:rPr>
              <a:t>all three</a:t>
            </a:r>
            <a:r>
              <a:rPr lang="en-US" sz="1100" kern="0" dirty="0">
                <a:effectLst/>
                <a:latin typeface="Comic Sans MS" panose="030F0702030302020204" pitchFamily="66" charset="0"/>
                <a:ea typeface="Times New Roman" panose="02020603050405020304" pitchFamily="18" charset="0"/>
              </a:rPr>
              <a:t> symbols correctly named:</a:t>
            </a:r>
          </a:p>
          <a:p>
            <a:endParaRPr lang="en-US" sz="1100" kern="0" dirty="0">
              <a:latin typeface="Comic Sans MS" panose="030F0702030302020204" pitchFamily="66" charset="0"/>
            </a:endParaRPr>
          </a:p>
          <a:p>
            <a:r>
              <a:rPr lang="en-US" sz="1100" b="1" i="1" kern="0" dirty="0">
                <a:effectLst/>
                <a:latin typeface="Comic Sans MS" panose="030F0702030302020204" pitchFamily="66" charset="0"/>
                <a:ea typeface="Times New Roman" panose="02020603050405020304" pitchFamily="18" charset="0"/>
                <a:cs typeface="Times New Roman" panose="02020603050405020304" pitchFamily="18" charset="0"/>
              </a:rPr>
              <a:t>Do not</a:t>
            </a:r>
            <a:r>
              <a:rPr lang="en-US" sz="1100" i="1" kern="0" dirty="0">
                <a:effectLst/>
                <a:latin typeface="Comic Sans MS" panose="030F0702030302020204" pitchFamily="66" charset="0"/>
                <a:ea typeface="Times New Roman" panose="02020603050405020304" pitchFamily="18" charset="0"/>
                <a:cs typeface="Times New Roman" panose="02020603050405020304" pitchFamily="18" charset="0"/>
              </a:rPr>
              <a:t> give credit for any other electrical component named.</a:t>
            </a:r>
            <a:endParaRPr lang="en-GB" sz="1100" kern="1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b="1" i="1" kern="0" dirty="0">
                <a:effectLst/>
                <a:latin typeface="Comic Sans MS" panose="030F0702030302020204" pitchFamily="66" charset="0"/>
                <a:ea typeface="Times New Roman" panose="02020603050405020304" pitchFamily="18" charset="0"/>
                <a:cs typeface="Times New Roman" panose="02020603050405020304" pitchFamily="18" charset="0"/>
              </a:rPr>
              <a:t>Do not</a:t>
            </a:r>
            <a:r>
              <a:rPr lang="en-US" sz="1100" i="1" kern="0" dirty="0">
                <a:effectLst/>
                <a:latin typeface="Comic Sans MS" panose="030F0702030302020204" pitchFamily="66" charset="0"/>
                <a:ea typeface="Times New Roman" panose="02020603050405020304" pitchFamily="18" charset="0"/>
                <a:cs typeface="Times New Roman" panose="02020603050405020304" pitchFamily="18" charset="0"/>
              </a:rPr>
              <a:t> give credit for insufficiently naming the bulb:</a:t>
            </a:r>
            <a:endParaRPr lang="en-GB" sz="1100" kern="1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i="1" kern="0" dirty="0">
                <a:effectLst/>
                <a:latin typeface="Comic Sans MS" panose="030F0702030302020204" pitchFamily="66" charset="0"/>
                <a:ea typeface="Times New Roman" panose="02020603050405020304" pitchFamily="18" charset="0"/>
                <a:cs typeface="Times New Roman" panose="02020603050405020304" pitchFamily="18" charset="0"/>
              </a:rPr>
              <a:t>•    light.</a:t>
            </a:r>
            <a:endParaRPr lang="en-GB" sz="1100" kern="1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b="1" i="1" kern="0" dirty="0">
                <a:effectLst/>
                <a:latin typeface="Comic Sans MS" panose="030F0702030302020204" pitchFamily="66" charset="0"/>
                <a:ea typeface="Times New Roman" panose="02020603050405020304" pitchFamily="18" charset="0"/>
                <a:cs typeface="Times New Roman" panose="02020603050405020304" pitchFamily="18" charset="0"/>
              </a:rPr>
              <a:t>Do not</a:t>
            </a:r>
            <a:r>
              <a:rPr lang="en-US" sz="1100" i="1" kern="0" dirty="0">
                <a:effectLst/>
                <a:latin typeface="Comic Sans MS" panose="030F0702030302020204" pitchFamily="66" charset="0"/>
                <a:ea typeface="Times New Roman" panose="02020603050405020304" pitchFamily="18" charset="0"/>
                <a:cs typeface="Times New Roman" panose="02020603050405020304" pitchFamily="18" charset="0"/>
              </a:rPr>
              <a:t> give credit for insufficiently naming the switch:</a:t>
            </a:r>
            <a:endParaRPr lang="en-GB" sz="1100" kern="1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i="1" kern="0" dirty="0">
                <a:effectLst/>
                <a:latin typeface="Comic Sans MS" panose="030F0702030302020204" pitchFamily="66" charset="0"/>
                <a:ea typeface="Times New Roman" panose="02020603050405020304" pitchFamily="18" charset="0"/>
                <a:cs typeface="Times New Roman" panose="02020603050405020304" pitchFamily="18" charset="0"/>
              </a:rPr>
              <a:t>•    gate.</a:t>
            </a:r>
            <a:endParaRPr lang="en-GB" sz="1100" i="1" kern="100" dirty="0">
              <a:latin typeface="Comic Sans MS" panose="030F0702030302020204" pitchFamily="66" charset="0"/>
              <a:ea typeface="Times New Roman" panose="02020603050405020304" pitchFamily="18" charset="0"/>
              <a:cs typeface="Times New Roman" panose="02020603050405020304" pitchFamily="18" charset="0"/>
            </a:endParaRPr>
          </a:p>
          <a:p>
            <a:endParaRPr lang="en-GB" sz="1100" kern="1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b="1" kern="0" dirty="0">
                <a:effectLst/>
                <a:latin typeface="Comic Sans MS" panose="030F0702030302020204" pitchFamily="66" charset="0"/>
                <a:ea typeface="Times New Roman" panose="02020603050405020304" pitchFamily="18" charset="0"/>
                <a:cs typeface="Times New Roman" panose="02020603050405020304" pitchFamily="18" charset="0"/>
              </a:rPr>
              <a:t>or</a:t>
            </a:r>
            <a:endParaRPr lang="en-GB" sz="1100" kern="1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kern="0" dirty="0">
                <a:effectLst/>
                <a:latin typeface="Comic Sans MS" panose="030F0702030302020204" pitchFamily="66" charset="0"/>
                <a:ea typeface="Times New Roman" panose="02020603050405020304" pitchFamily="18" charset="0"/>
                <a:cs typeface="Times New Roman" panose="02020603050405020304" pitchFamily="18" charset="0"/>
              </a:rPr>
              <a:t>If you are unable to award two marks, award </a:t>
            </a:r>
            <a:r>
              <a:rPr lang="en-US" sz="1100" b="1" kern="0" dirty="0">
                <a:effectLst/>
                <a:latin typeface="Comic Sans MS" panose="030F0702030302020204" pitchFamily="66" charset="0"/>
                <a:ea typeface="Times New Roman" panose="02020603050405020304" pitchFamily="18" charset="0"/>
                <a:cs typeface="Times New Roman" panose="02020603050405020304" pitchFamily="18" charset="0"/>
              </a:rPr>
              <a:t>ONE</a:t>
            </a:r>
            <a:r>
              <a:rPr lang="en-US" sz="1100" kern="0" dirty="0">
                <a:effectLst/>
                <a:latin typeface="Comic Sans MS" panose="030F0702030302020204" pitchFamily="66" charset="0"/>
                <a:ea typeface="Times New Roman" panose="02020603050405020304" pitchFamily="18" charset="0"/>
                <a:cs typeface="Times New Roman" panose="02020603050405020304" pitchFamily="18" charset="0"/>
              </a:rPr>
              <a:t> mark for </a:t>
            </a:r>
            <a:r>
              <a:rPr lang="en-US" sz="1100" b="1" kern="0" dirty="0">
                <a:effectLst/>
                <a:latin typeface="Comic Sans MS" panose="030F0702030302020204" pitchFamily="66" charset="0"/>
                <a:ea typeface="Times New Roman" panose="02020603050405020304" pitchFamily="18" charset="0"/>
                <a:cs typeface="Times New Roman" panose="02020603050405020304" pitchFamily="18" charset="0"/>
              </a:rPr>
              <a:t>any two</a:t>
            </a:r>
            <a:r>
              <a:rPr lang="en-US" sz="1100" kern="0" dirty="0">
                <a:effectLst/>
                <a:latin typeface="Comic Sans MS" panose="030F0702030302020204" pitchFamily="66" charset="0"/>
                <a:ea typeface="Times New Roman" panose="02020603050405020304" pitchFamily="18" charset="0"/>
                <a:cs typeface="Times New Roman" panose="02020603050405020304" pitchFamily="18" charset="0"/>
              </a:rPr>
              <a:t> symbols correctly named.</a:t>
            </a:r>
            <a:endParaRPr lang="en-GB" sz="1100" kern="100" dirty="0">
              <a:effectLst/>
              <a:latin typeface="Comic Sans MS" panose="030F0702030302020204" pitchFamily="66" charset="0"/>
              <a:ea typeface="Times New Roman" panose="02020603050405020304" pitchFamily="18" charset="0"/>
              <a:cs typeface="Times New Roman" panose="02020603050405020304" pitchFamily="18" charset="0"/>
            </a:endParaRPr>
          </a:p>
          <a:p>
            <a:endParaRPr lang="en-GB" dirty="0"/>
          </a:p>
        </p:txBody>
      </p:sp>
      <p:pic>
        <p:nvPicPr>
          <p:cNvPr id="1026" name="Picture 2">
            <a:extLst>
              <a:ext uri="{FF2B5EF4-FFF2-40B4-BE49-F238E27FC236}">
                <a16:creationId xmlns:a16="http://schemas.microsoft.com/office/drawing/2014/main" id="{CB75E2B7-AC93-9F3B-0E37-CFCFBF27FC1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0786" y="6238733"/>
            <a:ext cx="3095421" cy="2123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20602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6E3BC08-84C2-B8D7-B223-631D20BEFCB5}"/>
              </a:ext>
            </a:extLst>
          </p:cNvPr>
          <p:cNvSpPr txBox="1"/>
          <p:nvPr/>
        </p:nvSpPr>
        <p:spPr>
          <a:xfrm>
            <a:off x="174457" y="139683"/>
            <a:ext cx="6418847" cy="3247043"/>
          </a:xfrm>
          <a:prstGeom prst="rect">
            <a:avLst/>
          </a:prstGeom>
          <a:noFill/>
        </p:spPr>
        <p:txBody>
          <a:bodyPr wrap="square">
            <a:spAutoFit/>
          </a:bodyPr>
          <a:lstStyle/>
          <a:p>
            <a:r>
              <a:rPr lang="en-US" sz="1100" kern="0" dirty="0">
                <a:effectLst/>
                <a:latin typeface="Comic Sans MS" panose="030F0702030302020204" pitchFamily="66" charset="0"/>
                <a:ea typeface="Times New Roman" panose="02020603050405020304" pitchFamily="18" charset="0"/>
                <a:cs typeface="Times New Roman" panose="02020603050405020304" pitchFamily="18" charset="0"/>
              </a:rPr>
              <a:t>56. Award </a:t>
            </a:r>
            <a:r>
              <a:rPr lang="en-US" sz="1100" b="1" kern="0" dirty="0">
                <a:effectLst/>
                <a:latin typeface="Comic Sans MS" panose="030F0702030302020204" pitchFamily="66" charset="0"/>
                <a:ea typeface="Times New Roman" panose="02020603050405020304" pitchFamily="18" charset="0"/>
                <a:cs typeface="Times New Roman" panose="02020603050405020304" pitchFamily="18" charset="0"/>
              </a:rPr>
              <a:t>ONE</a:t>
            </a:r>
            <a:r>
              <a:rPr lang="en-US" sz="1100" kern="0" dirty="0">
                <a:effectLst/>
                <a:latin typeface="Comic Sans MS" panose="030F0702030302020204" pitchFamily="66" charset="0"/>
                <a:ea typeface="Times New Roman" panose="02020603050405020304" pitchFamily="18" charset="0"/>
                <a:cs typeface="Times New Roman" panose="02020603050405020304" pitchFamily="18" charset="0"/>
              </a:rPr>
              <a:t> mark for an indication that the switch must be closed/the circuit is closed, e.g.</a:t>
            </a:r>
            <a:endParaRPr lang="en-GB" sz="1100" kern="1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kern="0" dirty="0">
                <a:effectLst/>
                <a:latin typeface="Comic Sans MS" panose="030F0702030302020204" pitchFamily="66" charset="0"/>
                <a:ea typeface="Times New Roman" panose="02020603050405020304" pitchFamily="18" charset="0"/>
                <a:cs typeface="Times New Roman" panose="02020603050405020304" pitchFamily="18" charset="0"/>
              </a:rPr>
              <a:t>•        close the switch</a:t>
            </a:r>
            <a:endParaRPr lang="en-GB" sz="1100" kern="1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kern="0" dirty="0">
                <a:effectLst/>
                <a:latin typeface="Comic Sans MS" panose="030F0702030302020204" pitchFamily="66" charset="0"/>
                <a:ea typeface="Times New Roman" panose="02020603050405020304" pitchFamily="18" charset="0"/>
                <a:cs typeface="Times New Roman" panose="02020603050405020304" pitchFamily="18" charset="0"/>
              </a:rPr>
              <a:t>•        check if the switch is closed</a:t>
            </a:r>
            <a:endParaRPr lang="en-GB" sz="1100" kern="1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kern="0" dirty="0">
                <a:effectLst/>
                <a:latin typeface="Comic Sans MS" panose="030F0702030302020204" pitchFamily="66" charset="0"/>
                <a:ea typeface="Times New Roman" panose="02020603050405020304" pitchFamily="18" charset="0"/>
                <a:cs typeface="Times New Roman" panose="02020603050405020304" pitchFamily="18" charset="0"/>
              </a:rPr>
              <a:t>•        complete/close the circuit.</a:t>
            </a:r>
            <a:endParaRPr lang="en-GB" sz="1100" kern="1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b="1" i="1" kern="0" dirty="0">
                <a:effectLst/>
                <a:latin typeface="Comic Sans MS" panose="030F0702030302020204" pitchFamily="66" charset="0"/>
                <a:ea typeface="Times New Roman" panose="02020603050405020304" pitchFamily="18" charset="0"/>
                <a:cs typeface="Times New Roman" panose="02020603050405020304" pitchFamily="18" charset="0"/>
              </a:rPr>
              <a:t>ONE</a:t>
            </a:r>
            <a:r>
              <a:rPr lang="en-US" sz="1100" i="1" kern="0" dirty="0">
                <a:effectLst/>
                <a:latin typeface="Comic Sans MS" panose="030F0702030302020204" pitchFamily="66" charset="0"/>
                <a:ea typeface="Times New Roman" panose="02020603050405020304" pitchFamily="18" charset="0"/>
                <a:cs typeface="Times New Roman" panose="02020603050405020304" pitchFamily="18" charset="0"/>
              </a:rPr>
              <a:t> mark may be awarded for:</a:t>
            </a:r>
            <a:endParaRPr lang="en-GB" sz="1100" kern="1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i="1" kern="0" dirty="0">
                <a:effectLst/>
                <a:latin typeface="Comic Sans MS" panose="030F0702030302020204" pitchFamily="66" charset="0"/>
                <a:ea typeface="Times New Roman" panose="02020603050405020304" pitchFamily="18" charset="0"/>
                <a:cs typeface="Times New Roman" panose="02020603050405020304" pitchFamily="18" charset="0"/>
              </a:rPr>
              <a:t>•    turn the switch on</a:t>
            </a:r>
            <a:endParaRPr lang="en-GB" sz="1100" kern="1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i="1" kern="0" dirty="0">
                <a:effectLst/>
                <a:latin typeface="Comic Sans MS" panose="030F0702030302020204" pitchFamily="66" charset="0"/>
                <a:ea typeface="Times New Roman" panose="02020603050405020304" pitchFamily="18" charset="0"/>
                <a:cs typeface="Times New Roman" panose="02020603050405020304" pitchFamily="18" charset="0"/>
              </a:rPr>
              <a:t>•    connect the switch.</a:t>
            </a:r>
            <a:endParaRPr lang="en-GB" sz="1100" kern="100" dirty="0">
              <a:effectLst/>
              <a:latin typeface="Comic Sans MS" panose="030F0702030302020204" pitchFamily="66" charset="0"/>
              <a:ea typeface="Times New Roman" panose="02020603050405020304" pitchFamily="18" charset="0"/>
              <a:cs typeface="Times New Roman" panose="02020603050405020304" pitchFamily="18" charset="0"/>
            </a:endParaRPr>
          </a:p>
          <a:p>
            <a:endParaRPr lang="en-GB" sz="1100" kern="1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b="1" i="1" kern="0" dirty="0">
                <a:effectLst/>
                <a:latin typeface="Comic Sans MS" panose="030F0702030302020204" pitchFamily="66" charset="0"/>
                <a:ea typeface="Times New Roman" panose="02020603050405020304" pitchFamily="18" charset="0"/>
                <a:cs typeface="Times New Roman" panose="02020603050405020304" pitchFamily="18" charset="0"/>
              </a:rPr>
              <a:t>ONE</a:t>
            </a:r>
            <a:r>
              <a:rPr lang="en-US" sz="1100" i="1" kern="0" dirty="0">
                <a:effectLst/>
                <a:latin typeface="Comic Sans MS" panose="030F0702030302020204" pitchFamily="66" charset="0"/>
                <a:ea typeface="Times New Roman" panose="02020603050405020304" pitchFamily="18" charset="0"/>
                <a:cs typeface="Times New Roman" panose="02020603050405020304" pitchFamily="18" charset="0"/>
              </a:rPr>
              <a:t> mark may be awarded for referring to the name given to the switch in part (a) if incorrect/insufficient, e.g.</a:t>
            </a:r>
            <a:endParaRPr lang="en-GB" sz="1100" kern="1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i="1" kern="0" dirty="0">
                <a:effectLst/>
                <a:latin typeface="Comic Sans MS" panose="030F0702030302020204" pitchFamily="66" charset="0"/>
                <a:ea typeface="Times New Roman" panose="02020603050405020304" pitchFamily="18" charset="0"/>
              </a:rPr>
              <a:t>•    close the gate [if the switch symbol was referred to as </a:t>
            </a:r>
            <a:r>
              <a:rPr lang="en-US" sz="1100" i="1" kern="0" dirty="0">
                <a:effectLst/>
                <a:latin typeface="Comic Sans MS" panose="030F0702030302020204" pitchFamily="66" charset="0"/>
                <a:ea typeface="Times New Roman" panose="02020603050405020304" pitchFamily="18" charset="0"/>
                <a:cs typeface="Times New Roman" panose="02020603050405020304" pitchFamily="18" charset="0"/>
              </a:rPr>
              <a:t>‘gate’ in a].</a:t>
            </a:r>
            <a:endParaRPr lang="en-GB" sz="1100" kern="1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b="1" i="1" kern="0" dirty="0">
                <a:effectLst/>
                <a:latin typeface="Comic Sans MS" panose="030F0702030302020204" pitchFamily="66" charset="0"/>
                <a:ea typeface="Times New Roman" panose="02020603050405020304" pitchFamily="18" charset="0"/>
                <a:cs typeface="Times New Roman" panose="02020603050405020304" pitchFamily="18" charset="0"/>
              </a:rPr>
              <a:t>Do not</a:t>
            </a:r>
            <a:r>
              <a:rPr lang="en-US" sz="1100" i="1" kern="0" dirty="0">
                <a:effectLst/>
                <a:latin typeface="Comic Sans MS" panose="030F0702030302020204" pitchFamily="66" charset="0"/>
                <a:ea typeface="Times New Roman" panose="02020603050405020304" pitchFamily="18" charset="0"/>
                <a:cs typeface="Times New Roman" panose="02020603050405020304" pitchFamily="18" charset="0"/>
              </a:rPr>
              <a:t> give credit for an insufficient response, e.g.</a:t>
            </a:r>
            <a:endParaRPr lang="en-GB" sz="1100" kern="1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i="1" kern="0" dirty="0">
                <a:effectLst/>
                <a:latin typeface="Comic Sans MS" panose="030F0702030302020204" pitchFamily="66" charset="0"/>
                <a:ea typeface="Times New Roman" panose="02020603050405020304" pitchFamily="18" charset="0"/>
                <a:cs typeface="Times New Roman" panose="02020603050405020304" pitchFamily="18" charset="0"/>
              </a:rPr>
              <a:t>•    check the circuit is joined up/complete [not enough to check]</a:t>
            </a:r>
            <a:endParaRPr lang="en-GB" sz="1100" kern="1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i="1" kern="0" dirty="0">
                <a:effectLst/>
                <a:latin typeface="Comic Sans MS" panose="030F0702030302020204" pitchFamily="66" charset="0"/>
                <a:ea typeface="Times New Roman" panose="02020603050405020304" pitchFamily="18" charset="0"/>
                <a:cs typeface="Times New Roman" panose="02020603050405020304" pitchFamily="18" charset="0"/>
              </a:rPr>
              <a:t>•    connect the circuit.</a:t>
            </a:r>
            <a:endParaRPr lang="en-GB" sz="1100" kern="1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b="1" i="1" kern="0" dirty="0">
                <a:effectLst/>
                <a:latin typeface="Comic Sans MS" panose="030F0702030302020204" pitchFamily="66" charset="0"/>
                <a:ea typeface="Times New Roman" panose="02020603050405020304" pitchFamily="18" charset="0"/>
                <a:cs typeface="Times New Roman" panose="02020603050405020304" pitchFamily="18" charset="0"/>
              </a:rPr>
              <a:t>Do not</a:t>
            </a:r>
            <a:r>
              <a:rPr lang="en-US" sz="1100" i="1" kern="0" dirty="0">
                <a:effectLst/>
                <a:latin typeface="Comic Sans MS" panose="030F0702030302020204" pitchFamily="66" charset="0"/>
                <a:ea typeface="Times New Roman" panose="02020603050405020304" pitchFamily="18" charset="0"/>
                <a:cs typeface="Times New Roman" panose="02020603050405020304" pitchFamily="18" charset="0"/>
              </a:rPr>
              <a:t> give credit for an incorrect response where the switch is named incorrectly if this is not the name given to the circuit symbol in part (a), e.g.</a:t>
            </a:r>
            <a:endParaRPr lang="en-GB" sz="1100" kern="1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i="1" kern="0" dirty="0">
                <a:effectLst/>
                <a:latin typeface="Comic Sans MS" panose="030F0702030302020204" pitchFamily="66" charset="0"/>
                <a:ea typeface="Times New Roman" panose="02020603050405020304" pitchFamily="18" charset="0"/>
                <a:cs typeface="Times New Roman" panose="02020603050405020304" pitchFamily="18" charset="0"/>
              </a:rPr>
              <a:t>•    close the gate.</a:t>
            </a:r>
            <a:endParaRPr lang="en-GB" sz="1100" kern="100" dirty="0">
              <a:effectLst/>
              <a:latin typeface="Comic Sans MS" panose="030F0702030302020204" pitchFamily="66" charset="0"/>
              <a:ea typeface="Times New Roman" panose="02020603050405020304" pitchFamily="18" charset="0"/>
              <a:cs typeface="Times New Roman" panose="02020603050405020304" pitchFamily="18" charset="0"/>
            </a:endParaRPr>
          </a:p>
          <a:p>
            <a:endParaRPr lang="en-GB" dirty="0"/>
          </a:p>
        </p:txBody>
      </p:sp>
      <p:sp>
        <p:nvSpPr>
          <p:cNvPr id="5" name="TextBox 4">
            <a:extLst>
              <a:ext uri="{FF2B5EF4-FFF2-40B4-BE49-F238E27FC236}">
                <a16:creationId xmlns:a16="http://schemas.microsoft.com/office/drawing/2014/main" id="{94228769-C084-B05F-94D7-05BCB4921D02}"/>
              </a:ext>
            </a:extLst>
          </p:cNvPr>
          <p:cNvSpPr txBox="1"/>
          <p:nvPr/>
        </p:nvSpPr>
        <p:spPr>
          <a:xfrm>
            <a:off x="174456" y="3132750"/>
            <a:ext cx="6418847" cy="5001369"/>
          </a:xfrm>
          <a:prstGeom prst="rect">
            <a:avLst/>
          </a:prstGeom>
          <a:noFill/>
        </p:spPr>
        <p:txBody>
          <a:bodyPr wrap="square">
            <a:spAutoFit/>
          </a:bodyPr>
          <a:lstStyle/>
          <a:p>
            <a:r>
              <a:rPr lang="en-US" sz="1100" kern="0" dirty="0">
                <a:effectLst/>
                <a:latin typeface="Comic Sans MS" panose="030F0702030302020204" pitchFamily="66" charset="0"/>
                <a:ea typeface="Times New Roman" panose="02020603050405020304" pitchFamily="18" charset="0"/>
                <a:cs typeface="Times New Roman" panose="02020603050405020304" pitchFamily="18" charset="0"/>
              </a:rPr>
              <a:t>57. Award up to </a:t>
            </a:r>
            <a:r>
              <a:rPr lang="en-US" sz="1100" b="1" kern="0" dirty="0">
                <a:effectLst/>
                <a:latin typeface="Comic Sans MS" panose="030F0702030302020204" pitchFamily="66" charset="0"/>
                <a:ea typeface="Times New Roman" panose="02020603050405020304" pitchFamily="18" charset="0"/>
                <a:cs typeface="Times New Roman" panose="02020603050405020304" pitchFamily="18" charset="0"/>
              </a:rPr>
              <a:t>TWO</a:t>
            </a:r>
            <a:r>
              <a:rPr lang="en-US" sz="1100" kern="0" dirty="0">
                <a:effectLst/>
                <a:latin typeface="Comic Sans MS" panose="030F0702030302020204" pitchFamily="66" charset="0"/>
                <a:ea typeface="Times New Roman" panose="02020603050405020304" pitchFamily="18" charset="0"/>
                <a:cs typeface="Times New Roman" panose="02020603050405020304" pitchFamily="18" charset="0"/>
              </a:rPr>
              <a:t> marks for giving </a:t>
            </a:r>
            <a:r>
              <a:rPr lang="en-US" sz="1100" b="1" kern="0" dirty="0">
                <a:effectLst/>
                <a:latin typeface="Comic Sans MS" panose="030F0702030302020204" pitchFamily="66" charset="0"/>
                <a:ea typeface="Times New Roman" panose="02020603050405020304" pitchFamily="18" charset="0"/>
                <a:cs typeface="Times New Roman" panose="02020603050405020304" pitchFamily="18" charset="0"/>
              </a:rPr>
              <a:t>any two</a:t>
            </a:r>
            <a:r>
              <a:rPr lang="en-US" sz="1100" kern="0" dirty="0">
                <a:effectLst/>
                <a:latin typeface="Comic Sans MS" panose="030F0702030302020204" pitchFamily="66" charset="0"/>
                <a:ea typeface="Times New Roman" panose="02020603050405020304" pitchFamily="18" charset="0"/>
                <a:cs typeface="Times New Roman" panose="02020603050405020304" pitchFamily="18" charset="0"/>
              </a:rPr>
              <a:t> correct responses as indicated below.</a:t>
            </a:r>
            <a:endParaRPr lang="en-GB" sz="1100" kern="1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kern="0" dirty="0">
                <a:effectLst/>
                <a:latin typeface="Comic Sans MS" panose="030F0702030302020204" pitchFamily="66" charset="0"/>
                <a:ea typeface="Times New Roman" panose="02020603050405020304" pitchFamily="18" charset="0"/>
                <a:cs typeface="Times New Roman" panose="02020603050405020304" pitchFamily="18" charset="0"/>
              </a:rPr>
              <a:t>Award </a:t>
            </a:r>
            <a:r>
              <a:rPr lang="en-US" sz="1100" b="1" kern="0" dirty="0">
                <a:effectLst/>
                <a:latin typeface="Comic Sans MS" panose="030F0702030302020204" pitchFamily="66" charset="0"/>
                <a:ea typeface="Times New Roman" panose="02020603050405020304" pitchFamily="18" charset="0"/>
                <a:cs typeface="Times New Roman" panose="02020603050405020304" pitchFamily="18" charset="0"/>
              </a:rPr>
              <a:t>ONE</a:t>
            </a:r>
            <a:r>
              <a:rPr lang="en-US" sz="1100" kern="0" dirty="0">
                <a:effectLst/>
                <a:latin typeface="Comic Sans MS" panose="030F0702030302020204" pitchFamily="66" charset="0"/>
                <a:ea typeface="Times New Roman" panose="02020603050405020304" pitchFamily="18" charset="0"/>
                <a:cs typeface="Times New Roman" panose="02020603050405020304" pitchFamily="18" charset="0"/>
              </a:rPr>
              <a:t> mark for a correct response that refers to </a:t>
            </a:r>
            <a:r>
              <a:rPr lang="en-US" sz="1100" u="sng" kern="0" dirty="0">
                <a:effectLst/>
                <a:latin typeface="Comic Sans MS" panose="030F0702030302020204" pitchFamily="66" charset="0"/>
                <a:ea typeface="Times New Roman" panose="02020603050405020304" pitchFamily="18" charset="0"/>
                <a:cs typeface="Times New Roman" panose="02020603050405020304" pitchFamily="18" charset="0"/>
              </a:rPr>
              <a:t>adding</a:t>
            </a:r>
            <a:r>
              <a:rPr lang="en-US" sz="1100" kern="0" dirty="0">
                <a:effectLst/>
                <a:latin typeface="Comic Sans MS" panose="030F0702030302020204" pitchFamily="66" charset="0"/>
                <a:ea typeface="Times New Roman" panose="02020603050405020304" pitchFamily="18" charset="0"/>
                <a:cs typeface="Times New Roman" panose="02020603050405020304" pitchFamily="18" charset="0"/>
              </a:rPr>
              <a:t> cells/batteries or </a:t>
            </a:r>
            <a:r>
              <a:rPr lang="en-US" sz="1100" u="sng" kern="0" dirty="0">
                <a:effectLst/>
                <a:latin typeface="Comic Sans MS" panose="030F0702030302020204" pitchFamily="66" charset="0"/>
                <a:ea typeface="Times New Roman" panose="02020603050405020304" pitchFamily="18" charset="0"/>
                <a:cs typeface="Times New Roman" panose="02020603050405020304" pitchFamily="18" charset="0"/>
              </a:rPr>
              <a:t>increasing the number</a:t>
            </a:r>
            <a:r>
              <a:rPr lang="en-US" sz="1100" kern="0" dirty="0">
                <a:effectLst/>
                <a:latin typeface="Comic Sans MS" panose="030F0702030302020204" pitchFamily="66" charset="0"/>
                <a:ea typeface="Times New Roman" panose="02020603050405020304" pitchFamily="18" charset="0"/>
                <a:cs typeface="Times New Roman" panose="02020603050405020304" pitchFamily="18" charset="0"/>
              </a:rPr>
              <a:t> of cells/batteries, e.g.</a:t>
            </a:r>
            <a:endParaRPr lang="en-GB" sz="1100" kern="1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kern="0" dirty="0">
                <a:effectLst/>
                <a:latin typeface="Comic Sans MS" panose="030F0702030302020204" pitchFamily="66" charset="0"/>
                <a:ea typeface="Times New Roman" panose="02020603050405020304" pitchFamily="18" charset="0"/>
                <a:cs typeface="Times New Roman" panose="02020603050405020304" pitchFamily="18" charset="0"/>
              </a:rPr>
              <a:t>•        add a battery.</a:t>
            </a:r>
            <a:endParaRPr lang="en-GB" sz="1100" kern="1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b="1" i="1" kern="0" dirty="0">
                <a:effectLst/>
                <a:latin typeface="Comic Sans MS" panose="030F0702030302020204" pitchFamily="66" charset="0"/>
                <a:ea typeface="Times New Roman" panose="02020603050405020304" pitchFamily="18" charset="0"/>
                <a:cs typeface="Times New Roman" panose="02020603050405020304" pitchFamily="18" charset="0"/>
              </a:rPr>
              <a:t>ONE</a:t>
            </a:r>
            <a:r>
              <a:rPr lang="en-US" sz="1100" i="1" kern="0" dirty="0">
                <a:effectLst/>
                <a:latin typeface="Comic Sans MS" panose="030F0702030302020204" pitchFamily="66" charset="0"/>
                <a:ea typeface="Times New Roman" panose="02020603050405020304" pitchFamily="18" charset="0"/>
                <a:cs typeface="Times New Roman" panose="02020603050405020304" pitchFamily="18" charset="0"/>
              </a:rPr>
              <a:t> mark may be awarded for a reference to decreasing the length of wire in the circuit, e.g.</a:t>
            </a:r>
            <a:endParaRPr lang="en-GB" sz="1100" kern="1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i="1" kern="0" dirty="0">
                <a:effectLst/>
                <a:latin typeface="Comic Sans MS" panose="030F0702030302020204" pitchFamily="66" charset="0"/>
                <a:ea typeface="Times New Roman" panose="02020603050405020304" pitchFamily="18" charset="0"/>
                <a:cs typeface="Times New Roman" panose="02020603050405020304" pitchFamily="18" charset="0"/>
              </a:rPr>
              <a:t>•    use shorter wires.</a:t>
            </a:r>
            <a:endParaRPr lang="en-GB" sz="1100" kern="1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b="1" kern="0" dirty="0">
                <a:effectLst/>
                <a:latin typeface="Comic Sans MS" panose="030F0702030302020204" pitchFamily="66" charset="0"/>
                <a:ea typeface="Times New Roman" panose="02020603050405020304" pitchFamily="18" charset="0"/>
                <a:cs typeface="Times New Roman" panose="02020603050405020304" pitchFamily="18" charset="0"/>
              </a:rPr>
              <a:t>or</a:t>
            </a:r>
            <a:endParaRPr lang="en-GB" sz="1100" kern="1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kern="0" dirty="0">
                <a:effectLst/>
                <a:latin typeface="Comic Sans MS" panose="030F0702030302020204" pitchFamily="66" charset="0"/>
                <a:ea typeface="Times New Roman" panose="02020603050405020304" pitchFamily="18" charset="0"/>
                <a:cs typeface="Times New Roman" panose="02020603050405020304" pitchFamily="18" charset="0"/>
              </a:rPr>
              <a:t>Award </a:t>
            </a:r>
            <a:r>
              <a:rPr lang="en-US" sz="1100" b="1" kern="0" dirty="0">
                <a:effectLst/>
                <a:latin typeface="Comic Sans MS" panose="030F0702030302020204" pitchFamily="66" charset="0"/>
                <a:ea typeface="Times New Roman" panose="02020603050405020304" pitchFamily="18" charset="0"/>
                <a:cs typeface="Times New Roman" panose="02020603050405020304" pitchFamily="18" charset="0"/>
              </a:rPr>
              <a:t>ONE</a:t>
            </a:r>
            <a:r>
              <a:rPr lang="en-US" sz="1100" kern="0" dirty="0">
                <a:effectLst/>
                <a:latin typeface="Comic Sans MS" panose="030F0702030302020204" pitchFamily="66" charset="0"/>
                <a:ea typeface="Times New Roman" panose="02020603050405020304" pitchFamily="18" charset="0"/>
                <a:cs typeface="Times New Roman" panose="02020603050405020304" pitchFamily="18" charset="0"/>
              </a:rPr>
              <a:t> mark for a correct response that refers to reducing the number of bulbs/lamps, e.g.</a:t>
            </a:r>
            <a:endParaRPr lang="en-GB" sz="1100" kern="1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kern="0" dirty="0">
                <a:effectLst/>
                <a:latin typeface="Comic Sans MS" panose="030F0702030302020204" pitchFamily="66" charset="0"/>
                <a:ea typeface="Times New Roman" panose="02020603050405020304" pitchFamily="18" charset="0"/>
                <a:cs typeface="Times New Roman" panose="02020603050405020304" pitchFamily="18" charset="0"/>
              </a:rPr>
              <a:t>•        take away one/both of the lamps/bulbs.</a:t>
            </a:r>
            <a:endParaRPr lang="en-GB" sz="1100" kern="1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b="1" kern="0" dirty="0">
                <a:effectLst/>
                <a:latin typeface="Comic Sans MS" panose="030F0702030302020204" pitchFamily="66" charset="0"/>
                <a:ea typeface="Times New Roman" panose="02020603050405020304" pitchFamily="18" charset="0"/>
                <a:cs typeface="Times New Roman" panose="02020603050405020304" pitchFamily="18" charset="0"/>
              </a:rPr>
              <a:t>Give credit</a:t>
            </a:r>
            <a:r>
              <a:rPr lang="en-US" sz="1100" kern="0" dirty="0">
                <a:effectLst/>
                <a:latin typeface="Comic Sans MS" panose="030F0702030302020204" pitchFamily="66" charset="0"/>
                <a:ea typeface="Times New Roman" panose="02020603050405020304" pitchFamily="18" charset="0"/>
                <a:cs typeface="Times New Roman" panose="02020603050405020304" pitchFamily="18" charset="0"/>
              </a:rPr>
              <a:t> for a correct response that goes beyond the KS2 </a:t>
            </a:r>
            <a:r>
              <a:rPr lang="en-US" sz="1100" kern="0" dirty="0" err="1">
                <a:effectLst/>
                <a:latin typeface="Comic Sans MS" panose="030F0702030302020204" pitchFamily="66" charset="0"/>
                <a:ea typeface="Times New Roman" panose="02020603050405020304" pitchFamily="18" charset="0"/>
                <a:cs typeface="Times New Roman" panose="02020603050405020304" pitchFamily="18" charset="0"/>
              </a:rPr>
              <a:t>programme</a:t>
            </a:r>
            <a:r>
              <a:rPr lang="en-US" sz="1100" kern="0" dirty="0">
                <a:effectLst/>
                <a:latin typeface="Comic Sans MS" panose="030F0702030302020204" pitchFamily="66" charset="0"/>
                <a:ea typeface="Times New Roman" panose="02020603050405020304" pitchFamily="18" charset="0"/>
                <a:cs typeface="Times New Roman" panose="02020603050405020304" pitchFamily="18" charset="0"/>
              </a:rPr>
              <a:t> of study, e.g.</a:t>
            </a:r>
            <a:endParaRPr lang="en-GB" sz="1100" kern="1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kern="0" dirty="0">
                <a:effectLst/>
                <a:latin typeface="Comic Sans MS" panose="030F0702030302020204" pitchFamily="66" charset="0"/>
                <a:ea typeface="Times New Roman" panose="02020603050405020304" pitchFamily="18" charset="0"/>
                <a:cs typeface="Times New Roman" panose="02020603050405020304" pitchFamily="18" charset="0"/>
              </a:rPr>
              <a:t>•        increase the voltage</a:t>
            </a:r>
            <a:endParaRPr lang="en-GB" sz="1100" kern="1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kern="0" dirty="0">
                <a:effectLst/>
                <a:latin typeface="Comic Sans MS" panose="030F0702030302020204" pitchFamily="66" charset="0"/>
                <a:ea typeface="Times New Roman" panose="02020603050405020304" pitchFamily="18" charset="0"/>
                <a:cs typeface="Times New Roman" panose="02020603050405020304" pitchFamily="18" charset="0"/>
              </a:rPr>
              <a:t>•        use a higher volt battery.</a:t>
            </a:r>
          </a:p>
          <a:p>
            <a:endParaRPr lang="en-US" sz="1100" kern="0" dirty="0">
              <a:latin typeface="Comic Sans MS" panose="030F0702030302020204" pitchFamily="66" charset="0"/>
              <a:ea typeface="Times New Roman" panose="02020603050405020304" pitchFamily="18" charset="0"/>
              <a:cs typeface="Times New Roman" panose="02020603050405020304" pitchFamily="18" charset="0"/>
            </a:endParaRPr>
          </a:p>
          <a:p>
            <a:r>
              <a:rPr lang="en-US" sz="1100" kern="0" dirty="0">
                <a:effectLst/>
                <a:latin typeface="Comic Sans MS" panose="030F0702030302020204" pitchFamily="66" charset="0"/>
                <a:ea typeface="Times New Roman" panose="02020603050405020304" pitchFamily="18" charset="0"/>
                <a:cs typeface="Times New Roman" panose="02020603050405020304" pitchFamily="18" charset="0"/>
              </a:rPr>
              <a:t>If you are unable to award two marks, award </a:t>
            </a:r>
            <a:r>
              <a:rPr lang="en-US" sz="1100" b="1" kern="0" dirty="0">
                <a:effectLst/>
                <a:latin typeface="Comic Sans MS" panose="030F0702030302020204" pitchFamily="66" charset="0"/>
                <a:ea typeface="Times New Roman" panose="02020603050405020304" pitchFamily="18" charset="0"/>
                <a:cs typeface="Times New Roman" panose="02020603050405020304" pitchFamily="18" charset="0"/>
              </a:rPr>
              <a:t>ONE</a:t>
            </a:r>
            <a:r>
              <a:rPr lang="en-US" sz="1100" kern="0" dirty="0">
                <a:effectLst/>
                <a:latin typeface="Comic Sans MS" panose="030F0702030302020204" pitchFamily="66" charset="0"/>
                <a:ea typeface="Times New Roman" panose="02020603050405020304" pitchFamily="18" charset="0"/>
                <a:cs typeface="Times New Roman" panose="02020603050405020304" pitchFamily="18" charset="0"/>
              </a:rPr>
              <a:t> mark for </a:t>
            </a:r>
            <a:r>
              <a:rPr lang="en-US" sz="1100" b="1" kern="0" dirty="0">
                <a:effectLst/>
                <a:latin typeface="Comic Sans MS" panose="030F0702030302020204" pitchFamily="66" charset="0"/>
                <a:ea typeface="Times New Roman" panose="02020603050405020304" pitchFamily="18" charset="0"/>
                <a:cs typeface="Times New Roman" panose="02020603050405020304" pitchFamily="18" charset="0"/>
              </a:rPr>
              <a:t>any one</a:t>
            </a:r>
            <a:r>
              <a:rPr lang="en-US" sz="1100" kern="0" dirty="0">
                <a:effectLst/>
                <a:latin typeface="Comic Sans MS" panose="030F0702030302020204" pitchFamily="66" charset="0"/>
                <a:ea typeface="Times New Roman" panose="02020603050405020304" pitchFamily="18" charset="0"/>
                <a:cs typeface="Times New Roman" panose="02020603050405020304" pitchFamily="18" charset="0"/>
              </a:rPr>
              <a:t> correct response.</a:t>
            </a:r>
            <a:endParaRPr lang="en-GB" sz="1100" kern="1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b="1" i="1" kern="0" dirty="0">
                <a:effectLst/>
                <a:latin typeface="Comic Sans MS" panose="030F0702030302020204" pitchFamily="66" charset="0"/>
                <a:ea typeface="Times New Roman" panose="02020603050405020304" pitchFamily="18" charset="0"/>
                <a:cs typeface="Times New Roman" panose="02020603050405020304" pitchFamily="18" charset="0"/>
              </a:rPr>
              <a:t>Do not</a:t>
            </a:r>
            <a:r>
              <a:rPr lang="en-US" sz="1100" i="1" kern="0" dirty="0">
                <a:effectLst/>
                <a:latin typeface="Comic Sans MS" panose="030F0702030302020204" pitchFamily="66" charset="0"/>
                <a:ea typeface="Times New Roman" panose="02020603050405020304" pitchFamily="18" charset="0"/>
                <a:cs typeface="Times New Roman" panose="02020603050405020304" pitchFamily="18" charset="0"/>
              </a:rPr>
              <a:t> give credit for an insufficient response implying they will replace the battery with a bigger one, e.g.</a:t>
            </a:r>
            <a:endParaRPr lang="en-GB" sz="1100" kern="1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i="1" kern="0" dirty="0">
                <a:effectLst/>
                <a:latin typeface="Comic Sans MS" panose="030F0702030302020204" pitchFamily="66" charset="0"/>
                <a:ea typeface="Times New Roman" panose="02020603050405020304" pitchFamily="18" charset="0"/>
                <a:cs typeface="Times New Roman" panose="02020603050405020304" pitchFamily="18" charset="0"/>
              </a:rPr>
              <a:t>•    use a bigger battery.</a:t>
            </a:r>
            <a:endParaRPr lang="en-GB" sz="1100" kern="1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b="1" i="1" kern="0" dirty="0">
                <a:effectLst/>
                <a:latin typeface="Comic Sans MS" panose="030F0702030302020204" pitchFamily="66" charset="0"/>
                <a:ea typeface="Times New Roman" panose="02020603050405020304" pitchFamily="18" charset="0"/>
              </a:rPr>
              <a:t>Do not</a:t>
            </a:r>
            <a:r>
              <a:rPr lang="en-US" sz="1100" i="1" kern="0" dirty="0">
                <a:effectLst/>
                <a:latin typeface="Comic Sans MS" panose="030F0702030302020204" pitchFamily="66" charset="0"/>
                <a:ea typeface="Times New Roman" panose="02020603050405020304" pitchFamily="18" charset="0"/>
              </a:rPr>
              <a:t> give credit for an insufficient response that refers to </a:t>
            </a:r>
            <a:r>
              <a:rPr lang="en-US" sz="1100" i="1" kern="0" dirty="0">
                <a:effectLst/>
                <a:latin typeface="Comic Sans MS" panose="030F0702030302020204" pitchFamily="66" charset="0"/>
                <a:ea typeface="Times New Roman" panose="02020603050405020304" pitchFamily="18" charset="0"/>
                <a:cs typeface="Times New Roman" panose="02020603050405020304" pitchFamily="18" charset="0"/>
              </a:rPr>
              <a:t>increasing the power, e.g.</a:t>
            </a:r>
            <a:endParaRPr lang="en-GB" sz="1100" kern="1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i="1" kern="0" dirty="0">
                <a:effectLst/>
                <a:latin typeface="Comic Sans MS" panose="030F0702030302020204" pitchFamily="66" charset="0"/>
                <a:ea typeface="Times New Roman" panose="02020603050405020304" pitchFamily="18" charset="0"/>
                <a:cs typeface="Times New Roman" panose="02020603050405020304" pitchFamily="18" charset="0"/>
              </a:rPr>
              <a:t>•    add more power.</a:t>
            </a:r>
            <a:endParaRPr lang="en-GB" sz="1100" kern="100" dirty="0">
              <a:effectLst/>
              <a:latin typeface="Comic Sans MS" panose="030F0702030302020204" pitchFamily="66" charset="0"/>
              <a:ea typeface="Times New Roman" panose="02020603050405020304" pitchFamily="18" charset="0"/>
              <a:cs typeface="Times New Roman" panose="02020603050405020304" pitchFamily="18" charset="0"/>
            </a:endParaRPr>
          </a:p>
          <a:p>
            <a:endParaRPr lang="en-GB" sz="1100" kern="1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b="1" i="1" kern="0" dirty="0">
                <a:effectLst/>
                <a:latin typeface="Comic Sans MS" panose="030F0702030302020204" pitchFamily="66" charset="0"/>
                <a:ea typeface="Times New Roman" panose="02020603050405020304" pitchFamily="18" charset="0"/>
                <a:cs typeface="Times New Roman" panose="02020603050405020304" pitchFamily="18" charset="0"/>
              </a:rPr>
              <a:t>Do not</a:t>
            </a:r>
            <a:r>
              <a:rPr lang="en-US" sz="1100" i="1" kern="0" dirty="0">
                <a:effectLst/>
                <a:latin typeface="Comic Sans MS" panose="030F0702030302020204" pitchFamily="66" charset="0"/>
                <a:ea typeface="Times New Roman" panose="02020603050405020304" pitchFamily="18" charset="0"/>
                <a:cs typeface="Times New Roman" panose="02020603050405020304" pitchFamily="18" charset="0"/>
              </a:rPr>
              <a:t> give credit for an insufficient response that contradicts the question stem, e.g.</a:t>
            </a:r>
            <a:endParaRPr lang="en-GB" sz="1100" kern="1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i="1" kern="0" dirty="0">
                <a:effectLst/>
                <a:latin typeface="Comic Sans MS" panose="030F0702030302020204" pitchFamily="66" charset="0"/>
                <a:ea typeface="Times New Roman" panose="02020603050405020304" pitchFamily="18" charset="0"/>
                <a:cs typeface="Times New Roman" panose="02020603050405020304" pitchFamily="18" charset="0"/>
              </a:rPr>
              <a:t>•    take away the buzzer.</a:t>
            </a:r>
            <a:endParaRPr lang="en-GB" sz="1100" kern="1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b="1" i="1" kern="0" dirty="0">
                <a:effectLst/>
                <a:latin typeface="Comic Sans MS" panose="030F0702030302020204" pitchFamily="66" charset="0"/>
                <a:ea typeface="Times New Roman" panose="02020603050405020304" pitchFamily="18" charset="0"/>
                <a:cs typeface="Times New Roman" panose="02020603050405020304" pitchFamily="18" charset="0"/>
              </a:rPr>
              <a:t>Do not</a:t>
            </a:r>
            <a:r>
              <a:rPr lang="en-US" sz="1100" i="1" kern="0" dirty="0">
                <a:effectLst/>
                <a:latin typeface="Comic Sans MS" panose="030F0702030302020204" pitchFamily="66" charset="0"/>
                <a:ea typeface="Times New Roman" panose="02020603050405020304" pitchFamily="18" charset="0"/>
                <a:cs typeface="Times New Roman" panose="02020603050405020304" pitchFamily="18" charset="0"/>
              </a:rPr>
              <a:t> give credit for an insufficient response, e.g.</a:t>
            </a:r>
            <a:endParaRPr lang="en-GB" sz="1100" kern="1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i="1" kern="0" dirty="0">
                <a:effectLst/>
                <a:latin typeface="Comic Sans MS" panose="030F0702030302020204" pitchFamily="66" charset="0"/>
                <a:ea typeface="Times New Roman" panose="02020603050405020304" pitchFamily="18" charset="0"/>
                <a:cs typeface="Times New Roman" panose="02020603050405020304" pitchFamily="18" charset="0"/>
              </a:rPr>
              <a:t>•    make the circuit smaller.</a:t>
            </a:r>
            <a:endParaRPr lang="en-GB" sz="1100" kern="1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b="1" i="1" kern="0" dirty="0">
                <a:effectLst/>
                <a:latin typeface="Comic Sans MS" panose="030F0702030302020204" pitchFamily="66" charset="0"/>
                <a:ea typeface="Times New Roman" panose="02020603050405020304" pitchFamily="18" charset="0"/>
                <a:cs typeface="Times New Roman" panose="02020603050405020304" pitchFamily="18" charset="0"/>
              </a:rPr>
              <a:t>Do not</a:t>
            </a:r>
            <a:r>
              <a:rPr lang="en-US" sz="1100" i="1" kern="0" dirty="0">
                <a:effectLst/>
                <a:latin typeface="Comic Sans MS" panose="030F0702030302020204" pitchFamily="66" charset="0"/>
                <a:ea typeface="Times New Roman" panose="02020603050405020304" pitchFamily="18" charset="0"/>
                <a:cs typeface="Times New Roman" panose="02020603050405020304" pitchFamily="18" charset="0"/>
              </a:rPr>
              <a:t> give credit for a second response that is a repetition or restatement of the first, e.g.</a:t>
            </a:r>
            <a:endParaRPr lang="en-GB" sz="1100" kern="1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i="1" kern="0" dirty="0">
                <a:effectLst/>
                <a:latin typeface="Comic Sans MS" panose="030F0702030302020204" pitchFamily="66" charset="0"/>
                <a:ea typeface="Times New Roman" panose="02020603050405020304" pitchFamily="18" charset="0"/>
                <a:cs typeface="Times New Roman" panose="02020603050405020304" pitchFamily="18" charset="0"/>
              </a:rPr>
              <a:t>•    1. remove a bulb</a:t>
            </a:r>
            <a:endParaRPr lang="en-GB" sz="1100" kern="1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i="1" kern="0" dirty="0">
                <a:effectLst/>
                <a:latin typeface="Comic Sans MS" panose="030F0702030302020204" pitchFamily="66" charset="0"/>
                <a:ea typeface="Times New Roman" panose="02020603050405020304" pitchFamily="18" charset="0"/>
                <a:cs typeface="Times New Roman" panose="02020603050405020304" pitchFamily="18" charset="0"/>
              </a:rPr>
              <a:t>     2. remove another bulb.</a:t>
            </a:r>
            <a:endParaRPr lang="en-GB" sz="1100" kern="100" dirty="0">
              <a:effectLst/>
              <a:latin typeface="Comic Sans MS" panose="030F0702030302020204" pitchFamily="66"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864871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D345F15-CED1-3875-8CE2-8A5C243DF9AF}"/>
              </a:ext>
            </a:extLst>
          </p:cNvPr>
          <p:cNvPicPr>
            <a:picLocks noChangeAspect="1"/>
          </p:cNvPicPr>
          <p:nvPr/>
        </p:nvPicPr>
        <p:blipFill>
          <a:blip r:embed="rId2"/>
          <a:stretch>
            <a:fillRect/>
          </a:stretch>
        </p:blipFill>
        <p:spPr>
          <a:xfrm>
            <a:off x="3978442" y="282601"/>
            <a:ext cx="2412179" cy="3246662"/>
          </a:xfrm>
          <a:prstGeom prst="rect">
            <a:avLst/>
          </a:prstGeom>
        </p:spPr>
      </p:pic>
      <p:sp>
        <p:nvSpPr>
          <p:cNvPr id="4" name="TextBox 3">
            <a:extLst>
              <a:ext uri="{FF2B5EF4-FFF2-40B4-BE49-F238E27FC236}">
                <a16:creationId xmlns:a16="http://schemas.microsoft.com/office/drawing/2014/main" id="{03CABA17-E64B-72B0-10B3-A15679DB3214}"/>
              </a:ext>
            </a:extLst>
          </p:cNvPr>
          <p:cNvSpPr txBox="1"/>
          <p:nvPr/>
        </p:nvSpPr>
        <p:spPr>
          <a:xfrm>
            <a:off x="219576" y="405592"/>
            <a:ext cx="3630529" cy="1615827"/>
          </a:xfrm>
          <a:prstGeom prst="rect">
            <a:avLst/>
          </a:prstGeom>
          <a:noFill/>
        </p:spPr>
        <p:txBody>
          <a:bodyPr wrap="square">
            <a:spAutoFit/>
          </a:bodyPr>
          <a:lstStyle/>
          <a:p>
            <a:r>
              <a:rPr lang="en-GB" sz="1100" kern="0" dirty="0">
                <a:effectLst/>
                <a:latin typeface="Comic Sans MS" panose="030F0702030302020204" pitchFamily="66" charset="0"/>
                <a:ea typeface="Times New Roman" panose="02020603050405020304" pitchFamily="18" charset="0"/>
                <a:cs typeface="Times New Roman" panose="02020603050405020304" pitchFamily="18" charset="0"/>
              </a:rPr>
              <a:t>58. Award TWO marks for all four correctly identified. If two marks cannot be given, award ONE mark for three </a:t>
            </a:r>
            <a:r>
              <a:rPr lang="en-GB" sz="1100" kern="0" dirty="0">
                <a:latin typeface="Comic Sans MS" panose="030F0702030302020204" pitchFamily="66" charset="0"/>
                <a:ea typeface="Times New Roman" panose="02020603050405020304" pitchFamily="18" charset="0"/>
                <a:cs typeface="Times New Roman" panose="02020603050405020304" pitchFamily="18" charset="0"/>
              </a:rPr>
              <a:t>correctly identified. </a:t>
            </a:r>
            <a:endParaRPr lang="en-GB" sz="1100" kern="0" dirty="0">
              <a:effectLst/>
              <a:latin typeface="Comic Sans MS" panose="030F0702030302020204" pitchFamily="66" charset="0"/>
              <a:ea typeface="Times New Roman" panose="02020603050405020304" pitchFamily="18" charset="0"/>
              <a:cs typeface="Times New Roman" panose="02020603050405020304" pitchFamily="18" charset="0"/>
            </a:endParaRPr>
          </a:p>
          <a:p>
            <a:endParaRPr lang="en-GB" sz="1100" kern="0" dirty="0">
              <a:latin typeface="Comic Sans MS" panose="030F0702030302020204" pitchFamily="66" charset="0"/>
              <a:ea typeface="Times New Roman" panose="02020603050405020304" pitchFamily="18" charset="0"/>
              <a:cs typeface="Times New Roman" panose="02020603050405020304" pitchFamily="18" charset="0"/>
            </a:endParaRPr>
          </a:p>
          <a:p>
            <a:r>
              <a:rPr lang="en-US" sz="1100" b="1" i="1" kern="0" dirty="0">
                <a:effectLst/>
                <a:latin typeface="Comic Sans MS" panose="030F0702030302020204" pitchFamily="66" charset="0"/>
                <a:ea typeface="Times New Roman" panose="02020603050405020304" pitchFamily="18" charset="0"/>
                <a:cs typeface="Times New Roman" panose="02020603050405020304" pitchFamily="18" charset="0"/>
              </a:rPr>
              <a:t>Do not</a:t>
            </a:r>
            <a:r>
              <a:rPr lang="en-US" sz="1100" i="1" kern="0" dirty="0">
                <a:effectLst/>
                <a:latin typeface="Comic Sans MS" panose="030F0702030302020204" pitchFamily="66" charset="0"/>
                <a:ea typeface="Times New Roman" panose="02020603050405020304" pitchFamily="18" charset="0"/>
                <a:cs typeface="Times New Roman" panose="02020603050405020304" pitchFamily="18" charset="0"/>
              </a:rPr>
              <a:t> give credit for a part if both boxes are ticked.</a:t>
            </a:r>
            <a:br>
              <a:rPr lang="en-US" sz="1100" i="1" kern="0" dirty="0">
                <a:effectLst/>
                <a:latin typeface="Comic Sans MS" panose="030F0702030302020204" pitchFamily="66" charset="0"/>
                <a:ea typeface="Times New Roman" panose="02020603050405020304" pitchFamily="18" charset="0"/>
                <a:cs typeface="Times New Roman" panose="02020603050405020304" pitchFamily="18" charset="0"/>
              </a:rPr>
            </a:br>
            <a:r>
              <a:rPr lang="en-US" sz="1100" i="1" kern="0" dirty="0">
                <a:effectLst/>
                <a:latin typeface="Comic Sans MS" panose="030F0702030302020204" pitchFamily="66" charset="0"/>
                <a:ea typeface="Times New Roman" panose="02020603050405020304" pitchFamily="18" charset="0"/>
                <a:cs typeface="Times New Roman" panose="02020603050405020304" pitchFamily="18" charset="0"/>
              </a:rPr>
              <a:t>Accept any mark other than a tick provided the child’s intention is clear.</a:t>
            </a:r>
            <a:endParaRPr lang="en-GB" sz="1100" kern="100" dirty="0">
              <a:effectLst/>
              <a:latin typeface="Comic Sans MS" panose="030F0702030302020204" pitchFamily="66" charset="0"/>
              <a:ea typeface="Times New Roman" panose="02020603050405020304" pitchFamily="18" charset="0"/>
              <a:cs typeface="Times New Roman" panose="02020603050405020304" pitchFamily="18" charset="0"/>
            </a:endParaRPr>
          </a:p>
          <a:p>
            <a:endParaRPr lang="en-GB" sz="1100" kern="100" dirty="0">
              <a:effectLst/>
              <a:latin typeface="Comic Sans MS" panose="030F0702030302020204" pitchFamily="66" charset="0"/>
              <a:ea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05D50626-68A5-DEB2-0F09-05846B7ED19A}"/>
              </a:ext>
            </a:extLst>
          </p:cNvPr>
          <p:cNvSpPr txBox="1"/>
          <p:nvPr/>
        </p:nvSpPr>
        <p:spPr>
          <a:xfrm>
            <a:off x="219576" y="3823629"/>
            <a:ext cx="6418848" cy="3477875"/>
          </a:xfrm>
          <a:prstGeom prst="rect">
            <a:avLst/>
          </a:prstGeom>
          <a:noFill/>
        </p:spPr>
        <p:txBody>
          <a:bodyPr wrap="square">
            <a:spAutoFit/>
          </a:bodyPr>
          <a:lstStyle/>
          <a:p>
            <a:r>
              <a:rPr lang="en-US" sz="1100" kern="0" dirty="0">
                <a:latin typeface="Comic Sans MS" panose="030F0702030302020204" pitchFamily="66" charset="0"/>
                <a:ea typeface="Times New Roman" panose="02020603050405020304" pitchFamily="18" charset="0"/>
                <a:cs typeface="Times New Roman" panose="02020603050405020304" pitchFamily="18" charset="0"/>
              </a:rPr>
              <a:t>59.</a:t>
            </a:r>
            <a:r>
              <a:rPr lang="en-US" sz="1100" kern="0" dirty="0">
                <a:effectLst/>
                <a:latin typeface="Comic Sans MS" panose="030F0702030302020204" pitchFamily="66" charset="0"/>
                <a:ea typeface="Times New Roman" panose="02020603050405020304" pitchFamily="18" charset="0"/>
                <a:cs typeface="Times New Roman" panose="02020603050405020304" pitchFamily="18" charset="0"/>
              </a:rPr>
              <a:t> Award </a:t>
            </a:r>
            <a:r>
              <a:rPr lang="en-US" sz="1100" b="1" kern="0" dirty="0">
                <a:effectLst/>
                <a:latin typeface="Comic Sans MS" panose="030F0702030302020204" pitchFamily="66" charset="0"/>
                <a:ea typeface="Times New Roman" panose="02020603050405020304" pitchFamily="18" charset="0"/>
                <a:cs typeface="Times New Roman" panose="02020603050405020304" pitchFamily="18" charset="0"/>
              </a:rPr>
              <a:t>TWO </a:t>
            </a:r>
            <a:r>
              <a:rPr lang="en-US" sz="1100" kern="0" dirty="0">
                <a:effectLst/>
                <a:latin typeface="Comic Sans MS" panose="030F0702030302020204" pitchFamily="66" charset="0"/>
                <a:ea typeface="Times New Roman" panose="02020603050405020304" pitchFamily="18" charset="0"/>
                <a:cs typeface="Times New Roman" panose="02020603050405020304" pitchFamily="18" charset="0"/>
              </a:rPr>
              <a:t>marks for </a:t>
            </a:r>
            <a:r>
              <a:rPr lang="en-US" sz="1100" kern="0" dirty="0" err="1">
                <a:effectLst/>
                <a:latin typeface="Comic Sans MS" panose="030F0702030302020204" pitchFamily="66" charset="0"/>
                <a:ea typeface="Times New Roman" panose="02020603050405020304" pitchFamily="18" charset="0"/>
                <a:cs typeface="Times New Roman" panose="02020603050405020304" pitchFamily="18" charset="0"/>
              </a:rPr>
              <a:t>generalisations</a:t>
            </a:r>
            <a:r>
              <a:rPr lang="en-US" sz="1100" kern="0" dirty="0">
                <a:effectLst/>
                <a:latin typeface="Comic Sans MS" panose="030F0702030302020204" pitchFamily="66" charset="0"/>
                <a:ea typeface="Times New Roman" panose="02020603050405020304" pitchFamily="18" charset="0"/>
                <a:cs typeface="Times New Roman" panose="02020603050405020304" pitchFamily="18" charset="0"/>
              </a:rPr>
              <a:t> (consistent with the data)</a:t>
            </a:r>
            <a:br>
              <a:rPr lang="en-US" sz="1100" kern="0" dirty="0">
                <a:effectLst/>
                <a:latin typeface="Comic Sans MS" panose="030F0702030302020204" pitchFamily="66" charset="0"/>
                <a:ea typeface="Times New Roman" panose="02020603050405020304" pitchFamily="18" charset="0"/>
                <a:cs typeface="Times New Roman" panose="02020603050405020304" pitchFamily="18" charset="0"/>
              </a:rPr>
            </a:br>
            <a:r>
              <a:rPr lang="en-US" sz="1100" kern="0" dirty="0">
                <a:effectLst/>
                <a:latin typeface="Comic Sans MS" panose="030F0702030302020204" pitchFamily="66" charset="0"/>
                <a:ea typeface="Times New Roman" panose="02020603050405020304" pitchFamily="18" charset="0"/>
                <a:cs typeface="Times New Roman" panose="02020603050405020304" pitchFamily="18" charset="0"/>
              </a:rPr>
              <a:t>about the relationship between the two variables of wire length and bulb</a:t>
            </a:r>
            <a:br>
              <a:rPr lang="en-US" sz="1100" kern="0" dirty="0">
                <a:effectLst/>
                <a:latin typeface="Comic Sans MS" panose="030F0702030302020204" pitchFamily="66" charset="0"/>
                <a:ea typeface="Times New Roman" panose="02020603050405020304" pitchFamily="18" charset="0"/>
                <a:cs typeface="Times New Roman" panose="02020603050405020304" pitchFamily="18" charset="0"/>
              </a:rPr>
            </a:br>
            <a:r>
              <a:rPr lang="en-US" sz="1100" kern="0" dirty="0">
                <a:effectLst/>
                <a:latin typeface="Comic Sans MS" panose="030F0702030302020204" pitchFamily="66" charset="0"/>
                <a:ea typeface="Times New Roman" panose="02020603050405020304" pitchFamily="18" charset="0"/>
                <a:cs typeface="Times New Roman" panose="02020603050405020304" pitchFamily="18" charset="0"/>
              </a:rPr>
              <a:t>brightness, which use </a:t>
            </a:r>
            <a:r>
              <a:rPr lang="en-US" sz="1100" b="1" kern="0" dirty="0">
                <a:effectLst/>
                <a:latin typeface="Comic Sans MS" panose="030F0702030302020204" pitchFamily="66" charset="0"/>
                <a:ea typeface="Times New Roman" panose="02020603050405020304" pitchFamily="18" charset="0"/>
                <a:cs typeface="Times New Roman" panose="02020603050405020304" pitchFamily="18" charset="0"/>
              </a:rPr>
              <a:t>TWO </a:t>
            </a:r>
            <a:r>
              <a:rPr lang="en-US" sz="1100" kern="0" dirty="0">
                <a:effectLst/>
                <a:latin typeface="Comic Sans MS" panose="030F0702030302020204" pitchFamily="66" charset="0"/>
                <a:ea typeface="Times New Roman" panose="02020603050405020304" pitchFamily="18" charset="0"/>
                <a:cs typeface="Times New Roman" panose="02020603050405020304" pitchFamily="18" charset="0"/>
              </a:rPr>
              <a:t>comparatives:</a:t>
            </a:r>
            <a:endParaRPr lang="en-GB" sz="1100" kern="100" dirty="0">
              <a:effectLst/>
              <a:latin typeface="Comic Sans MS" panose="030F0702030302020204" pitchFamily="66" charset="0"/>
              <a:ea typeface="Times New Roman" panose="02020603050405020304" pitchFamily="18" charset="0"/>
              <a:cs typeface="Times New Roman" panose="02020603050405020304" pitchFamily="18" charset="0"/>
            </a:endParaRPr>
          </a:p>
          <a:p>
            <a:pPr indent="-180340"/>
            <a:r>
              <a:rPr lang="en-US" sz="1100" kern="0" dirty="0">
                <a:effectLst/>
                <a:latin typeface="Comic Sans MS" panose="030F0702030302020204" pitchFamily="66" charset="0"/>
                <a:ea typeface="Times New Roman" panose="02020603050405020304" pitchFamily="18" charset="0"/>
                <a:cs typeface="Times New Roman" panose="02020603050405020304" pitchFamily="18" charset="0"/>
              </a:rPr>
              <a:t>•    the </a:t>
            </a:r>
            <a:r>
              <a:rPr lang="en-US" sz="1100" b="1" kern="0" dirty="0">
                <a:effectLst/>
                <a:latin typeface="Comic Sans MS" panose="030F0702030302020204" pitchFamily="66" charset="0"/>
                <a:ea typeface="Times New Roman" panose="02020603050405020304" pitchFamily="18" charset="0"/>
                <a:cs typeface="Times New Roman" panose="02020603050405020304" pitchFamily="18" charset="0"/>
              </a:rPr>
              <a:t>longer</a:t>
            </a:r>
            <a:r>
              <a:rPr lang="en-US" sz="1100" kern="0" dirty="0">
                <a:effectLst/>
                <a:latin typeface="Comic Sans MS" panose="030F0702030302020204" pitchFamily="66" charset="0"/>
                <a:ea typeface="Times New Roman" panose="02020603050405020304" pitchFamily="18" charset="0"/>
                <a:cs typeface="Times New Roman" panose="02020603050405020304" pitchFamily="18" charset="0"/>
              </a:rPr>
              <a:t> the wire, the </a:t>
            </a:r>
            <a:r>
              <a:rPr lang="en-US" sz="1100" b="1" kern="0" dirty="0">
                <a:effectLst/>
                <a:latin typeface="Comic Sans MS" panose="030F0702030302020204" pitchFamily="66" charset="0"/>
                <a:ea typeface="Times New Roman" panose="02020603050405020304" pitchFamily="18" charset="0"/>
                <a:cs typeface="Times New Roman" panose="02020603050405020304" pitchFamily="18" charset="0"/>
              </a:rPr>
              <a:t>dimmer</a:t>
            </a:r>
            <a:r>
              <a:rPr lang="en-US" sz="1100" kern="0" dirty="0">
                <a:effectLst/>
                <a:latin typeface="Comic Sans MS" panose="030F0702030302020204" pitchFamily="66" charset="0"/>
                <a:ea typeface="Times New Roman" panose="02020603050405020304" pitchFamily="18" charset="0"/>
                <a:cs typeface="Times New Roman" panose="02020603050405020304" pitchFamily="18" charset="0"/>
              </a:rPr>
              <a:t> the light;</a:t>
            </a:r>
            <a:endParaRPr lang="en-GB" sz="1100" kern="100" dirty="0">
              <a:effectLst/>
              <a:latin typeface="Comic Sans MS" panose="030F0702030302020204" pitchFamily="66" charset="0"/>
              <a:ea typeface="Times New Roman" panose="02020603050405020304" pitchFamily="18" charset="0"/>
              <a:cs typeface="Times New Roman" panose="02020603050405020304" pitchFamily="18" charset="0"/>
            </a:endParaRPr>
          </a:p>
          <a:p>
            <a:pPr indent="-180340"/>
            <a:r>
              <a:rPr lang="en-US" sz="1100" kern="0" dirty="0">
                <a:effectLst/>
                <a:latin typeface="Comic Sans MS" panose="030F0702030302020204" pitchFamily="66" charset="0"/>
                <a:ea typeface="Times New Roman" panose="02020603050405020304" pitchFamily="18" charset="0"/>
                <a:cs typeface="Times New Roman" panose="02020603050405020304" pitchFamily="18" charset="0"/>
              </a:rPr>
              <a:t>•    the </a:t>
            </a:r>
            <a:r>
              <a:rPr lang="en-US" sz="1100" b="1" kern="0" dirty="0">
                <a:effectLst/>
                <a:latin typeface="Comic Sans MS" panose="030F0702030302020204" pitchFamily="66" charset="0"/>
                <a:ea typeface="Times New Roman" panose="02020603050405020304" pitchFamily="18" charset="0"/>
                <a:cs typeface="Times New Roman" panose="02020603050405020304" pitchFamily="18" charset="0"/>
              </a:rPr>
              <a:t>shorter</a:t>
            </a:r>
            <a:r>
              <a:rPr lang="en-US" sz="1100" kern="0" dirty="0">
                <a:effectLst/>
                <a:latin typeface="Comic Sans MS" panose="030F0702030302020204" pitchFamily="66" charset="0"/>
                <a:ea typeface="Times New Roman" panose="02020603050405020304" pitchFamily="18" charset="0"/>
                <a:cs typeface="Times New Roman" panose="02020603050405020304" pitchFamily="18" charset="0"/>
              </a:rPr>
              <a:t> the wire, the </a:t>
            </a:r>
            <a:r>
              <a:rPr lang="en-US" sz="1100" b="1" kern="0" dirty="0">
                <a:effectLst/>
                <a:latin typeface="Comic Sans MS" panose="030F0702030302020204" pitchFamily="66" charset="0"/>
                <a:ea typeface="Times New Roman" panose="02020603050405020304" pitchFamily="18" charset="0"/>
                <a:cs typeface="Times New Roman" panose="02020603050405020304" pitchFamily="18" charset="0"/>
              </a:rPr>
              <a:t>brighter</a:t>
            </a:r>
            <a:r>
              <a:rPr lang="en-US" sz="1100" kern="0" dirty="0">
                <a:effectLst/>
                <a:latin typeface="Comic Sans MS" panose="030F0702030302020204" pitchFamily="66" charset="0"/>
                <a:ea typeface="Times New Roman" panose="02020603050405020304" pitchFamily="18" charset="0"/>
                <a:cs typeface="Times New Roman" panose="02020603050405020304" pitchFamily="18" charset="0"/>
              </a:rPr>
              <a:t> the light.</a:t>
            </a:r>
            <a:endParaRPr lang="en-GB" sz="1100" kern="1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b="1" kern="0" dirty="0">
                <a:effectLst/>
                <a:latin typeface="Comic Sans MS" panose="030F0702030302020204" pitchFamily="66" charset="0"/>
                <a:ea typeface="Times New Roman" panose="02020603050405020304" pitchFamily="18" charset="0"/>
                <a:cs typeface="Times New Roman" panose="02020603050405020304" pitchFamily="18" charset="0"/>
              </a:rPr>
              <a:t>Allow</a:t>
            </a:r>
            <a:r>
              <a:rPr lang="en-US" sz="1100" kern="0" dirty="0">
                <a:effectLst/>
                <a:latin typeface="Comic Sans MS" panose="030F0702030302020204" pitchFamily="66" charset="0"/>
                <a:ea typeface="Times New Roman" panose="02020603050405020304" pitchFamily="18" charset="0"/>
                <a:cs typeface="Times New Roman" panose="02020603050405020304" pitchFamily="18" charset="0"/>
              </a:rPr>
              <a:t> (for </a:t>
            </a:r>
            <a:r>
              <a:rPr lang="en-US" sz="1100" b="1" kern="0" dirty="0">
                <a:effectLst/>
                <a:latin typeface="Comic Sans MS" panose="030F0702030302020204" pitchFamily="66" charset="0"/>
                <a:ea typeface="Times New Roman" panose="02020603050405020304" pitchFamily="18" charset="0"/>
                <a:cs typeface="Times New Roman" panose="02020603050405020304" pitchFamily="18" charset="0"/>
              </a:rPr>
              <a:t>ONE</a:t>
            </a:r>
            <a:r>
              <a:rPr lang="en-US" sz="1100" kern="0" dirty="0">
                <a:effectLst/>
                <a:latin typeface="Comic Sans MS" panose="030F0702030302020204" pitchFamily="66" charset="0"/>
                <a:ea typeface="Times New Roman" panose="02020603050405020304" pitchFamily="18" charset="0"/>
                <a:cs typeface="Times New Roman" panose="02020603050405020304" pitchFamily="18" charset="0"/>
              </a:rPr>
              <a:t> or </a:t>
            </a:r>
            <a:r>
              <a:rPr lang="en-US" sz="1100" b="1" kern="0" dirty="0">
                <a:effectLst/>
                <a:latin typeface="Comic Sans MS" panose="030F0702030302020204" pitchFamily="66" charset="0"/>
                <a:ea typeface="Times New Roman" panose="02020603050405020304" pitchFamily="18" charset="0"/>
                <a:cs typeface="Times New Roman" panose="02020603050405020304" pitchFamily="18" charset="0"/>
              </a:rPr>
              <a:t>TWO </a:t>
            </a:r>
            <a:r>
              <a:rPr lang="en-US" sz="1100" kern="0" dirty="0">
                <a:effectLst/>
                <a:latin typeface="Comic Sans MS" panose="030F0702030302020204" pitchFamily="66" charset="0"/>
                <a:ea typeface="Times New Roman" panose="02020603050405020304" pitchFamily="18" charset="0"/>
                <a:cs typeface="Times New Roman" panose="02020603050405020304" pitchFamily="18" charset="0"/>
              </a:rPr>
              <a:t>marks):</a:t>
            </a:r>
            <a:endParaRPr lang="en-GB" sz="1100" kern="100" dirty="0">
              <a:effectLst/>
              <a:latin typeface="Comic Sans MS" panose="030F0702030302020204" pitchFamily="66" charset="0"/>
              <a:ea typeface="Times New Roman" panose="02020603050405020304" pitchFamily="18" charset="0"/>
              <a:cs typeface="Times New Roman" panose="02020603050405020304" pitchFamily="18" charset="0"/>
            </a:endParaRPr>
          </a:p>
          <a:p>
            <a:pPr indent="-180340"/>
            <a:r>
              <a:rPr lang="en-US" sz="1100" kern="0" dirty="0">
                <a:effectLst/>
                <a:latin typeface="Comic Sans MS" panose="030F0702030302020204" pitchFamily="66" charset="0"/>
                <a:ea typeface="Times New Roman" panose="02020603050405020304" pitchFamily="18" charset="0"/>
                <a:cs typeface="Times New Roman" panose="02020603050405020304" pitchFamily="18" charset="0"/>
              </a:rPr>
              <a:t>•    reference to the distance electricity travels (instead of the length of wire);</a:t>
            </a:r>
            <a:endParaRPr lang="en-GB" sz="1100" kern="100" dirty="0">
              <a:effectLst/>
              <a:latin typeface="Comic Sans MS" panose="030F0702030302020204" pitchFamily="66" charset="0"/>
              <a:ea typeface="Times New Roman" panose="02020603050405020304" pitchFamily="18" charset="0"/>
              <a:cs typeface="Times New Roman" panose="02020603050405020304" pitchFamily="18" charset="0"/>
            </a:endParaRPr>
          </a:p>
          <a:p>
            <a:pPr indent="-180340"/>
            <a:r>
              <a:rPr lang="en-US" sz="1100" kern="0" dirty="0">
                <a:effectLst/>
                <a:latin typeface="Comic Sans MS" panose="030F0702030302020204" pitchFamily="66" charset="0"/>
                <a:ea typeface="Times New Roman" panose="02020603050405020304" pitchFamily="18" charset="0"/>
                <a:cs typeface="Times New Roman" panose="02020603050405020304" pitchFamily="18" charset="0"/>
              </a:rPr>
              <a:t>•    reference to a ‘smaller’ wire (instead of shorter).</a:t>
            </a:r>
            <a:endParaRPr lang="en-GB" sz="1100" kern="1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b="1" i="1" kern="0" dirty="0">
                <a:effectLst/>
                <a:latin typeface="Comic Sans MS" panose="030F0702030302020204" pitchFamily="66" charset="0"/>
                <a:ea typeface="Times New Roman" panose="02020603050405020304" pitchFamily="18" charset="0"/>
                <a:cs typeface="Times New Roman" panose="02020603050405020304" pitchFamily="18" charset="0"/>
              </a:rPr>
              <a:t>or</a:t>
            </a:r>
            <a:endParaRPr lang="en-GB" sz="1100" kern="1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kern="0" dirty="0">
                <a:effectLst/>
                <a:latin typeface="Comic Sans MS" panose="030F0702030302020204" pitchFamily="66" charset="0"/>
                <a:ea typeface="Times New Roman" panose="02020603050405020304" pitchFamily="18" charset="0"/>
                <a:cs typeface="Times New Roman" panose="02020603050405020304" pitchFamily="18" charset="0"/>
              </a:rPr>
              <a:t>          If you are unable to award these </a:t>
            </a:r>
            <a:r>
              <a:rPr lang="en-US" sz="1100" b="1" kern="0" dirty="0">
                <a:effectLst/>
                <a:latin typeface="Comic Sans MS" panose="030F0702030302020204" pitchFamily="66" charset="0"/>
                <a:ea typeface="Times New Roman" panose="02020603050405020304" pitchFamily="18" charset="0"/>
                <a:cs typeface="Times New Roman" panose="02020603050405020304" pitchFamily="18" charset="0"/>
              </a:rPr>
              <a:t>TWO </a:t>
            </a:r>
            <a:r>
              <a:rPr lang="en-US" sz="1100" kern="0" dirty="0">
                <a:effectLst/>
                <a:latin typeface="Comic Sans MS" panose="030F0702030302020204" pitchFamily="66" charset="0"/>
                <a:ea typeface="Times New Roman" panose="02020603050405020304" pitchFamily="18" charset="0"/>
                <a:cs typeface="Times New Roman" panose="02020603050405020304" pitchFamily="18" charset="0"/>
              </a:rPr>
              <a:t>marks, use the following requirements</a:t>
            </a:r>
            <a:br>
              <a:rPr lang="en-US" sz="1100" kern="0" dirty="0">
                <a:effectLst/>
                <a:latin typeface="Comic Sans MS" panose="030F0702030302020204" pitchFamily="66" charset="0"/>
                <a:ea typeface="Times New Roman" panose="02020603050405020304" pitchFamily="18" charset="0"/>
                <a:cs typeface="Times New Roman" panose="02020603050405020304" pitchFamily="18" charset="0"/>
              </a:rPr>
            </a:br>
            <a:r>
              <a:rPr lang="en-US" sz="1100" kern="0" dirty="0">
                <a:effectLst/>
                <a:latin typeface="Comic Sans MS" panose="030F0702030302020204" pitchFamily="66" charset="0"/>
                <a:ea typeface="Times New Roman" panose="02020603050405020304" pitchFamily="18" charset="0"/>
                <a:cs typeface="Times New Roman" panose="02020603050405020304" pitchFamily="18" charset="0"/>
              </a:rPr>
              <a:t>to check if the response should be awarded </a:t>
            </a:r>
            <a:r>
              <a:rPr lang="en-US" sz="1100" b="1" kern="0" dirty="0">
                <a:effectLst/>
                <a:latin typeface="Comic Sans MS" panose="030F0702030302020204" pitchFamily="66" charset="0"/>
                <a:ea typeface="Times New Roman" panose="02020603050405020304" pitchFamily="18" charset="0"/>
                <a:cs typeface="Times New Roman" panose="02020603050405020304" pitchFamily="18" charset="0"/>
              </a:rPr>
              <a:t>ONE</a:t>
            </a:r>
            <a:r>
              <a:rPr lang="en-US" sz="1100" kern="0" dirty="0">
                <a:effectLst/>
                <a:latin typeface="Comic Sans MS" panose="030F0702030302020204" pitchFamily="66" charset="0"/>
                <a:ea typeface="Times New Roman" panose="02020603050405020304" pitchFamily="18" charset="0"/>
                <a:cs typeface="Times New Roman" panose="02020603050405020304" pitchFamily="18" charset="0"/>
              </a:rPr>
              <a:t> mark.</a:t>
            </a:r>
            <a:endParaRPr lang="en-GB" sz="1100" kern="1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kern="0" dirty="0">
                <a:effectLst/>
                <a:latin typeface="Comic Sans MS" panose="030F0702030302020204" pitchFamily="66" charset="0"/>
                <a:ea typeface="Times New Roman" panose="02020603050405020304" pitchFamily="18" charset="0"/>
                <a:cs typeface="Times New Roman" panose="02020603050405020304" pitchFamily="18" charset="0"/>
              </a:rPr>
              <a:t>Award </a:t>
            </a:r>
            <a:r>
              <a:rPr lang="en-US" sz="1100" b="1" kern="0" dirty="0">
                <a:effectLst/>
                <a:latin typeface="Comic Sans MS" panose="030F0702030302020204" pitchFamily="66" charset="0"/>
                <a:ea typeface="Times New Roman" panose="02020603050405020304" pitchFamily="18" charset="0"/>
                <a:cs typeface="Times New Roman" panose="02020603050405020304" pitchFamily="18" charset="0"/>
              </a:rPr>
              <a:t>ONE</a:t>
            </a:r>
            <a:r>
              <a:rPr lang="en-US" sz="1100" kern="0" dirty="0">
                <a:effectLst/>
                <a:latin typeface="Comic Sans MS" panose="030F0702030302020204" pitchFamily="66" charset="0"/>
                <a:ea typeface="Times New Roman" panose="02020603050405020304" pitchFamily="18" charset="0"/>
                <a:cs typeface="Times New Roman" panose="02020603050405020304" pitchFamily="18" charset="0"/>
              </a:rPr>
              <a:t> mark for describing the brightness for only one length of wire:</a:t>
            </a:r>
            <a:endParaRPr lang="en-GB" sz="1100" kern="100" dirty="0">
              <a:effectLst/>
              <a:latin typeface="Comic Sans MS" panose="030F0702030302020204" pitchFamily="66" charset="0"/>
              <a:ea typeface="Times New Roman" panose="02020603050405020304" pitchFamily="18" charset="0"/>
              <a:cs typeface="Times New Roman" panose="02020603050405020304" pitchFamily="18" charset="0"/>
            </a:endParaRPr>
          </a:p>
          <a:p>
            <a:pPr indent="-180340"/>
            <a:r>
              <a:rPr lang="en-US" sz="1100" kern="0" dirty="0">
                <a:effectLst/>
                <a:latin typeface="Comic Sans MS" panose="030F0702030302020204" pitchFamily="66" charset="0"/>
                <a:ea typeface="Times New Roman" panose="02020603050405020304" pitchFamily="18" charset="0"/>
                <a:cs typeface="Times New Roman" panose="02020603050405020304" pitchFamily="18" charset="0"/>
              </a:rPr>
              <a:t>•    when the wire is long, the light is dim;</a:t>
            </a:r>
            <a:endParaRPr lang="en-GB" sz="1100" kern="100" dirty="0">
              <a:effectLst/>
              <a:latin typeface="Comic Sans MS" panose="030F0702030302020204" pitchFamily="66" charset="0"/>
              <a:ea typeface="Times New Roman" panose="02020603050405020304" pitchFamily="18" charset="0"/>
              <a:cs typeface="Times New Roman" panose="02020603050405020304" pitchFamily="18" charset="0"/>
            </a:endParaRPr>
          </a:p>
          <a:p>
            <a:pPr indent="-180340"/>
            <a:r>
              <a:rPr lang="en-US" sz="1100" kern="0" dirty="0">
                <a:effectLst/>
                <a:latin typeface="Comic Sans MS" panose="030F0702030302020204" pitchFamily="66" charset="0"/>
                <a:ea typeface="Times New Roman" panose="02020603050405020304" pitchFamily="18" charset="0"/>
                <a:cs typeface="Times New Roman" panose="02020603050405020304" pitchFamily="18" charset="0"/>
              </a:rPr>
              <a:t>•    when the wire is short, the light is bright.</a:t>
            </a:r>
            <a:endParaRPr lang="en-GB" sz="1100" kern="1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b="1" i="1" kern="0" dirty="0">
                <a:effectLst/>
                <a:latin typeface="Comic Sans MS" panose="030F0702030302020204" pitchFamily="66" charset="0"/>
                <a:ea typeface="Times New Roman" panose="02020603050405020304" pitchFamily="18" charset="0"/>
                <a:cs typeface="Times New Roman" panose="02020603050405020304" pitchFamily="18" charset="0"/>
              </a:rPr>
              <a:t>Do not </a:t>
            </a:r>
            <a:r>
              <a:rPr lang="en-US" sz="1100" i="1" kern="0" dirty="0">
                <a:effectLst/>
                <a:latin typeface="Comic Sans MS" panose="030F0702030302020204" pitchFamily="66" charset="0"/>
                <a:ea typeface="Times New Roman" panose="02020603050405020304" pitchFamily="18" charset="0"/>
                <a:cs typeface="Times New Roman" panose="02020603050405020304" pitchFamily="18" charset="0"/>
              </a:rPr>
              <a:t>give credit for:</a:t>
            </a:r>
            <a:endParaRPr lang="en-GB" sz="1100" kern="1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i="1" kern="0" dirty="0">
                <a:effectLst/>
                <a:latin typeface="Comic Sans MS" panose="030F0702030302020204" pitchFamily="66" charset="0"/>
                <a:ea typeface="Times New Roman" panose="02020603050405020304" pitchFamily="18" charset="0"/>
                <a:cs typeface="Times New Roman" panose="02020603050405020304" pitchFamily="18" charset="0"/>
              </a:rPr>
              <a:t>•    reference to electricity being ‘used up’</a:t>
            </a:r>
            <a:br>
              <a:rPr lang="en-US" sz="1100" i="1" kern="0" dirty="0">
                <a:effectLst/>
                <a:latin typeface="Comic Sans MS" panose="030F0702030302020204" pitchFamily="66" charset="0"/>
                <a:ea typeface="Times New Roman" panose="02020603050405020304" pitchFamily="18" charset="0"/>
                <a:cs typeface="Times New Roman" panose="02020603050405020304" pitchFamily="18" charset="0"/>
              </a:rPr>
            </a:br>
            <a:r>
              <a:rPr lang="en-US" sz="1100" i="1" kern="0" dirty="0">
                <a:effectLst/>
                <a:latin typeface="Comic Sans MS" panose="030F0702030302020204" pitchFamily="66" charset="0"/>
                <a:ea typeface="Times New Roman" panose="02020603050405020304" pitchFamily="18" charset="0"/>
                <a:cs typeface="Times New Roman" panose="02020603050405020304" pitchFamily="18" charset="0"/>
              </a:rPr>
              <a:t>     [energy is always conserved];</a:t>
            </a:r>
            <a:endParaRPr lang="en-GB" sz="1100" kern="1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i="1" kern="0" dirty="0">
                <a:effectLst/>
                <a:latin typeface="Comic Sans MS" panose="030F0702030302020204" pitchFamily="66" charset="0"/>
                <a:ea typeface="Times New Roman" panose="02020603050405020304" pitchFamily="18" charset="0"/>
                <a:cs typeface="Times New Roman" panose="02020603050405020304" pitchFamily="18" charset="0"/>
              </a:rPr>
              <a:t>•    reference to speed of travel.</a:t>
            </a:r>
            <a:br>
              <a:rPr lang="en-US" sz="1100" i="1" kern="0" dirty="0">
                <a:effectLst/>
                <a:latin typeface="Comic Sans MS" panose="030F0702030302020204" pitchFamily="66" charset="0"/>
                <a:ea typeface="Times New Roman" panose="02020603050405020304" pitchFamily="18" charset="0"/>
                <a:cs typeface="Times New Roman" panose="02020603050405020304" pitchFamily="18" charset="0"/>
              </a:rPr>
            </a:br>
            <a:r>
              <a:rPr lang="en-US" sz="1100" i="1" kern="0" dirty="0">
                <a:effectLst/>
                <a:latin typeface="Comic Sans MS" panose="030F0702030302020204" pitchFamily="66" charset="0"/>
                <a:ea typeface="Times New Roman" panose="02020603050405020304" pitchFamily="18" charset="0"/>
                <a:cs typeface="Times New Roman" panose="02020603050405020304" pitchFamily="18" charset="0"/>
              </a:rPr>
              <a:t>     ‘electricity takes longer to go further’;</a:t>
            </a:r>
          </a:p>
          <a:p>
            <a:r>
              <a:rPr lang="en-US" sz="1100" i="1" kern="0" dirty="0">
                <a:effectLst/>
                <a:latin typeface="Comic Sans MS" panose="030F0702030302020204" pitchFamily="66" charset="0"/>
                <a:ea typeface="Times New Roman" panose="02020603050405020304" pitchFamily="18" charset="0"/>
                <a:cs typeface="Times New Roman" panose="02020603050405020304" pitchFamily="18" charset="0"/>
              </a:rPr>
              <a:t>•    reference to ‘power’.</a:t>
            </a:r>
            <a:endParaRPr lang="en-GB" sz="1100" kern="100" dirty="0">
              <a:effectLst/>
              <a:latin typeface="Comic Sans MS" panose="030F0702030302020204" pitchFamily="66" charset="0"/>
              <a:ea typeface="Times New Roman" panose="02020603050405020304" pitchFamily="18" charset="0"/>
              <a:cs typeface="Times New Roman" panose="02020603050405020304" pitchFamily="18" charset="0"/>
            </a:endParaRPr>
          </a:p>
        </p:txBody>
      </p:sp>
      <p:pic>
        <p:nvPicPr>
          <p:cNvPr id="8" name="Picture 7">
            <a:extLst>
              <a:ext uri="{FF2B5EF4-FFF2-40B4-BE49-F238E27FC236}">
                <a16:creationId xmlns:a16="http://schemas.microsoft.com/office/drawing/2014/main" id="{9FA40D8F-74A4-A49E-CB95-C25A9D356084}"/>
              </a:ext>
            </a:extLst>
          </p:cNvPr>
          <p:cNvPicPr>
            <a:picLocks noChangeAspect="1"/>
          </p:cNvPicPr>
          <p:nvPr/>
        </p:nvPicPr>
        <p:blipFill>
          <a:blip r:embed="rId3"/>
          <a:stretch>
            <a:fillRect/>
          </a:stretch>
        </p:blipFill>
        <p:spPr>
          <a:xfrm>
            <a:off x="2789787" y="7595870"/>
            <a:ext cx="3848637" cy="762106"/>
          </a:xfrm>
          <a:prstGeom prst="rect">
            <a:avLst/>
          </a:prstGeom>
        </p:spPr>
      </p:pic>
      <p:sp>
        <p:nvSpPr>
          <p:cNvPr id="9" name="TextBox 8">
            <a:extLst>
              <a:ext uri="{FF2B5EF4-FFF2-40B4-BE49-F238E27FC236}">
                <a16:creationId xmlns:a16="http://schemas.microsoft.com/office/drawing/2014/main" id="{8D90DF02-FF61-BA96-9FEA-AD3B6ABB65C2}"/>
              </a:ext>
            </a:extLst>
          </p:cNvPr>
          <p:cNvSpPr txBox="1"/>
          <p:nvPr/>
        </p:nvSpPr>
        <p:spPr>
          <a:xfrm>
            <a:off x="270633" y="7595870"/>
            <a:ext cx="6418848" cy="261610"/>
          </a:xfrm>
          <a:prstGeom prst="rect">
            <a:avLst/>
          </a:prstGeom>
          <a:noFill/>
        </p:spPr>
        <p:txBody>
          <a:bodyPr wrap="square">
            <a:spAutoFit/>
          </a:bodyPr>
          <a:lstStyle/>
          <a:p>
            <a:r>
              <a:rPr lang="en-GB" sz="1100" kern="0" dirty="0">
                <a:latin typeface="Comic Sans MS" panose="030F0702030302020204" pitchFamily="66" charset="0"/>
                <a:ea typeface="Times New Roman" panose="02020603050405020304" pitchFamily="18" charset="0"/>
                <a:cs typeface="Times New Roman" panose="02020603050405020304" pitchFamily="18" charset="0"/>
              </a:rPr>
              <a:t>60. Award ONE mark for:</a:t>
            </a:r>
            <a:endParaRPr lang="en-GB" sz="1100" kern="100" dirty="0">
              <a:effectLst/>
              <a:latin typeface="Comic Sans MS" panose="030F0702030302020204" pitchFamily="66"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145967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5C9BE3D-42E2-23DA-30BE-BFA053257A53}"/>
              </a:ext>
            </a:extLst>
          </p:cNvPr>
          <p:cNvPicPr>
            <a:picLocks noChangeAspect="1"/>
          </p:cNvPicPr>
          <p:nvPr/>
        </p:nvPicPr>
        <p:blipFill>
          <a:blip r:embed="rId2"/>
          <a:stretch>
            <a:fillRect/>
          </a:stretch>
        </p:blipFill>
        <p:spPr>
          <a:xfrm>
            <a:off x="3789119" y="333918"/>
            <a:ext cx="1296227" cy="1795218"/>
          </a:xfrm>
          <a:prstGeom prst="rect">
            <a:avLst/>
          </a:prstGeom>
        </p:spPr>
      </p:pic>
      <p:sp>
        <p:nvSpPr>
          <p:cNvPr id="4" name="TextBox 3">
            <a:extLst>
              <a:ext uri="{FF2B5EF4-FFF2-40B4-BE49-F238E27FC236}">
                <a16:creationId xmlns:a16="http://schemas.microsoft.com/office/drawing/2014/main" id="{47CD3B03-A796-CECA-3228-7372A33EFFB2}"/>
              </a:ext>
            </a:extLst>
          </p:cNvPr>
          <p:cNvSpPr txBox="1"/>
          <p:nvPr/>
        </p:nvSpPr>
        <p:spPr>
          <a:xfrm>
            <a:off x="329451" y="333918"/>
            <a:ext cx="3312107" cy="938719"/>
          </a:xfrm>
          <a:prstGeom prst="rect">
            <a:avLst/>
          </a:prstGeom>
          <a:noFill/>
        </p:spPr>
        <p:txBody>
          <a:bodyPr wrap="square">
            <a:spAutoFit/>
          </a:bodyPr>
          <a:lstStyle/>
          <a:p>
            <a:r>
              <a:rPr lang="en-GB" sz="1100" kern="0" dirty="0">
                <a:latin typeface="Comic Sans MS" panose="030F0702030302020204" pitchFamily="66" charset="0"/>
                <a:ea typeface="Times New Roman" panose="02020603050405020304" pitchFamily="18" charset="0"/>
                <a:cs typeface="Times New Roman" panose="02020603050405020304" pitchFamily="18" charset="0"/>
              </a:rPr>
              <a:t>61. Award TWO marks for both correctly identified.</a:t>
            </a:r>
          </a:p>
          <a:p>
            <a:endParaRPr lang="en-GB" sz="1100" kern="0" dirty="0">
              <a:latin typeface="Comic Sans MS" panose="030F0702030302020204" pitchFamily="66" charset="0"/>
              <a:ea typeface="Times New Roman" panose="02020603050405020304" pitchFamily="18" charset="0"/>
              <a:cs typeface="Times New Roman" panose="02020603050405020304" pitchFamily="18" charset="0"/>
            </a:endParaRPr>
          </a:p>
          <a:p>
            <a:r>
              <a:rPr lang="en-GB" sz="1100" kern="0" dirty="0">
                <a:latin typeface="Comic Sans MS" panose="030F0702030302020204" pitchFamily="66" charset="0"/>
                <a:ea typeface="Times New Roman" panose="02020603050405020304" pitchFamily="18" charset="0"/>
                <a:cs typeface="Times New Roman" panose="02020603050405020304" pitchFamily="18" charset="0"/>
              </a:rPr>
              <a:t>If two marks cannot be awarded, award ONE mark for one circuit correctly identified</a:t>
            </a:r>
            <a:endParaRPr lang="en-GB" sz="1100" kern="100" dirty="0">
              <a:effectLst/>
              <a:latin typeface="Comic Sans MS" panose="030F0702030302020204" pitchFamily="66" charset="0"/>
              <a:ea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9F18B0E5-B4DD-1CA6-58B6-7D98646FCD86}"/>
              </a:ext>
            </a:extLst>
          </p:cNvPr>
          <p:cNvSpPr txBox="1"/>
          <p:nvPr/>
        </p:nvSpPr>
        <p:spPr>
          <a:xfrm>
            <a:off x="329451" y="3540769"/>
            <a:ext cx="6418848" cy="2123658"/>
          </a:xfrm>
          <a:prstGeom prst="rect">
            <a:avLst/>
          </a:prstGeom>
          <a:noFill/>
        </p:spPr>
        <p:txBody>
          <a:bodyPr wrap="square">
            <a:spAutoFit/>
          </a:bodyPr>
          <a:lstStyle/>
          <a:p>
            <a:r>
              <a:rPr lang="en-GB" sz="1100" kern="0" dirty="0">
                <a:latin typeface="Comic Sans MS" panose="030F0702030302020204" pitchFamily="66" charset="0"/>
                <a:ea typeface="Times New Roman" panose="02020603050405020304" pitchFamily="18" charset="0"/>
                <a:cs typeface="Times New Roman" panose="02020603050405020304" pitchFamily="18" charset="0"/>
              </a:rPr>
              <a:t>62. (ii)  </a:t>
            </a:r>
            <a:r>
              <a:rPr lang="en-US" sz="1100" kern="0" dirty="0">
                <a:effectLst/>
                <a:latin typeface="Comic Sans MS" panose="030F0702030302020204" pitchFamily="66" charset="0"/>
                <a:ea typeface="Times New Roman" panose="02020603050405020304" pitchFamily="18" charset="0"/>
                <a:cs typeface="Times New Roman" panose="02020603050405020304" pitchFamily="18" charset="0"/>
              </a:rPr>
              <a:t>Award </a:t>
            </a:r>
            <a:r>
              <a:rPr lang="en-US" sz="1100" b="1" kern="0" dirty="0">
                <a:effectLst/>
                <a:latin typeface="Comic Sans MS" panose="030F0702030302020204" pitchFamily="66" charset="0"/>
                <a:ea typeface="Times New Roman" panose="02020603050405020304" pitchFamily="18" charset="0"/>
                <a:cs typeface="Times New Roman" panose="02020603050405020304" pitchFamily="18" charset="0"/>
              </a:rPr>
              <a:t>ONE </a:t>
            </a:r>
            <a:r>
              <a:rPr lang="en-US" sz="1100" kern="0" dirty="0">
                <a:effectLst/>
                <a:latin typeface="Comic Sans MS" panose="030F0702030302020204" pitchFamily="66" charset="0"/>
                <a:ea typeface="Times New Roman" panose="02020603050405020304" pitchFamily="18" charset="0"/>
                <a:cs typeface="Times New Roman" panose="02020603050405020304" pitchFamily="18" charset="0"/>
              </a:rPr>
              <a:t>mark for:</a:t>
            </a:r>
            <a:endParaRPr lang="en-GB" sz="1100" kern="1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kern="0" dirty="0">
                <a:effectLst/>
                <a:latin typeface="Comic Sans MS" panose="030F0702030302020204" pitchFamily="66" charset="0"/>
                <a:ea typeface="Times New Roman" panose="02020603050405020304" pitchFamily="18" charset="0"/>
                <a:cs typeface="Times New Roman" panose="02020603050405020304" pitchFamily="18" charset="0"/>
              </a:rPr>
              <a:t>•    the switch is not closed;</a:t>
            </a:r>
            <a:endParaRPr lang="en-GB" sz="1100" kern="1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kern="0" dirty="0">
                <a:effectLst/>
                <a:latin typeface="Comic Sans MS" panose="030F0702030302020204" pitchFamily="66" charset="0"/>
                <a:ea typeface="Times New Roman" panose="02020603050405020304" pitchFamily="18" charset="0"/>
                <a:cs typeface="Times New Roman" panose="02020603050405020304" pitchFamily="18" charset="0"/>
              </a:rPr>
              <a:t>•    the paper clip is not touching the drawing pin.</a:t>
            </a:r>
            <a:endParaRPr lang="en-GB" sz="1100" kern="1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b="1" i="1" kern="0" dirty="0">
                <a:effectLst/>
                <a:latin typeface="Comic Sans MS" panose="030F0702030302020204" pitchFamily="66" charset="0"/>
                <a:ea typeface="Times New Roman" panose="02020603050405020304" pitchFamily="18" charset="0"/>
                <a:cs typeface="Times New Roman" panose="02020603050405020304" pitchFamily="18" charset="0"/>
              </a:rPr>
              <a:t>Give </a:t>
            </a:r>
            <a:r>
              <a:rPr lang="en-US" sz="1100" i="1" kern="0" dirty="0">
                <a:effectLst/>
                <a:latin typeface="Comic Sans MS" panose="030F0702030302020204" pitchFamily="66" charset="0"/>
                <a:ea typeface="Times New Roman" panose="02020603050405020304" pitchFamily="18" charset="0"/>
                <a:cs typeface="Times New Roman" panose="02020603050405020304" pitchFamily="18" charset="0"/>
              </a:rPr>
              <a:t>credit for:</a:t>
            </a:r>
            <a:endParaRPr lang="en-GB" sz="1100" kern="1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i="1" kern="0" dirty="0">
                <a:effectLst/>
                <a:latin typeface="Comic Sans MS" panose="030F0702030302020204" pitchFamily="66" charset="0"/>
                <a:ea typeface="Times New Roman" panose="02020603050405020304" pitchFamily="18" charset="0"/>
                <a:cs typeface="Times New Roman" panose="02020603050405020304" pitchFamily="18" charset="0"/>
              </a:rPr>
              <a:t>•    there is a gap;</a:t>
            </a:r>
            <a:endParaRPr lang="en-GB" sz="1100" kern="1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i="1" kern="0" dirty="0">
                <a:effectLst/>
                <a:latin typeface="Comic Sans MS" panose="030F0702030302020204" pitchFamily="66" charset="0"/>
                <a:ea typeface="Times New Roman" panose="02020603050405020304" pitchFamily="18" charset="0"/>
                <a:cs typeface="Times New Roman" panose="02020603050405020304" pitchFamily="18" charset="0"/>
              </a:rPr>
              <a:t>•    there is a break in the circuit;</a:t>
            </a:r>
            <a:endParaRPr lang="en-GB" sz="1100" kern="1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i="1" kern="0" dirty="0">
                <a:effectLst/>
                <a:latin typeface="Comic Sans MS" panose="030F0702030302020204" pitchFamily="66" charset="0"/>
                <a:ea typeface="Times New Roman" panose="02020603050405020304" pitchFamily="18" charset="0"/>
                <a:cs typeface="Times New Roman" panose="02020603050405020304" pitchFamily="18" charset="0"/>
              </a:rPr>
              <a:t>•    there is no electricity/electric current flowing.</a:t>
            </a:r>
            <a:endParaRPr lang="en-GB" sz="1100" kern="1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b="1" i="1" kern="0" dirty="0">
                <a:effectLst/>
                <a:latin typeface="Comic Sans MS" panose="030F0702030302020204" pitchFamily="66" charset="0"/>
                <a:ea typeface="Times New Roman" panose="02020603050405020304" pitchFamily="18" charset="0"/>
                <a:cs typeface="Times New Roman" panose="02020603050405020304" pitchFamily="18" charset="0"/>
              </a:rPr>
              <a:t>Do not </a:t>
            </a:r>
            <a:r>
              <a:rPr lang="en-US" sz="1100" i="1" kern="0" dirty="0">
                <a:effectLst/>
                <a:latin typeface="Comic Sans MS" panose="030F0702030302020204" pitchFamily="66" charset="0"/>
                <a:ea typeface="Times New Roman" panose="02020603050405020304" pitchFamily="18" charset="0"/>
                <a:cs typeface="Times New Roman" panose="02020603050405020304" pitchFamily="18" charset="0"/>
              </a:rPr>
              <a:t> give credit for:</a:t>
            </a:r>
            <a:endParaRPr lang="en-GB" sz="1100" kern="1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i="1" kern="0" dirty="0">
                <a:effectLst/>
                <a:latin typeface="Comic Sans MS" panose="030F0702030302020204" pitchFamily="66" charset="0"/>
                <a:ea typeface="Times New Roman" panose="02020603050405020304" pitchFamily="18" charset="0"/>
                <a:cs typeface="Times New Roman" panose="02020603050405020304" pitchFamily="18" charset="0"/>
              </a:rPr>
              <a:t>•    it is not turned on;</a:t>
            </a:r>
            <a:endParaRPr lang="en-GB" sz="1100" kern="1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i="1" kern="0" dirty="0">
                <a:effectLst/>
                <a:latin typeface="Comic Sans MS" panose="030F0702030302020204" pitchFamily="66" charset="0"/>
                <a:ea typeface="Times New Roman" panose="02020603050405020304" pitchFamily="18" charset="0"/>
                <a:cs typeface="Times New Roman" panose="02020603050405020304" pitchFamily="18" charset="0"/>
              </a:rPr>
              <a:t>•    it is not connected;</a:t>
            </a:r>
            <a:endParaRPr lang="en-GB" sz="1100" kern="1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i="1" kern="0" dirty="0">
                <a:effectLst/>
                <a:latin typeface="Comic Sans MS" panose="030F0702030302020204" pitchFamily="66" charset="0"/>
                <a:ea typeface="Times New Roman" panose="02020603050405020304" pitchFamily="18" charset="0"/>
                <a:cs typeface="Times New Roman" panose="02020603050405020304" pitchFamily="18" charset="0"/>
              </a:rPr>
              <a:t>•    it is not being used;</a:t>
            </a:r>
            <a:endParaRPr lang="en-GB" sz="1100" kern="1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i="1" kern="0" dirty="0">
                <a:effectLst/>
                <a:latin typeface="Comic Sans MS" panose="030F0702030302020204" pitchFamily="66" charset="0"/>
                <a:ea typeface="Times New Roman" panose="02020603050405020304" pitchFamily="18" charset="0"/>
                <a:cs typeface="Times New Roman" panose="02020603050405020304" pitchFamily="18" charset="0"/>
              </a:rPr>
              <a:t>•    the circuit is wrong.</a:t>
            </a:r>
            <a:endParaRPr lang="en-GB" sz="1100" kern="100" dirty="0">
              <a:effectLst/>
              <a:latin typeface="Comic Sans MS" panose="030F0702030302020204" pitchFamily="66" charset="0"/>
              <a:ea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7569552A-0B98-37A8-1BEC-1B7284146501}"/>
              </a:ext>
            </a:extLst>
          </p:cNvPr>
          <p:cNvSpPr txBox="1"/>
          <p:nvPr/>
        </p:nvSpPr>
        <p:spPr>
          <a:xfrm>
            <a:off x="329451" y="1586388"/>
            <a:ext cx="6418848" cy="1954381"/>
          </a:xfrm>
          <a:prstGeom prst="rect">
            <a:avLst/>
          </a:prstGeom>
          <a:noFill/>
        </p:spPr>
        <p:txBody>
          <a:bodyPr wrap="square">
            <a:spAutoFit/>
          </a:bodyPr>
          <a:lstStyle/>
          <a:p>
            <a:r>
              <a:rPr lang="en-GB" sz="1100" kern="0" dirty="0">
                <a:latin typeface="Comic Sans MS" panose="030F0702030302020204" pitchFamily="66" charset="0"/>
                <a:ea typeface="Times New Roman" panose="02020603050405020304" pitchFamily="18" charset="0"/>
                <a:cs typeface="Times New Roman" panose="02020603050405020304" pitchFamily="18" charset="0"/>
              </a:rPr>
              <a:t>62. (</a:t>
            </a:r>
            <a:r>
              <a:rPr lang="en-GB" sz="1100" kern="0" dirty="0" err="1">
                <a:latin typeface="Comic Sans MS" panose="030F0702030302020204" pitchFamily="66" charset="0"/>
                <a:ea typeface="Times New Roman" panose="02020603050405020304" pitchFamily="18" charset="0"/>
                <a:cs typeface="Times New Roman" panose="02020603050405020304" pitchFamily="18" charset="0"/>
              </a:rPr>
              <a:t>i</a:t>
            </a:r>
            <a:r>
              <a:rPr lang="en-GB" sz="1100" kern="0" dirty="0">
                <a:latin typeface="Comic Sans MS" panose="030F0702030302020204" pitchFamily="66" charset="0"/>
                <a:ea typeface="Times New Roman" panose="02020603050405020304" pitchFamily="18" charset="0"/>
                <a:cs typeface="Times New Roman" panose="02020603050405020304" pitchFamily="18" charset="0"/>
              </a:rPr>
              <a:t>)  </a:t>
            </a:r>
            <a:r>
              <a:rPr lang="en-US" sz="1100" kern="0" dirty="0">
                <a:effectLst/>
                <a:latin typeface="Comic Sans MS" panose="030F0702030302020204" pitchFamily="66" charset="0"/>
                <a:ea typeface="Times New Roman" panose="02020603050405020304" pitchFamily="18" charset="0"/>
                <a:cs typeface="Times New Roman" panose="02020603050405020304" pitchFamily="18" charset="0"/>
              </a:rPr>
              <a:t>Award </a:t>
            </a:r>
            <a:r>
              <a:rPr lang="en-US" sz="1100" b="1" kern="0" dirty="0">
                <a:effectLst/>
                <a:latin typeface="Comic Sans MS" panose="030F0702030302020204" pitchFamily="66" charset="0"/>
                <a:ea typeface="Times New Roman" panose="02020603050405020304" pitchFamily="18" charset="0"/>
                <a:cs typeface="Times New Roman" panose="02020603050405020304" pitchFamily="18" charset="0"/>
              </a:rPr>
              <a:t>ONE </a:t>
            </a:r>
            <a:r>
              <a:rPr lang="en-US" sz="1100" kern="0" dirty="0">
                <a:effectLst/>
                <a:latin typeface="Comic Sans MS" panose="030F0702030302020204" pitchFamily="66" charset="0"/>
                <a:ea typeface="Times New Roman" panose="02020603050405020304" pitchFamily="18" charset="0"/>
                <a:cs typeface="Times New Roman" panose="02020603050405020304" pitchFamily="18" charset="0"/>
              </a:rPr>
              <a:t>mark for:</a:t>
            </a:r>
            <a:endParaRPr lang="en-GB" sz="1100" kern="1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kern="0" dirty="0">
                <a:effectLst/>
                <a:latin typeface="Comic Sans MS" panose="030F0702030302020204" pitchFamily="66" charset="0"/>
                <a:ea typeface="Times New Roman" panose="02020603050405020304" pitchFamily="18" charset="0"/>
                <a:cs typeface="Times New Roman" panose="02020603050405020304" pitchFamily="18" charset="0"/>
              </a:rPr>
              <a:t>•    the </a:t>
            </a:r>
            <a:r>
              <a:rPr lang="en-GB" sz="1100" kern="0" dirty="0">
                <a:effectLst/>
                <a:latin typeface="Comic Sans MS" panose="030F0702030302020204" pitchFamily="66" charset="0"/>
                <a:ea typeface="Times New Roman" panose="02020603050405020304" pitchFamily="18" charset="0"/>
                <a:cs typeface="Times New Roman" panose="02020603050405020304" pitchFamily="18" charset="0"/>
              </a:rPr>
              <a:t>batteries are not in the circuit correctly</a:t>
            </a:r>
            <a:endParaRPr lang="en-GB" sz="1100" kern="1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kern="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n-GB" sz="1100" kern="0" dirty="0">
                <a:effectLst/>
                <a:latin typeface="Comic Sans MS" panose="030F0702030302020204" pitchFamily="66" charset="0"/>
                <a:ea typeface="Times New Roman" panose="02020603050405020304" pitchFamily="18" charset="0"/>
                <a:cs typeface="Times New Roman" panose="02020603050405020304" pitchFamily="18" charset="0"/>
              </a:rPr>
              <a:t>one of the batteries is the wrong way round</a:t>
            </a:r>
            <a:endParaRPr lang="en-GB" sz="1100" kern="1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b="1" i="1" kern="0" dirty="0">
                <a:effectLst/>
                <a:latin typeface="Comic Sans MS" panose="030F0702030302020204" pitchFamily="66" charset="0"/>
                <a:ea typeface="Times New Roman" panose="02020603050405020304" pitchFamily="18" charset="0"/>
                <a:cs typeface="Times New Roman" panose="02020603050405020304" pitchFamily="18" charset="0"/>
              </a:rPr>
              <a:t>Give </a:t>
            </a:r>
            <a:r>
              <a:rPr lang="en-US" sz="1100" i="1" kern="0" dirty="0">
                <a:effectLst/>
                <a:latin typeface="Comic Sans MS" panose="030F0702030302020204" pitchFamily="66" charset="0"/>
                <a:ea typeface="Times New Roman" panose="02020603050405020304" pitchFamily="18" charset="0"/>
                <a:cs typeface="Times New Roman" panose="02020603050405020304" pitchFamily="18" charset="0"/>
              </a:rPr>
              <a:t>credit for:</a:t>
            </a:r>
            <a:endParaRPr lang="en-GB" sz="1100" kern="1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i="1" kern="0" dirty="0">
                <a:effectLst/>
                <a:latin typeface="Comic Sans MS" panose="030F0702030302020204" pitchFamily="66" charset="0"/>
                <a:ea typeface="Times New Roman" panose="02020603050405020304" pitchFamily="18" charset="0"/>
                <a:cs typeface="Times New Roman" panose="02020603050405020304" pitchFamily="18" charset="0"/>
              </a:rPr>
              <a:t>•    </a:t>
            </a:r>
            <a:r>
              <a:rPr lang="en-GB" sz="1100" i="1" kern="0" dirty="0">
                <a:effectLst/>
                <a:latin typeface="Comic Sans MS" panose="030F0702030302020204" pitchFamily="66" charset="0"/>
                <a:ea typeface="Times New Roman" panose="02020603050405020304" pitchFamily="18" charset="0"/>
                <a:cs typeface="Times New Roman" panose="02020603050405020304" pitchFamily="18" charset="0"/>
              </a:rPr>
              <a:t>use of the word cell in place of battery</a:t>
            </a:r>
            <a:endParaRPr lang="en-GB" sz="1100" kern="1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i="1" kern="0" dirty="0">
                <a:effectLst/>
                <a:latin typeface="Comic Sans MS" panose="030F0702030302020204" pitchFamily="66" charset="0"/>
                <a:ea typeface="Times New Roman" panose="02020603050405020304" pitchFamily="18" charset="0"/>
                <a:cs typeface="Times New Roman" panose="02020603050405020304" pitchFamily="18" charset="0"/>
              </a:rPr>
              <a:t>•    there is no electricity/electric current flowing.</a:t>
            </a:r>
            <a:endParaRPr lang="en-GB" sz="1100" kern="1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b="1" i="1" kern="0" dirty="0">
                <a:effectLst/>
                <a:latin typeface="Comic Sans MS" panose="030F0702030302020204" pitchFamily="66" charset="0"/>
                <a:ea typeface="Times New Roman" panose="02020603050405020304" pitchFamily="18" charset="0"/>
                <a:cs typeface="Times New Roman" panose="02020603050405020304" pitchFamily="18" charset="0"/>
              </a:rPr>
              <a:t>Do not </a:t>
            </a:r>
            <a:r>
              <a:rPr lang="en-US" sz="1100" i="1" kern="0" dirty="0">
                <a:effectLst/>
                <a:latin typeface="Comic Sans MS" panose="030F0702030302020204" pitchFamily="66" charset="0"/>
                <a:ea typeface="Times New Roman" panose="02020603050405020304" pitchFamily="18" charset="0"/>
                <a:cs typeface="Times New Roman" panose="02020603050405020304" pitchFamily="18" charset="0"/>
              </a:rPr>
              <a:t> give credit for:</a:t>
            </a:r>
            <a:endParaRPr lang="en-GB" sz="1100" kern="1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i="1" kern="0" dirty="0">
                <a:effectLst/>
                <a:latin typeface="Comic Sans MS" panose="030F0702030302020204" pitchFamily="66" charset="0"/>
                <a:ea typeface="Times New Roman" panose="02020603050405020304" pitchFamily="18" charset="0"/>
                <a:cs typeface="Times New Roman" panose="02020603050405020304" pitchFamily="18" charset="0"/>
              </a:rPr>
              <a:t>•    it is not turned on;</a:t>
            </a:r>
            <a:endParaRPr lang="en-GB" sz="1100" kern="1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i="1" kern="0" dirty="0">
                <a:effectLst/>
                <a:latin typeface="Comic Sans MS" panose="030F0702030302020204" pitchFamily="66" charset="0"/>
                <a:ea typeface="Times New Roman" panose="02020603050405020304" pitchFamily="18" charset="0"/>
                <a:cs typeface="Times New Roman" panose="02020603050405020304" pitchFamily="18" charset="0"/>
              </a:rPr>
              <a:t>•    it is not connected;</a:t>
            </a:r>
            <a:endParaRPr lang="en-GB" sz="1100" kern="1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i="1" kern="0" dirty="0">
                <a:effectLst/>
                <a:latin typeface="Comic Sans MS" panose="030F0702030302020204" pitchFamily="66" charset="0"/>
                <a:ea typeface="Times New Roman" panose="02020603050405020304" pitchFamily="18" charset="0"/>
                <a:cs typeface="Times New Roman" panose="02020603050405020304" pitchFamily="18" charset="0"/>
              </a:rPr>
              <a:t>•    it is not being used;</a:t>
            </a:r>
            <a:endParaRPr lang="en-GB" sz="1100" kern="1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i="1" kern="0" dirty="0">
                <a:effectLst/>
                <a:latin typeface="Comic Sans MS" panose="030F0702030302020204" pitchFamily="66" charset="0"/>
                <a:ea typeface="Times New Roman" panose="02020603050405020304" pitchFamily="18" charset="0"/>
                <a:cs typeface="Times New Roman" panose="02020603050405020304" pitchFamily="18" charset="0"/>
              </a:rPr>
              <a:t>•    the circuit is wrong.</a:t>
            </a:r>
            <a:endParaRPr lang="en-GB" sz="1100" kern="100" dirty="0">
              <a:effectLst/>
              <a:latin typeface="Comic Sans MS" panose="030F0702030302020204" pitchFamily="66" charset="0"/>
              <a:ea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62B0B944-799D-BBD6-9F48-2BE4226D28DE}"/>
              </a:ext>
            </a:extLst>
          </p:cNvPr>
          <p:cNvSpPr txBox="1"/>
          <p:nvPr/>
        </p:nvSpPr>
        <p:spPr>
          <a:xfrm>
            <a:off x="219574" y="5726595"/>
            <a:ext cx="6418847" cy="1277273"/>
          </a:xfrm>
          <a:prstGeom prst="rect">
            <a:avLst/>
          </a:prstGeom>
          <a:noFill/>
        </p:spPr>
        <p:txBody>
          <a:bodyPr wrap="square">
            <a:spAutoFit/>
          </a:bodyPr>
          <a:lstStyle/>
          <a:p>
            <a:r>
              <a:rPr lang="en-US" sz="1100" dirty="0">
                <a:latin typeface="Comic Sans MS" panose="030F0702030302020204" pitchFamily="66" charset="0"/>
                <a:ea typeface="Times New Roman" panose="02020603050405020304" pitchFamily="18" charset="0"/>
                <a:cs typeface="Times New Roman" panose="02020603050405020304" pitchFamily="18" charset="0"/>
              </a:rPr>
              <a:t>63. </a:t>
            </a:r>
            <a:r>
              <a:rPr lang="en-US" sz="1100" dirty="0">
                <a:effectLst/>
                <a:latin typeface="Comic Sans MS" panose="030F0702030302020204" pitchFamily="66" charset="0"/>
                <a:ea typeface="Times New Roman" panose="02020603050405020304" pitchFamily="18" charset="0"/>
                <a:cs typeface="Times New Roman" panose="02020603050405020304" pitchFamily="18" charset="0"/>
              </a:rPr>
              <a:t>Award </a:t>
            </a:r>
            <a:r>
              <a:rPr lang="en-US" sz="1100" b="1" dirty="0">
                <a:effectLst/>
                <a:latin typeface="Comic Sans MS" panose="030F0702030302020204" pitchFamily="66" charset="0"/>
                <a:ea typeface="Times New Roman" panose="02020603050405020304" pitchFamily="18" charset="0"/>
                <a:cs typeface="Times New Roman" panose="02020603050405020304" pitchFamily="18" charset="0"/>
              </a:rPr>
              <a:t>ONE </a:t>
            </a:r>
            <a:r>
              <a:rPr lang="en-US" sz="1100" dirty="0">
                <a:effectLst/>
                <a:latin typeface="Comic Sans MS" panose="030F0702030302020204" pitchFamily="66" charset="0"/>
                <a:ea typeface="Times New Roman" panose="02020603050405020304" pitchFamily="18" charset="0"/>
                <a:cs typeface="Times New Roman" panose="02020603050405020304" pitchFamily="18" charset="0"/>
              </a:rPr>
              <a:t>mark for an awareness of the insulating property</a:t>
            </a:r>
            <a:br>
              <a:rPr lang="en-US" sz="1100" dirty="0">
                <a:effectLst/>
                <a:latin typeface="Comic Sans MS" panose="030F0702030302020204" pitchFamily="66" charset="0"/>
                <a:ea typeface="Times New Roman" panose="02020603050405020304" pitchFamily="18" charset="0"/>
                <a:cs typeface="Times New Roman" panose="02020603050405020304" pitchFamily="18" charset="0"/>
              </a:rPr>
            </a:br>
            <a:r>
              <a:rPr lang="en-US" sz="1100" dirty="0">
                <a:effectLst/>
                <a:latin typeface="Comic Sans MS" panose="030F0702030302020204" pitchFamily="66" charset="0"/>
                <a:ea typeface="Times New Roman" panose="02020603050405020304" pitchFamily="18" charset="0"/>
                <a:cs typeface="Times New Roman" panose="02020603050405020304" pitchFamily="18" charset="0"/>
              </a:rPr>
              <a:t>of plastic:</a:t>
            </a:r>
            <a:endParaRPr lang="en-GB" sz="1100" dirty="0">
              <a:effectLst/>
              <a:latin typeface="Comic Sans MS" panose="030F0702030302020204" pitchFamily="66" charset="0"/>
              <a:ea typeface="Times New Roman" panose="02020603050405020304" pitchFamily="18" charset="0"/>
              <a:cs typeface="Times New Roman" panose="02020603050405020304" pitchFamily="18" charset="0"/>
            </a:endParaRPr>
          </a:p>
          <a:p>
            <a:pPr indent="-180340"/>
            <a:r>
              <a:rPr lang="en-US" sz="1100" dirty="0">
                <a:effectLst/>
                <a:latin typeface="Comic Sans MS" panose="030F0702030302020204" pitchFamily="66" charset="0"/>
                <a:ea typeface="Times New Roman" panose="02020603050405020304" pitchFamily="18" charset="0"/>
                <a:cs typeface="Times New Roman" panose="02020603050405020304" pitchFamily="18" charset="0"/>
              </a:rPr>
              <a:t>•    plastic (it) does not conduct electricity;</a:t>
            </a:r>
            <a:endParaRPr lang="en-GB" sz="1100" dirty="0">
              <a:effectLst/>
              <a:latin typeface="Comic Sans MS" panose="030F0702030302020204" pitchFamily="66" charset="0"/>
              <a:ea typeface="Times New Roman" panose="02020603050405020304" pitchFamily="18" charset="0"/>
              <a:cs typeface="Times New Roman" panose="02020603050405020304" pitchFamily="18" charset="0"/>
            </a:endParaRPr>
          </a:p>
          <a:p>
            <a:pPr indent="-180340"/>
            <a:r>
              <a:rPr lang="en-US" sz="1100" dirty="0">
                <a:effectLst/>
                <a:latin typeface="Comic Sans MS" panose="030F0702030302020204" pitchFamily="66" charset="0"/>
                <a:ea typeface="Times New Roman" panose="02020603050405020304" pitchFamily="18" charset="0"/>
                <a:cs typeface="Times New Roman" panose="02020603050405020304" pitchFamily="18" charset="0"/>
              </a:rPr>
              <a:t>•    it is an insulator/not a conductor;</a:t>
            </a:r>
            <a:endParaRPr lang="en-GB" sz="1100" dirty="0">
              <a:effectLst/>
              <a:latin typeface="Comic Sans MS" panose="030F0702030302020204" pitchFamily="66" charset="0"/>
              <a:ea typeface="Times New Roman" panose="02020603050405020304" pitchFamily="18" charset="0"/>
              <a:cs typeface="Times New Roman" panose="02020603050405020304" pitchFamily="18" charset="0"/>
            </a:endParaRPr>
          </a:p>
          <a:p>
            <a:pPr indent="-180340"/>
            <a:r>
              <a:rPr lang="en-US" sz="1100" dirty="0">
                <a:effectLst/>
                <a:latin typeface="Comic Sans MS" panose="030F0702030302020204" pitchFamily="66" charset="0"/>
                <a:ea typeface="Times New Roman" panose="02020603050405020304" pitchFamily="18" charset="0"/>
                <a:cs typeface="Times New Roman" panose="02020603050405020304" pitchFamily="18" charset="0"/>
              </a:rPr>
              <a:t>•    electricity will not pass/go/travel through plastic</a:t>
            </a:r>
            <a:endParaRPr lang="en-GB" sz="11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b="1" i="1" dirty="0">
                <a:effectLst/>
                <a:latin typeface="Comic Sans MS" panose="030F0702030302020204" pitchFamily="66" charset="0"/>
                <a:ea typeface="Times New Roman" panose="02020603050405020304" pitchFamily="18" charset="0"/>
                <a:cs typeface="Times New Roman" panose="02020603050405020304" pitchFamily="18" charset="0"/>
              </a:rPr>
              <a:t>Do not </a:t>
            </a:r>
            <a:r>
              <a:rPr lang="en-US" sz="1100" i="1" dirty="0">
                <a:effectLst/>
                <a:latin typeface="Comic Sans MS" panose="030F0702030302020204" pitchFamily="66" charset="0"/>
                <a:ea typeface="Times New Roman" panose="02020603050405020304" pitchFamily="18" charset="0"/>
                <a:cs typeface="Times New Roman" panose="02020603050405020304" pitchFamily="18" charset="0"/>
              </a:rPr>
              <a:t> give credit for:</a:t>
            </a:r>
            <a:endParaRPr lang="en-GB" sz="11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i="1" dirty="0">
                <a:effectLst/>
                <a:latin typeface="Comic Sans MS" panose="030F0702030302020204" pitchFamily="66" charset="0"/>
                <a:ea typeface="Times New Roman" panose="02020603050405020304" pitchFamily="18" charset="0"/>
                <a:cs typeface="Times New Roman" panose="02020603050405020304" pitchFamily="18" charset="0"/>
              </a:rPr>
              <a:t>•    so you do not get a shock [given in question].</a:t>
            </a:r>
            <a:endParaRPr lang="en-GB" sz="1100" dirty="0">
              <a:effectLst/>
              <a:latin typeface="Comic Sans MS" panose="030F0702030302020204" pitchFamily="66" charset="0"/>
              <a:ea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D20D3B2A-E3C5-71F7-43FB-113B01CE3FAF}"/>
              </a:ext>
            </a:extLst>
          </p:cNvPr>
          <p:cNvSpPr txBox="1"/>
          <p:nvPr/>
        </p:nvSpPr>
        <p:spPr>
          <a:xfrm>
            <a:off x="244285" y="7076060"/>
            <a:ext cx="6369423" cy="2292935"/>
          </a:xfrm>
          <a:prstGeom prst="rect">
            <a:avLst/>
          </a:prstGeom>
          <a:noFill/>
        </p:spPr>
        <p:txBody>
          <a:bodyPr wrap="square">
            <a:spAutoFit/>
          </a:bodyPr>
          <a:lstStyle/>
          <a:p>
            <a:r>
              <a:rPr lang="en-US" sz="1100" dirty="0">
                <a:effectLst/>
                <a:latin typeface="Comic Sans MS" panose="030F0702030302020204" pitchFamily="66" charset="0"/>
                <a:ea typeface="Times New Roman" panose="02020603050405020304" pitchFamily="18" charset="0"/>
                <a:cs typeface="Times New Roman" panose="02020603050405020304" pitchFamily="18" charset="0"/>
              </a:rPr>
              <a:t>64. Award </a:t>
            </a:r>
            <a:r>
              <a:rPr lang="en-US" sz="1100" b="1" dirty="0">
                <a:effectLst/>
                <a:latin typeface="Comic Sans MS" panose="030F0702030302020204" pitchFamily="66" charset="0"/>
                <a:ea typeface="Times New Roman" panose="02020603050405020304" pitchFamily="18" charset="0"/>
                <a:cs typeface="Times New Roman" panose="02020603050405020304" pitchFamily="18" charset="0"/>
              </a:rPr>
              <a:t>ONE </a:t>
            </a:r>
            <a:r>
              <a:rPr lang="en-US" sz="1100" dirty="0">
                <a:effectLst/>
                <a:latin typeface="Comic Sans MS" panose="030F0702030302020204" pitchFamily="66" charset="0"/>
                <a:ea typeface="Times New Roman" panose="02020603050405020304" pitchFamily="18" charset="0"/>
                <a:cs typeface="Times New Roman" panose="02020603050405020304" pitchFamily="18" charset="0"/>
              </a:rPr>
              <a:t>mark for:</a:t>
            </a:r>
            <a:endParaRPr lang="en-GB" sz="1100" dirty="0">
              <a:effectLst/>
              <a:latin typeface="Comic Sans MS" panose="030F0702030302020204" pitchFamily="66" charset="0"/>
              <a:ea typeface="Times New Roman" panose="02020603050405020304" pitchFamily="18" charset="0"/>
              <a:cs typeface="Times New Roman" panose="02020603050405020304" pitchFamily="18" charset="0"/>
            </a:endParaRPr>
          </a:p>
          <a:p>
            <a:pPr indent="-180340"/>
            <a:r>
              <a:rPr lang="en-US" sz="1100" dirty="0">
                <a:effectLst/>
                <a:latin typeface="Comic Sans MS" panose="030F0702030302020204" pitchFamily="66" charset="0"/>
                <a:ea typeface="Times New Roman" panose="02020603050405020304" pitchFamily="18" charset="0"/>
                <a:cs typeface="Times New Roman" panose="02020603050405020304" pitchFamily="18" charset="0"/>
              </a:rPr>
              <a:t>•    the water might conduct electricity to the body*;</a:t>
            </a:r>
            <a:endParaRPr lang="en-GB" sz="1100" dirty="0">
              <a:effectLst/>
              <a:latin typeface="Comic Sans MS" panose="030F0702030302020204" pitchFamily="66" charset="0"/>
              <a:ea typeface="Times New Roman" panose="02020603050405020304" pitchFamily="18" charset="0"/>
              <a:cs typeface="Times New Roman" panose="02020603050405020304" pitchFamily="18" charset="0"/>
            </a:endParaRPr>
          </a:p>
          <a:p>
            <a:pPr indent="-180340"/>
            <a:r>
              <a:rPr lang="en-US" sz="1100" dirty="0">
                <a:effectLst/>
                <a:latin typeface="Comic Sans MS" panose="030F0702030302020204" pitchFamily="66" charset="0"/>
                <a:ea typeface="Times New Roman" panose="02020603050405020304" pitchFamily="18" charset="0"/>
                <a:cs typeface="Times New Roman" panose="02020603050405020304" pitchFamily="18" charset="0"/>
              </a:rPr>
              <a:t>•    you might get a shock;</a:t>
            </a:r>
            <a:endParaRPr lang="en-GB" sz="1100" dirty="0">
              <a:effectLst/>
              <a:latin typeface="Comic Sans MS" panose="030F0702030302020204" pitchFamily="66" charset="0"/>
              <a:ea typeface="Times New Roman" panose="02020603050405020304" pitchFamily="18" charset="0"/>
              <a:cs typeface="Times New Roman" panose="02020603050405020304" pitchFamily="18" charset="0"/>
            </a:endParaRPr>
          </a:p>
          <a:p>
            <a:pPr indent="-180340"/>
            <a:r>
              <a:rPr lang="en-US" sz="1100" dirty="0">
                <a:effectLst/>
                <a:latin typeface="Comic Sans MS" panose="030F0702030302020204" pitchFamily="66" charset="0"/>
                <a:ea typeface="Times New Roman" panose="02020603050405020304" pitchFamily="18" charset="0"/>
                <a:cs typeface="Times New Roman" panose="02020603050405020304" pitchFamily="18" charset="0"/>
              </a:rPr>
              <a:t>•    you could be electrocuted.</a:t>
            </a:r>
            <a:endParaRPr lang="en-GB" sz="11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b="1" dirty="0">
                <a:effectLst/>
                <a:latin typeface="Comic Sans MS" panose="030F0702030302020204" pitchFamily="66" charset="0"/>
                <a:ea typeface="Times New Roman" panose="02020603050405020304" pitchFamily="18" charset="0"/>
                <a:cs typeface="Times New Roman" panose="02020603050405020304" pitchFamily="18" charset="0"/>
              </a:rPr>
              <a:t>Allow:</a:t>
            </a:r>
            <a:endParaRPr lang="en-GB" sz="1100" dirty="0">
              <a:effectLst/>
              <a:latin typeface="Comic Sans MS" panose="030F0702030302020204" pitchFamily="66" charset="0"/>
              <a:ea typeface="Times New Roman" panose="02020603050405020304" pitchFamily="18" charset="0"/>
              <a:cs typeface="Times New Roman" panose="02020603050405020304" pitchFamily="18" charset="0"/>
            </a:endParaRPr>
          </a:p>
          <a:p>
            <a:pPr indent="-180340"/>
            <a:r>
              <a:rPr lang="en-US" sz="1100" dirty="0">
                <a:effectLst/>
                <a:latin typeface="Comic Sans MS" panose="030F0702030302020204" pitchFamily="66" charset="0"/>
                <a:ea typeface="Times New Roman" panose="02020603050405020304" pitchFamily="18" charset="0"/>
                <a:cs typeface="Times New Roman" panose="02020603050405020304" pitchFamily="18" charset="0"/>
              </a:rPr>
              <a:t>•    there would be a short circuit.</a:t>
            </a:r>
            <a:endParaRPr lang="en-GB" sz="1100" dirty="0">
              <a:effectLst/>
              <a:latin typeface="Comic Sans MS" panose="030F0702030302020204" pitchFamily="66" charset="0"/>
              <a:ea typeface="Times New Roman" panose="02020603050405020304" pitchFamily="18" charset="0"/>
              <a:cs typeface="Times New Roman" panose="02020603050405020304" pitchFamily="18" charset="0"/>
            </a:endParaRPr>
          </a:p>
          <a:p>
            <a:pPr indent="-180340"/>
            <a:br>
              <a:rPr lang="en-US" sz="1100" dirty="0">
                <a:effectLst/>
                <a:latin typeface="Comic Sans MS" panose="030F0702030302020204" pitchFamily="66" charset="0"/>
                <a:ea typeface="Times New Roman" panose="02020603050405020304" pitchFamily="18" charset="0"/>
                <a:cs typeface="Times New Roman" panose="02020603050405020304" pitchFamily="18" charset="0"/>
              </a:rPr>
            </a:br>
            <a:r>
              <a:rPr lang="en-US" sz="1100" b="1" i="1" dirty="0">
                <a:effectLst/>
                <a:latin typeface="Comic Sans MS" panose="030F0702030302020204" pitchFamily="66" charset="0"/>
                <a:ea typeface="Times New Roman" panose="02020603050405020304" pitchFamily="18" charset="0"/>
                <a:cs typeface="Times New Roman" panose="02020603050405020304" pitchFamily="18" charset="0"/>
              </a:rPr>
              <a:t>NOTE:</a:t>
            </a:r>
            <a:endParaRPr lang="en-GB" sz="11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dirty="0">
                <a:effectLst/>
                <a:latin typeface="Comic Sans MS" panose="030F0702030302020204" pitchFamily="66" charset="0"/>
                <a:ea typeface="Times New Roman" panose="02020603050405020304" pitchFamily="18" charset="0"/>
                <a:cs typeface="Times New Roman" panose="02020603050405020304" pitchFamily="18" charset="0"/>
              </a:rPr>
              <a:t>Water is not a </a:t>
            </a:r>
            <a:r>
              <a:rPr lang="en-US" sz="1100" b="1" dirty="0">
                <a:effectLst/>
                <a:latin typeface="Comic Sans MS" panose="030F0702030302020204" pitchFamily="66" charset="0"/>
                <a:ea typeface="Times New Roman" panose="02020603050405020304" pitchFamily="18" charset="0"/>
                <a:cs typeface="Times New Roman" panose="02020603050405020304" pitchFamily="18" charset="0"/>
              </a:rPr>
              <a:t>good</a:t>
            </a:r>
            <a:r>
              <a:rPr lang="en-US" sz="1100" dirty="0">
                <a:effectLst/>
                <a:latin typeface="Comic Sans MS" panose="030F0702030302020204" pitchFamily="66" charset="0"/>
                <a:ea typeface="Times New Roman" panose="02020603050405020304" pitchFamily="18" charset="0"/>
                <a:cs typeface="Times New Roman" panose="02020603050405020304" pitchFamily="18" charset="0"/>
              </a:rPr>
              <a:t> conductor of electricity but it is a better conductor than air.</a:t>
            </a:r>
            <a:endParaRPr lang="en-GB" sz="11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b="1" i="1" dirty="0">
                <a:effectLst/>
                <a:latin typeface="Comic Sans MS" panose="030F0702030302020204" pitchFamily="66" charset="0"/>
                <a:ea typeface="Times New Roman" panose="02020603050405020304" pitchFamily="18" charset="0"/>
                <a:cs typeface="Times New Roman" panose="02020603050405020304" pitchFamily="18" charset="0"/>
              </a:rPr>
              <a:t>Do not </a:t>
            </a:r>
            <a:r>
              <a:rPr lang="en-US" sz="1100" i="1" dirty="0">
                <a:effectLst/>
                <a:latin typeface="Comic Sans MS" panose="030F0702030302020204" pitchFamily="66" charset="0"/>
                <a:ea typeface="Times New Roman" panose="02020603050405020304" pitchFamily="18" charset="0"/>
                <a:cs typeface="Times New Roman" panose="02020603050405020304" pitchFamily="18" charset="0"/>
              </a:rPr>
              <a:t> give credit for:</a:t>
            </a:r>
            <a:endParaRPr lang="en-GB" sz="11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i="1" dirty="0">
                <a:effectLst/>
                <a:latin typeface="Comic Sans MS" panose="030F0702030302020204" pitchFamily="66" charset="0"/>
                <a:ea typeface="Times New Roman" panose="02020603050405020304" pitchFamily="18" charset="0"/>
                <a:cs typeface="Times New Roman" panose="02020603050405020304" pitchFamily="18" charset="0"/>
              </a:rPr>
              <a:t>•    Water and electricity do not mix;</a:t>
            </a:r>
            <a:endParaRPr lang="en-GB" sz="11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i="1" dirty="0">
                <a:effectLst/>
                <a:latin typeface="Comic Sans MS" panose="030F0702030302020204" pitchFamily="66" charset="0"/>
                <a:ea typeface="Times New Roman" panose="02020603050405020304" pitchFamily="18" charset="0"/>
                <a:cs typeface="Times New Roman" panose="02020603050405020304" pitchFamily="18" charset="0"/>
              </a:rPr>
              <a:t>•    You could die;</a:t>
            </a:r>
            <a:endParaRPr lang="en-GB" sz="11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i="1" dirty="0">
                <a:effectLst/>
                <a:latin typeface="Comic Sans MS" panose="030F0702030302020204" pitchFamily="66" charset="0"/>
                <a:ea typeface="Times New Roman" panose="02020603050405020304" pitchFamily="18" charset="0"/>
                <a:cs typeface="Times New Roman" panose="02020603050405020304" pitchFamily="18" charset="0"/>
              </a:rPr>
              <a:t>•    it is dangerous [given in question].</a:t>
            </a:r>
            <a:endParaRPr lang="en-GB" sz="1100" dirty="0">
              <a:effectLst/>
              <a:latin typeface="Comic Sans MS" panose="030F0702030302020204" pitchFamily="66"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352025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FCB0B9E-2D5B-68D1-2BA3-DB76A298575B}"/>
              </a:ext>
            </a:extLst>
          </p:cNvPr>
          <p:cNvPicPr>
            <a:picLocks noChangeAspect="1"/>
          </p:cNvPicPr>
          <p:nvPr/>
        </p:nvPicPr>
        <p:blipFill>
          <a:blip r:embed="rId2"/>
          <a:stretch>
            <a:fillRect/>
          </a:stretch>
        </p:blipFill>
        <p:spPr>
          <a:xfrm>
            <a:off x="3573379" y="204565"/>
            <a:ext cx="2374702" cy="1312902"/>
          </a:xfrm>
          <a:prstGeom prst="rect">
            <a:avLst/>
          </a:prstGeom>
        </p:spPr>
      </p:pic>
      <p:sp>
        <p:nvSpPr>
          <p:cNvPr id="4" name="TextBox 3">
            <a:extLst>
              <a:ext uri="{FF2B5EF4-FFF2-40B4-BE49-F238E27FC236}">
                <a16:creationId xmlns:a16="http://schemas.microsoft.com/office/drawing/2014/main" id="{DD4DAA8D-C10F-CD37-F017-3AE1C05ED70B}"/>
              </a:ext>
            </a:extLst>
          </p:cNvPr>
          <p:cNvSpPr txBox="1"/>
          <p:nvPr/>
        </p:nvSpPr>
        <p:spPr>
          <a:xfrm>
            <a:off x="261272" y="391657"/>
            <a:ext cx="3312107" cy="938719"/>
          </a:xfrm>
          <a:prstGeom prst="rect">
            <a:avLst/>
          </a:prstGeom>
          <a:noFill/>
        </p:spPr>
        <p:txBody>
          <a:bodyPr wrap="square">
            <a:spAutoFit/>
          </a:bodyPr>
          <a:lstStyle/>
          <a:p>
            <a:r>
              <a:rPr lang="en-GB" sz="1100" kern="0" dirty="0">
                <a:latin typeface="Comic Sans MS" panose="030F0702030302020204" pitchFamily="66" charset="0"/>
                <a:ea typeface="Times New Roman" panose="02020603050405020304" pitchFamily="18" charset="0"/>
                <a:cs typeface="Times New Roman" panose="02020603050405020304" pitchFamily="18" charset="0"/>
              </a:rPr>
              <a:t>65. Award TWO marks for all correctly identified.</a:t>
            </a:r>
          </a:p>
          <a:p>
            <a:endParaRPr lang="en-GB" sz="1100" kern="0" dirty="0">
              <a:latin typeface="Comic Sans MS" panose="030F0702030302020204" pitchFamily="66" charset="0"/>
              <a:ea typeface="Times New Roman" panose="02020603050405020304" pitchFamily="18" charset="0"/>
              <a:cs typeface="Times New Roman" panose="02020603050405020304" pitchFamily="18" charset="0"/>
            </a:endParaRPr>
          </a:p>
          <a:p>
            <a:r>
              <a:rPr lang="en-GB" sz="1100" kern="0" dirty="0">
                <a:latin typeface="Comic Sans MS" panose="030F0702030302020204" pitchFamily="66" charset="0"/>
                <a:ea typeface="Times New Roman" panose="02020603050405020304" pitchFamily="18" charset="0"/>
                <a:cs typeface="Times New Roman" panose="02020603050405020304" pitchFamily="18" charset="0"/>
              </a:rPr>
              <a:t>If two marks cannot be awarded, award ONE mark for 4 correctly identified.</a:t>
            </a:r>
            <a:endParaRPr lang="en-GB" sz="1100" kern="100" dirty="0">
              <a:effectLst/>
              <a:latin typeface="Comic Sans MS" panose="030F0702030302020204" pitchFamily="66" charset="0"/>
              <a:ea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20E7725D-1176-1678-9A3D-EAB131A15C86}"/>
              </a:ext>
            </a:extLst>
          </p:cNvPr>
          <p:cNvSpPr txBox="1"/>
          <p:nvPr/>
        </p:nvSpPr>
        <p:spPr>
          <a:xfrm>
            <a:off x="261272" y="1591145"/>
            <a:ext cx="4652210" cy="1615827"/>
          </a:xfrm>
          <a:prstGeom prst="rect">
            <a:avLst/>
          </a:prstGeom>
          <a:noFill/>
        </p:spPr>
        <p:txBody>
          <a:bodyPr wrap="square">
            <a:spAutoFit/>
          </a:bodyPr>
          <a:lstStyle/>
          <a:p>
            <a:r>
              <a:rPr lang="en-US" sz="1100" dirty="0">
                <a:effectLst/>
                <a:latin typeface="Comic Sans MS" panose="030F0702030302020204" pitchFamily="66" charset="0"/>
                <a:ea typeface="Times New Roman" panose="02020603050405020304" pitchFamily="18" charset="0"/>
                <a:cs typeface="Times New Roman" panose="02020603050405020304" pitchFamily="18" charset="0"/>
              </a:rPr>
              <a:t>66. Award </a:t>
            </a:r>
            <a:r>
              <a:rPr lang="en-US" sz="1100" b="1" dirty="0">
                <a:effectLst/>
                <a:latin typeface="Comic Sans MS" panose="030F0702030302020204" pitchFamily="66" charset="0"/>
                <a:ea typeface="Times New Roman" panose="02020603050405020304" pitchFamily="18" charset="0"/>
                <a:cs typeface="Times New Roman" panose="02020603050405020304" pitchFamily="18" charset="0"/>
              </a:rPr>
              <a:t>ONE </a:t>
            </a:r>
            <a:r>
              <a:rPr lang="en-US" sz="1100" dirty="0">
                <a:effectLst/>
                <a:latin typeface="Comic Sans MS" panose="030F0702030302020204" pitchFamily="66" charset="0"/>
                <a:ea typeface="Times New Roman" panose="02020603050405020304" pitchFamily="18" charset="0"/>
                <a:cs typeface="Times New Roman" panose="02020603050405020304" pitchFamily="18" charset="0"/>
              </a:rPr>
              <a:t>mark for an identification of a fault in the electrical circuit:</a:t>
            </a:r>
            <a:endParaRPr lang="en-GB" sz="1100" dirty="0">
              <a:effectLst/>
              <a:latin typeface="Comic Sans MS" panose="030F0702030302020204" pitchFamily="66" charset="0"/>
              <a:ea typeface="Times New Roman" panose="02020603050405020304" pitchFamily="18" charset="0"/>
              <a:cs typeface="Times New Roman" panose="02020603050405020304" pitchFamily="18" charset="0"/>
            </a:endParaRPr>
          </a:p>
          <a:p>
            <a:pPr indent="-180340"/>
            <a:r>
              <a:rPr lang="en-US" sz="1100" dirty="0">
                <a:effectLst/>
                <a:latin typeface="Comic Sans MS" panose="030F0702030302020204" pitchFamily="66" charset="0"/>
                <a:ea typeface="Times New Roman" panose="02020603050405020304" pitchFamily="18" charset="0"/>
                <a:cs typeface="Times New Roman" panose="02020603050405020304" pitchFamily="18" charset="0"/>
              </a:rPr>
              <a:t>•    both wires are attached to the + terminal/one side/end/part of the battery;</a:t>
            </a:r>
            <a:endParaRPr lang="en-GB" sz="1100" dirty="0">
              <a:effectLst/>
              <a:latin typeface="Comic Sans MS" panose="030F0702030302020204" pitchFamily="66" charset="0"/>
              <a:ea typeface="Times New Roman" panose="02020603050405020304" pitchFamily="18" charset="0"/>
              <a:cs typeface="Times New Roman" panose="02020603050405020304" pitchFamily="18" charset="0"/>
            </a:endParaRPr>
          </a:p>
          <a:p>
            <a:pPr indent="-180340"/>
            <a:r>
              <a:rPr lang="en-US" sz="1100" dirty="0">
                <a:effectLst/>
                <a:latin typeface="Comic Sans MS" panose="030F0702030302020204" pitchFamily="66" charset="0"/>
                <a:ea typeface="Times New Roman" panose="02020603050405020304" pitchFamily="18" charset="0"/>
                <a:cs typeface="Times New Roman" panose="02020603050405020304" pitchFamily="18" charset="0"/>
              </a:rPr>
              <a:t>•    it is not a complete circuit.</a:t>
            </a:r>
            <a:endParaRPr lang="en-GB" sz="11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b="1" dirty="0">
                <a:effectLst/>
                <a:latin typeface="Comic Sans MS" panose="030F0702030302020204" pitchFamily="66" charset="0"/>
                <a:ea typeface="Times New Roman" panose="02020603050405020304" pitchFamily="18" charset="0"/>
                <a:cs typeface="Times New Roman" panose="02020603050405020304" pitchFamily="18" charset="0"/>
              </a:rPr>
              <a:t>          Allow:</a:t>
            </a:r>
            <a:endParaRPr lang="en-GB" sz="1100" dirty="0">
              <a:effectLst/>
              <a:latin typeface="Comic Sans MS" panose="030F0702030302020204" pitchFamily="66" charset="0"/>
              <a:ea typeface="Times New Roman" panose="02020603050405020304" pitchFamily="18" charset="0"/>
              <a:cs typeface="Times New Roman" panose="02020603050405020304" pitchFamily="18" charset="0"/>
            </a:endParaRPr>
          </a:p>
          <a:p>
            <a:pPr indent="-180340"/>
            <a:r>
              <a:rPr lang="en-US" sz="1100" dirty="0">
                <a:effectLst/>
                <a:latin typeface="Comic Sans MS" panose="030F0702030302020204" pitchFamily="66" charset="0"/>
                <a:ea typeface="Times New Roman" panose="02020603050405020304" pitchFamily="18" charset="0"/>
                <a:cs typeface="Times New Roman" panose="02020603050405020304" pitchFamily="18" charset="0"/>
              </a:rPr>
              <a:t>•    one wire should be attached to each end (of the battery).</a:t>
            </a:r>
            <a:endParaRPr lang="en-GB" sz="11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b="1" i="1" dirty="0">
                <a:effectLst/>
                <a:latin typeface="Comic Sans MS" panose="030F0702030302020204" pitchFamily="66" charset="0"/>
                <a:ea typeface="Times New Roman" panose="02020603050405020304" pitchFamily="18" charset="0"/>
                <a:cs typeface="Times New Roman" panose="02020603050405020304" pitchFamily="18" charset="0"/>
              </a:rPr>
              <a:t>Do not </a:t>
            </a:r>
            <a:r>
              <a:rPr lang="en-US" sz="1100" i="1" dirty="0">
                <a:effectLst/>
                <a:latin typeface="Comic Sans MS" panose="030F0702030302020204" pitchFamily="66" charset="0"/>
                <a:ea typeface="Times New Roman" panose="02020603050405020304" pitchFamily="18" charset="0"/>
                <a:cs typeface="Times New Roman" panose="02020603050405020304" pitchFamily="18" charset="0"/>
              </a:rPr>
              <a:t> give credit for:</a:t>
            </a:r>
            <a:endParaRPr lang="en-GB" sz="11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i="1" dirty="0">
                <a:effectLst/>
                <a:latin typeface="Comic Sans MS" panose="030F0702030302020204" pitchFamily="66" charset="0"/>
                <a:ea typeface="Times New Roman" panose="02020603050405020304" pitchFamily="18" charset="0"/>
                <a:cs typeface="Times New Roman" panose="02020603050405020304" pitchFamily="18" charset="0"/>
              </a:rPr>
              <a:t>•    it is connected wrongly [imprecise].</a:t>
            </a:r>
            <a:endParaRPr lang="en-GB" sz="1100" dirty="0">
              <a:effectLst/>
              <a:latin typeface="Comic Sans MS" panose="030F0702030302020204" pitchFamily="66" charset="0"/>
              <a:ea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20345AD4-F015-8AC8-19EE-2D23DBAD5990}"/>
              </a:ext>
            </a:extLst>
          </p:cNvPr>
          <p:cNvSpPr txBox="1"/>
          <p:nvPr/>
        </p:nvSpPr>
        <p:spPr>
          <a:xfrm>
            <a:off x="261271" y="3345841"/>
            <a:ext cx="6235781" cy="468398"/>
          </a:xfrm>
          <a:prstGeom prst="rect">
            <a:avLst/>
          </a:prstGeom>
          <a:noFill/>
        </p:spPr>
        <p:txBody>
          <a:bodyPr wrap="square">
            <a:spAutoFit/>
          </a:bodyPr>
          <a:lstStyle/>
          <a:p>
            <a:pPr>
              <a:lnSpc>
                <a:spcPct val="115000"/>
              </a:lnSpc>
              <a:spcBef>
                <a:spcPts val="1200"/>
              </a:spcBef>
              <a:spcAft>
                <a:spcPts val="1000"/>
              </a:spcAft>
            </a:pPr>
            <a:r>
              <a:rPr lang="en-US" sz="1100" dirty="0">
                <a:effectLst/>
                <a:latin typeface="Comic Sans MS" panose="030F0702030302020204" pitchFamily="66" charset="0"/>
                <a:ea typeface="Times New Roman" panose="02020603050405020304" pitchFamily="18" charset="0"/>
                <a:cs typeface="Times New Roman" panose="02020603050405020304" pitchFamily="18" charset="0"/>
              </a:rPr>
              <a:t>67. Award </a:t>
            </a:r>
            <a:r>
              <a:rPr lang="en-US" sz="1100" b="1" dirty="0">
                <a:effectLst/>
                <a:latin typeface="Comic Sans MS" panose="030F0702030302020204" pitchFamily="66" charset="0"/>
                <a:ea typeface="Times New Roman" panose="02020603050405020304" pitchFamily="18" charset="0"/>
                <a:cs typeface="Times New Roman" panose="02020603050405020304" pitchFamily="18" charset="0"/>
              </a:rPr>
              <a:t>ONE </a:t>
            </a:r>
            <a:r>
              <a:rPr lang="en-US" sz="1100" dirty="0">
                <a:effectLst/>
                <a:latin typeface="Comic Sans MS" panose="030F0702030302020204" pitchFamily="66" charset="0"/>
                <a:ea typeface="Times New Roman" panose="02020603050405020304" pitchFamily="18" charset="0"/>
                <a:cs typeface="Times New Roman" panose="02020603050405020304" pitchFamily="18" charset="0"/>
              </a:rPr>
              <a:t>mark for a drawn circuit which includes all three symbols as given</a:t>
            </a:r>
            <a:br>
              <a:rPr lang="en-US" sz="1100" dirty="0">
                <a:effectLst/>
                <a:latin typeface="Comic Sans MS" panose="030F0702030302020204" pitchFamily="66" charset="0"/>
                <a:ea typeface="Times New Roman" panose="02020603050405020304" pitchFamily="18" charset="0"/>
                <a:cs typeface="Times New Roman" panose="02020603050405020304" pitchFamily="18" charset="0"/>
              </a:rPr>
            </a:br>
            <a:r>
              <a:rPr lang="en-US" sz="1100" dirty="0">
                <a:effectLst/>
                <a:latin typeface="Comic Sans MS" panose="030F0702030302020204" pitchFamily="66" charset="0"/>
                <a:ea typeface="Times New Roman" panose="02020603050405020304" pitchFamily="18" charset="0"/>
                <a:cs typeface="Times New Roman" panose="02020603050405020304" pitchFamily="18" charset="0"/>
              </a:rPr>
              <a:t>in the question (in any order):</a:t>
            </a:r>
            <a:endParaRPr lang="en-GB" sz="1100" dirty="0">
              <a:effectLst/>
              <a:latin typeface="Comic Sans MS" panose="030F0702030302020204" pitchFamily="66" charset="0"/>
              <a:ea typeface="Times New Roman" panose="02020603050405020304" pitchFamily="18" charset="0"/>
              <a:cs typeface="Times New Roman" panose="02020603050405020304" pitchFamily="18" charset="0"/>
            </a:endParaRPr>
          </a:p>
        </p:txBody>
      </p:sp>
      <p:pic>
        <p:nvPicPr>
          <p:cNvPr id="2050" name="Picture 2">
            <a:extLst>
              <a:ext uri="{FF2B5EF4-FFF2-40B4-BE49-F238E27FC236}">
                <a16:creationId xmlns:a16="http://schemas.microsoft.com/office/drawing/2014/main" id="{33008B57-28D3-090E-DA84-2E07BC7A65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3790" y="3814239"/>
            <a:ext cx="1719295" cy="905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a:extLst>
              <a:ext uri="{FF2B5EF4-FFF2-40B4-BE49-F238E27FC236}">
                <a16:creationId xmlns:a16="http://schemas.microsoft.com/office/drawing/2014/main" id="{BBD72088-A2A0-4904-7EC7-BC33941A7C9F}"/>
              </a:ext>
            </a:extLst>
          </p:cNvPr>
          <p:cNvSpPr txBox="1"/>
          <p:nvPr/>
        </p:nvSpPr>
        <p:spPr>
          <a:xfrm>
            <a:off x="385011" y="4719822"/>
            <a:ext cx="3433010" cy="769441"/>
          </a:xfrm>
          <a:prstGeom prst="rect">
            <a:avLst/>
          </a:prstGeom>
          <a:noFill/>
        </p:spPr>
        <p:txBody>
          <a:bodyPr wrap="square">
            <a:spAutoFit/>
          </a:bodyPr>
          <a:lstStyle/>
          <a:p>
            <a:r>
              <a:rPr lang="en-US" sz="1100" b="1" dirty="0">
                <a:effectLst/>
                <a:latin typeface="Comic Sans MS" panose="030F0702030302020204" pitchFamily="66" charset="0"/>
                <a:ea typeface="Times New Roman" panose="02020603050405020304" pitchFamily="18" charset="0"/>
                <a:cs typeface="Times New Roman" panose="02020603050405020304" pitchFamily="18" charset="0"/>
              </a:rPr>
              <a:t>Allow:</a:t>
            </a:r>
            <a:endParaRPr lang="en-GB" sz="1100" dirty="0">
              <a:effectLst/>
              <a:latin typeface="Comic Sans MS" panose="030F0702030302020204" pitchFamily="66" charset="0"/>
              <a:ea typeface="Times New Roman" panose="02020603050405020304" pitchFamily="18" charset="0"/>
              <a:cs typeface="Times New Roman" panose="02020603050405020304" pitchFamily="18" charset="0"/>
            </a:endParaRPr>
          </a:p>
          <a:p>
            <a:r>
              <a:rPr lang="en-US" sz="1100" dirty="0">
                <a:effectLst/>
                <a:latin typeface="Comic Sans MS" panose="030F0702030302020204" pitchFamily="66" charset="0"/>
                <a:ea typeface="Times New Roman" panose="02020603050405020304" pitchFamily="18" charset="0"/>
                <a:cs typeface="Times New Roman" panose="02020603050405020304" pitchFamily="18" charset="0"/>
              </a:rPr>
              <a:t>[non-rectilinear circuits] or [parallel circuits, although this  is beyond Key Stage 2]</a:t>
            </a:r>
            <a:endParaRPr lang="en-GB" sz="1100" dirty="0">
              <a:effectLst/>
              <a:latin typeface="Comic Sans MS" panose="030F0702030302020204" pitchFamily="66" charset="0"/>
              <a:ea typeface="Times New Roman" panose="02020603050405020304" pitchFamily="18" charset="0"/>
              <a:cs typeface="Times New Roman" panose="02020603050405020304" pitchFamily="18" charset="0"/>
            </a:endParaRPr>
          </a:p>
          <a:p>
            <a:endParaRPr lang="en-GB" sz="1100" dirty="0">
              <a:effectLst/>
              <a:latin typeface="Comic Sans MS" panose="030F0702030302020204" pitchFamily="66" charset="0"/>
              <a:ea typeface="Times New Roman" panose="02020603050405020304" pitchFamily="18" charset="0"/>
              <a:cs typeface="Times New Roman" panose="02020603050405020304" pitchFamily="18" charset="0"/>
            </a:endParaRPr>
          </a:p>
        </p:txBody>
      </p:sp>
      <p:pic>
        <p:nvPicPr>
          <p:cNvPr id="2051" name="Picture 3">
            <a:extLst>
              <a:ext uri="{FF2B5EF4-FFF2-40B4-BE49-F238E27FC236}">
                <a16:creationId xmlns:a16="http://schemas.microsoft.com/office/drawing/2014/main" id="{59D8A615-513E-10F1-20F8-4A7D3CD444C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4276" y="5489263"/>
            <a:ext cx="1439027" cy="782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2" name="Picture 4">
            <a:extLst>
              <a:ext uri="{FF2B5EF4-FFF2-40B4-BE49-F238E27FC236}">
                <a16:creationId xmlns:a16="http://schemas.microsoft.com/office/drawing/2014/main" id="{06C5EE0D-863D-487F-9316-745294099F6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08976" y="5471641"/>
            <a:ext cx="809045" cy="1600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083205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0</TotalTime>
  <Words>4908</Words>
  <Application>Microsoft Office PowerPoint</Application>
  <PresentationFormat>A4 Paper (210x297 mm)</PresentationFormat>
  <Paragraphs>569</Paragraphs>
  <Slides>19</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19</vt:i4>
      </vt:variant>
    </vt:vector>
  </HeadingPairs>
  <TitlesOfParts>
    <vt:vector size="28" baseType="lpstr">
      <vt:lpstr>Arial</vt:lpstr>
      <vt:lpstr>Calibri</vt:lpstr>
      <vt:lpstr>Calibri Light</vt:lpstr>
      <vt:lpstr>Comic Sans MS</vt:lpstr>
      <vt:lpstr>HelveticaNeueLT Std</vt:lpstr>
      <vt:lpstr>HelveticaNeueLT Std Lt</vt:lpstr>
      <vt:lpstr>Myriad Pro</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 Flintham</dc:creator>
  <cp:lastModifiedBy>Paul Flintham</cp:lastModifiedBy>
  <cp:revision>6</cp:revision>
  <dcterms:created xsi:type="dcterms:W3CDTF">2024-01-09T14:29:33Z</dcterms:created>
  <dcterms:modified xsi:type="dcterms:W3CDTF">2024-05-21T11:47:18Z</dcterms:modified>
</cp:coreProperties>
</file>