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56" r:id="rId3"/>
    <p:sldId id="292" r:id="rId4"/>
    <p:sldId id="293" r:id="rId5"/>
    <p:sldId id="307" r:id="rId6"/>
    <p:sldId id="308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9" r:id="rId21"/>
    <p:sldId id="312" r:id="rId22"/>
    <p:sldId id="316" r:id="rId23"/>
    <p:sldId id="314" r:id="rId24"/>
    <p:sldId id="310" r:id="rId25"/>
    <p:sldId id="311" r:id="rId2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1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Flintham" userId="9c667512-4df2-4cd6-a38a-97a5a69da614" providerId="ADAL" clId="{0982468C-D07D-45FF-87A2-CB91395744B2}"/>
    <pc:docChg chg="undo custSel addSld delSld modSld sldOrd">
      <pc:chgData name="Paul Flintham" userId="9c667512-4df2-4cd6-a38a-97a5a69da614" providerId="ADAL" clId="{0982468C-D07D-45FF-87A2-CB91395744B2}" dt="2024-05-10T11:16:59.955" v="5434" actId="47"/>
      <pc:docMkLst>
        <pc:docMk/>
      </pc:docMkLst>
      <pc:sldChg chg="addSp delSp modSp mod">
        <pc:chgData name="Paul Flintham" userId="9c667512-4df2-4cd6-a38a-97a5a69da614" providerId="ADAL" clId="{0982468C-D07D-45FF-87A2-CB91395744B2}" dt="2024-05-10T11:16:07.752" v="5433" actId="20577"/>
        <pc:sldMkLst>
          <pc:docMk/>
          <pc:sldMk cId="4039219627" sldId="256"/>
        </pc:sldMkLst>
        <pc:spChg chg="del">
          <ac:chgData name="Paul Flintham" userId="9c667512-4df2-4cd6-a38a-97a5a69da614" providerId="ADAL" clId="{0982468C-D07D-45FF-87A2-CB91395744B2}" dt="2024-05-08T11:43:05.887" v="92" actId="478"/>
          <ac:spMkLst>
            <pc:docMk/>
            <pc:sldMk cId="4039219627" sldId="256"/>
            <ac:spMk id="3" creationId="{65A708BC-9EC6-B3BD-E29D-EBB77B216CD1}"/>
          </ac:spMkLst>
        </pc:spChg>
        <pc:spChg chg="mod">
          <ac:chgData name="Paul Flintham" userId="9c667512-4df2-4cd6-a38a-97a5a69da614" providerId="ADAL" clId="{0982468C-D07D-45FF-87A2-CB91395744B2}" dt="2024-05-10T07:33:52.427" v="5419" actId="20577"/>
          <ac:spMkLst>
            <pc:docMk/>
            <pc:sldMk cId="4039219627" sldId="256"/>
            <ac:spMk id="5" creationId="{E03BC461-6E9E-78F0-15C1-65A1812D29E0}"/>
          </ac:spMkLst>
        </pc:spChg>
        <pc:spChg chg="mod">
          <ac:chgData name="Paul Flintham" userId="9c667512-4df2-4cd6-a38a-97a5a69da614" providerId="ADAL" clId="{0982468C-D07D-45FF-87A2-CB91395744B2}" dt="2024-05-09T10:20:52.462" v="3307" actId="1076"/>
          <ac:spMkLst>
            <pc:docMk/>
            <pc:sldMk cId="4039219627" sldId="256"/>
            <ac:spMk id="6" creationId="{DAA35007-A97A-60BE-D704-A8F5582ACF48}"/>
          </ac:spMkLst>
        </pc:spChg>
        <pc:spChg chg="add mod">
          <ac:chgData name="Paul Flintham" userId="9c667512-4df2-4cd6-a38a-97a5a69da614" providerId="ADAL" clId="{0982468C-D07D-45FF-87A2-CB91395744B2}" dt="2024-05-08T14:07:09.508" v="169" actId="14100"/>
          <ac:spMkLst>
            <pc:docMk/>
            <pc:sldMk cId="4039219627" sldId="256"/>
            <ac:spMk id="7" creationId="{86CF8058-E47F-2F85-5CA5-5D5F31102205}"/>
          </ac:spMkLst>
        </pc:spChg>
        <pc:spChg chg="mod">
          <ac:chgData name="Paul Flintham" userId="9c667512-4df2-4cd6-a38a-97a5a69da614" providerId="ADAL" clId="{0982468C-D07D-45FF-87A2-CB91395744B2}" dt="2024-05-08T11:42:52.198" v="88" actId="20577"/>
          <ac:spMkLst>
            <pc:docMk/>
            <pc:sldMk cId="4039219627" sldId="256"/>
            <ac:spMk id="8" creationId="{2A909BD8-691E-C345-F103-DCC86BCAFE6E}"/>
          </ac:spMkLst>
        </pc:spChg>
        <pc:spChg chg="mod">
          <ac:chgData name="Paul Flintham" userId="9c667512-4df2-4cd6-a38a-97a5a69da614" providerId="ADAL" clId="{0982468C-D07D-45FF-87A2-CB91395744B2}" dt="2024-05-10T11:16:07.752" v="5433" actId="20577"/>
          <ac:spMkLst>
            <pc:docMk/>
            <pc:sldMk cId="4039219627" sldId="256"/>
            <ac:spMk id="9" creationId="{DCE02DB0-2320-FA8B-CBB6-A3C11487AA3A}"/>
          </ac:spMkLst>
        </pc:spChg>
        <pc:spChg chg="del">
          <ac:chgData name="Paul Flintham" userId="9c667512-4df2-4cd6-a38a-97a5a69da614" providerId="ADAL" clId="{0982468C-D07D-45FF-87A2-CB91395744B2}" dt="2024-05-08T11:43:08.614" v="94" actId="478"/>
          <ac:spMkLst>
            <pc:docMk/>
            <pc:sldMk cId="4039219627" sldId="256"/>
            <ac:spMk id="10" creationId="{39C0377B-EDF6-4F6D-1AA4-B72126A2D60F}"/>
          </ac:spMkLst>
        </pc:spChg>
        <pc:spChg chg="add mod">
          <ac:chgData name="Paul Flintham" userId="9c667512-4df2-4cd6-a38a-97a5a69da614" providerId="ADAL" clId="{0982468C-D07D-45FF-87A2-CB91395744B2}" dt="2024-05-08T14:08:26.784" v="206" actId="20577"/>
          <ac:spMkLst>
            <pc:docMk/>
            <pc:sldMk cId="4039219627" sldId="256"/>
            <ac:spMk id="12" creationId="{9E5A32D9-1B59-9F96-BC8C-57AF3E65CE83}"/>
          </ac:spMkLst>
        </pc:spChg>
        <pc:spChg chg="add mod">
          <ac:chgData name="Paul Flintham" userId="9c667512-4df2-4cd6-a38a-97a5a69da614" providerId="ADAL" clId="{0982468C-D07D-45FF-87A2-CB91395744B2}" dt="2024-05-08T14:07:34.426" v="175" actId="255"/>
          <ac:spMkLst>
            <pc:docMk/>
            <pc:sldMk cId="4039219627" sldId="256"/>
            <ac:spMk id="16" creationId="{10D54242-2537-90F1-8ED8-B1BDD48467B4}"/>
          </ac:spMkLst>
        </pc:spChg>
        <pc:spChg chg="mod">
          <ac:chgData name="Paul Flintham" userId="9c667512-4df2-4cd6-a38a-97a5a69da614" providerId="ADAL" clId="{0982468C-D07D-45FF-87A2-CB91395744B2}" dt="2024-05-08T14:07:03.160" v="168" actId="1076"/>
          <ac:spMkLst>
            <pc:docMk/>
            <pc:sldMk cId="4039219627" sldId="256"/>
            <ac:spMk id="18" creationId="{3B3F6E12-03D0-974C-8F2E-2B571639D554}"/>
          </ac:spMkLst>
        </pc:spChg>
        <pc:spChg chg="add mod">
          <ac:chgData name="Paul Flintham" userId="9c667512-4df2-4cd6-a38a-97a5a69da614" providerId="ADAL" clId="{0982468C-D07D-45FF-87A2-CB91395744B2}" dt="2024-05-08T14:08:30.177" v="210" actId="20577"/>
          <ac:spMkLst>
            <pc:docMk/>
            <pc:sldMk cId="4039219627" sldId="256"/>
            <ac:spMk id="19" creationId="{17D2FCEE-BE70-D3D9-B93D-A217E6F62F8B}"/>
          </ac:spMkLst>
        </pc:spChg>
        <pc:spChg chg="add mod">
          <ac:chgData name="Paul Flintham" userId="9c667512-4df2-4cd6-a38a-97a5a69da614" providerId="ADAL" clId="{0982468C-D07D-45FF-87A2-CB91395744B2}" dt="2024-05-08T14:10:16.034" v="224" actId="1076"/>
          <ac:spMkLst>
            <pc:docMk/>
            <pc:sldMk cId="4039219627" sldId="256"/>
            <ac:spMk id="22" creationId="{1C1672BF-EA1A-F399-88DB-D02AD981FD5C}"/>
          </ac:spMkLst>
        </pc:spChg>
        <pc:spChg chg="add mod">
          <ac:chgData name="Paul Flintham" userId="9c667512-4df2-4cd6-a38a-97a5a69da614" providerId="ADAL" clId="{0982468C-D07D-45FF-87A2-CB91395744B2}" dt="2024-05-08T14:10:25.895" v="228" actId="1076"/>
          <ac:spMkLst>
            <pc:docMk/>
            <pc:sldMk cId="4039219627" sldId="256"/>
            <ac:spMk id="23" creationId="{CB10E695-0A53-8F45-0DB1-6083866D5460}"/>
          </ac:spMkLst>
        </pc:spChg>
        <pc:spChg chg="add mod">
          <ac:chgData name="Paul Flintham" userId="9c667512-4df2-4cd6-a38a-97a5a69da614" providerId="ADAL" clId="{0982468C-D07D-45FF-87A2-CB91395744B2}" dt="2024-05-08T14:10:40.226" v="230" actId="1076"/>
          <ac:spMkLst>
            <pc:docMk/>
            <pc:sldMk cId="4039219627" sldId="256"/>
            <ac:spMk id="24" creationId="{577582A0-1C38-19B0-1391-2C2153B06351}"/>
          </ac:spMkLst>
        </pc:spChg>
        <pc:picChg chg="del">
          <ac:chgData name="Paul Flintham" userId="9c667512-4df2-4cd6-a38a-97a5a69da614" providerId="ADAL" clId="{0982468C-D07D-45FF-87A2-CB91395744B2}" dt="2024-05-08T11:43:06.403" v="93" actId="478"/>
          <ac:picMkLst>
            <pc:docMk/>
            <pc:sldMk cId="4039219627" sldId="256"/>
            <ac:picMk id="7" creationId="{2512735D-977A-62CD-4874-647F4416B2DD}"/>
          </ac:picMkLst>
        </pc:picChg>
        <pc:picChg chg="add mod">
          <ac:chgData name="Paul Flintham" userId="9c667512-4df2-4cd6-a38a-97a5a69da614" providerId="ADAL" clId="{0982468C-D07D-45FF-87A2-CB91395744B2}" dt="2024-05-08T14:07:14.446" v="171" actId="14100"/>
          <ac:picMkLst>
            <pc:docMk/>
            <pc:sldMk cId="4039219627" sldId="256"/>
            <ac:picMk id="10" creationId="{2FCFA142-8F76-3D55-28EA-42407A7D6009}"/>
          </ac:picMkLst>
        </pc:picChg>
        <pc:picChg chg="del">
          <ac:chgData name="Paul Flintham" userId="9c667512-4df2-4cd6-a38a-97a5a69da614" providerId="ADAL" clId="{0982468C-D07D-45FF-87A2-CB91395744B2}" dt="2024-05-08T11:43:09.407" v="95" actId="478"/>
          <ac:picMkLst>
            <pc:docMk/>
            <pc:sldMk cId="4039219627" sldId="256"/>
            <ac:picMk id="11" creationId="{5F4FF0E6-B46F-109F-5F19-B1E2D2E34B12}"/>
          </ac:picMkLst>
        </pc:picChg>
        <pc:cxnChg chg="add mod">
          <ac:chgData name="Paul Flintham" userId="9c667512-4df2-4cd6-a38a-97a5a69da614" providerId="ADAL" clId="{0982468C-D07D-45FF-87A2-CB91395744B2}" dt="2024-05-08T14:06:50.024" v="162" actId="13822"/>
          <ac:cxnSpMkLst>
            <pc:docMk/>
            <pc:sldMk cId="4039219627" sldId="256"/>
            <ac:cxnSpMk id="14" creationId="{5954A9AB-7D12-3CBB-4CC9-C1BCAF459220}"/>
          </ac:cxnSpMkLst>
        </pc:cxnChg>
        <pc:cxnChg chg="add mod">
          <ac:chgData name="Paul Flintham" userId="9c667512-4df2-4cd6-a38a-97a5a69da614" providerId="ADAL" clId="{0982468C-D07D-45FF-87A2-CB91395744B2}" dt="2024-05-08T14:09:47.855" v="212" actId="1076"/>
          <ac:cxnSpMkLst>
            <pc:docMk/>
            <pc:sldMk cId="4039219627" sldId="256"/>
            <ac:cxnSpMk id="20" creationId="{F9652732-0503-FB45-7812-57911C2B42DA}"/>
          </ac:cxnSpMkLst>
        </pc:cxnChg>
        <pc:cxnChg chg="add mod">
          <ac:chgData name="Paul Flintham" userId="9c667512-4df2-4cd6-a38a-97a5a69da614" providerId="ADAL" clId="{0982468C-D07D-45FF-87A2-CB91395744B2}" dt="2024-05-08T14:09:52.383" v="214" actId="1076"/>
          <ac:cxnSpMkLst>
            <pc:docMk/>
            <pc:sldMk cId="4039219627" sldId="256"/>
            <ac:cxnSpMk id="21" creationId="{0D8BAF7A-C3F7-7333-0547-9BC14BAF6957}"/>
          </ac:cxnSpMkLst>
        </pc:cxnChg>
      </pc:sldChg>
      <pc:sldChg chg="del">
        <pc:chgData name="Paul Flintham" userId="9c667512-4df2-4cd6-a38a-97a5a69da614" providerId="ADAL" clId="{0982468C-D07D-45FF-87A2-CB91395744B2}" dt="2024-05-08T11:43:13.589" v="96" actId="47"/>
        <pc:sldMkLst>
          <pc:docMk/>
          <pc:sldMk cId="1681592653" sldId="257"/>
        </pc:sldMkLst>
      </pc:sldChg>
      <pc:sldChg chg="del">
        <pc:chgData name="Paul Flintham" userId="9c667512-4df2-4cd6-a38a-97a5a69da614" providerId="ADAL" clId="{0982468C-D07D-45FF-87A2-CB91395744B2}" dt="2024-05-08T11:43:14.153" v="97" actId="47"/>
        <pc:sldMkLst>
          <pc:docMk/>
          <pc:sldMk cId="2498070935" sldId="258"/>
        </pc:sldMkLst>
      </pc:sldChg>
      <pc:sldChg chg="del">
        <pc:chgData name="Paul Flintham" userId="9c667512-4df2-4cd6-a38a-97a5a69da614" providerId="ADAL" clId="{0982468C-D07D-45FF-87A2-CB91395744B2}" dt="2024-05-08T11:43:14.638" v="98" actId="47"/>
        <pc:sldMkLst>
          <pc:docMk/>
          <pc:sldMk cId="423865808" sldId="259"/>
        </pc:sldMkLst>
      </pc:sldChg>
      <pc:sldChg chg="del">
        <pc:chgData name="Paul Flintham" userId="9c667512-4df2-4cd6-a38a-97a5a69da614" providerId="ADAL" clId="{0982468C-D07D-45FF-87A2-CB91395744B2}" dt="2024-05-08T11:43:15.217" v="99" actId="47"/>
        <pc:sldMkLst>
          <pc:docMk/>
          <pc:sldMk cId="3011292993" sldId="260"/>
        </pc:sldMkLst>
      </pc:sldChg>
      <pc:sldChg chg="del">
        <pc:chgData name="Paul Flintham" userId="9c667512-4df2-4cd6-a38a-97a5a69da614" providerId="ADAL" clId="{0982468C-D07D-45FF-87A2-CB91395744B2}" dt="2024-05-08T11:43:15.764" v="100" actId="47"/>
        <pc:sldMkLst>
          <pc:docMk/>
          <pc:sldMk cId="3693334800" sldId="261"/>
        </pc:sldMkLst>
      </pc:sldChg>
      <pc:sldChg chg="del">
        <pc:chgData name="Paul Flintham" userId="9c667512-4df2-4cd6-a38a-97a5a69da614" providerId="ADAL" clId="{0982468C-D07D-45FF-87A2-CB91395744B2}" dt="2024-05-08T11:43:17.029" v="101" actId="47"/>
        <pc:sldMkLst>
          <pc:docMk/>
          <pc:sldMk cId="3254099636" sldId="262"/>
        </pc:sldMkLst>
      </pc:sldChg>
      <pc:sldChg chg="del">
        <pc:chgData name="Paul Flintham" userId="9c667512-4df2-4cd6-a38a-97a5a69da614" providerId="ADAL" clId="{0982468C-D07D-45FF-87A2-CB91395744B2}" dt="2024-05-08T11:43:19.110" v="103" actId="47"/>
        <pc:sldMkLst>
          <pc:docMk/>
          <pc:sldMk cId="1852143333" sldId="264"/>
        </pc:sldMkLst>
      </pc:sldChg>
      <pc:sldChg chg="del">
        <pc:chgData name="Paul Flintham" userId="9c667512-4df2-4cd6-a38a-97a5a69da614" providerId="ADAL" clId="{0982468C-D07D-45FF-87A2-CB91395744B2}" dt="2024-05-08T11:43:19.920" v="104" actId="47"/>
        <pc:sldMkLst>
          <pc:docMk/>
          <pc:sldMk cId="2915185544" sldId="265"/>
        </pc:sldMkLst>
      </pc:sldChg>
      <pc:sldChg chg="del">
        <pc:chgData name="Paul Flintham" userId="9c667512-4df2-4cd6-a38a-97a5a69da614" providerId="ADAL" clId="{0982468C-D07D-45FF-87A2-CB91395744B2}" dt="2024-05-08T11:43:20.743" v="105" actId="47"/>
        <pc:sldMkLst>
          <pc:docMk/>
          <pc:sldMk cId="391553010" sldId="266"/>
        </pc:sldMkLst>
      </pc:sldChg>
      <pc:sldChg chg="del">
        <pc:chgData name="Paul Flintham" userId="9c667512-4df2-4cd6-a38a-97a5a69da614" providerId="ADAL" clId="{0982468C-D07D-45FF-87A2-CB91395744B2}" dt="2024-05-08T11:43:21.598" v="106" actId="47"/>
        <pc:sldMkLst>
          <pc:docMk/>
          <pc:sldMk cId="3839387273" sldId="267"/>
        </pc:sldMkLst>
      </pc:sldChg>
      <pc:sldChg chg="del">
        <pc:chgData name="Paul Flintham" userId="9c667512-4df2-4cd6-a38a-97a5a69da614" providerId="ADAL" clId="{0982468C-D07D-45FF-87A2-CB91395744B2}" dt="2024-05-08T11:43:22.506" v="107" actId="47"/>
        <pc:sldMkLst>
          <pc:docMk/>
          <pc:sldMk cId="3275570123" sldId="268"/>
        </pc:sldMkLst>
      </pc:sldChg>
      <pc:sldChg chg="del">
        <pc:chgData name="Paul Flintham" userId="9c667512-4df2-4cd6-a38a-97a5a69da614" providerId="ADAL" clId="{0982468C-D07D-45FF-87A2-CB91395744B2}" dt="2024-05-08T11:43:23.444" v="108" actId="47"/>
        <pc:sldMkLst>
          <pc:docMk/>
          <pc:sldMk cId="904285431" sldId="269"/>
        </pc:sldMkLst>
      </pc:sldChg>
      <pc:sldChg chg="del">
        <pc:chgData name="Paul Flintham" userId="9c667512-4df2-4cd6-a38a-97a5a69da614" providerId="ADAL" clId="{0982468C-D07D-45FF-87A2-CB91395744B2}" dt="2024-05-08T11:43:24.836" v="109" actId="47"/>
        <pc:sldMkLst>
          <pc:docMk/>
          <pc:sldMk cId="741495704" sldId="270"/>
        </pc:sldMkLst>
      </pc:sldChg>
      <pc:sldChg chg="del">
        <pc:chgData name="Paul Flintham" userId="9c667512-4df2-4cd6-a38a-97a5a69da614" providerId="ADAL" clId="{0982468C-D07D-45FF-87A2-CB91395744B2}" dt="2024-05-08T11:43:25.657" v="110" actId="47"/>
        <pc:sldMkLst>
          <pc:docMk/>
          <pc:sldMk cId="1121279298" sldId="271"/>
        </pc:sldMkLst>
      </pc:sldChg>
      <pc:sldChg chg="del">
        <pc:chgData name="Paul Flintham" userId="9c667512-4df2-4cd6-a38a-97a5a69da614" providerId="ADAL" clId="{0982468C-D07D-45FF-87A2-CB91395744B2}" dt="2024-05-08T11:43:26.471" v="111" actId="47"/>
        <pc:sldMkLst>
          <pc:docMk/>
          <pc:sldMk cId="1018603691" sldId="272"/>
        </pc:sldMkLst>
      </pc:sldChg>
      <pc:sldChg chg="del">
        <pc:chgData name="Paul Flintham" userId="9c667512-4df2-4cd6-a38a-97a5a69da614" providerId="ADAL" clId="{0982468C-D07D-45FF-87A2-CB91395744B2}" dt="2024-05-08T11:43:27.396" v="112" actId="47"/>
        <pc:sldMkLst>
          <pc:docMk/>
          <pc:sldMk cId="2514180603" sldId="273"/>
        </pc:sldMkLst>
      </pc:sldChg>
      <pc:sldChg chg="del">
        <pc:chgData name="Paul Flintham" userId="9c667512-4df2-4cd6-a38a-97a5a69da614" providerId="ADAL" clId="{0982468C-D07D-45FF-87A2-CB91395744B2}" dt="2024-05-08T11:43:28.265" v="113" actId="47"/>
        <pc:sldMkLst>
          <pc:docMk/>
          <pc:sldMk cId="4287151589" sldId="274"/>
        </pc:sldMkLst>
      </pc:sldChg>
      <pc:sldChg chg="del">
        <pc:chgData name="Paul Flintham" userId="9c667512-4df2-4cd6-a38a-97a5a69da614" providerId="ADAL" clId="{0982468C-D07D-45FF-87A2-CB91395744B2}" dt="2024-05-08T11:43:18.116" v="102" actId="47"/>
        <pc:sldMkLst>
          <pc:docMk/>
          <pc:sldMk cId="4092185753" sldId="290"/>
        </pc:sldMkLst>
      </pc:sldChg>
      <pc:sldChg chg="addSp delSp modSp mod">
        <pc:chgData name="Paul Flintham" userId="9c667512-4df2-4cd6-a38a-97a5a69da614" providerId="ADAL" clId="{0982468C-D07D-45FF-87A2-CB91395744B2}" dt="2024-05-10T10:27:39.444" v="5431" actId="20577"/>
        <pc:sldMkLst>
          <pc:docMk/>
          <pc:sldMk cId="2246434163" sldId="291"/>
        </pc:sldMkLst>
        <pc:spChg chg="mod">
          <ac:chgData name="Paul Flintham" userId="9c667512-4df2-4cd6-a38a-97a5a69da614" providerId="ADAL" clId="{0982468C-D07D-45FF-87A2-CB91395744B2}" dt="2024-05-08T11:40:59.699" v="6" actId="20577"/>
          <ac:spMkLst>
            <pc:docMk/>
            <pc:sldMk cId="2246434163" sldId="291"/>
            <ac:spMk id="5" creationId="{25A5269E-308C-A212-0C76-7A3F3786DC6B}"/>
          </ac:spMkLst>
        </pc:spChg>
        <pc:spChg chg="mod">
          <ac:chgData name="Paul Flintham" userId="9c667512-4df2-4cd6-a38a-97a5a69da614" providerId="ADAL" clId="{0982468C-D07D-45FF-87A2-CB91395744B2}" dt="2024-05-10T07:44:03.006" v="5424" actId="20577"/>
          <ac:spMkLst>
            <pc:docMk/>
            <pc:sldMk cId="2246434163" sldId="291"/>
            <ac:spMk id="6" creationId="{29EBC656-4C83-43D2-3993-B6756DDD94C7}"/>
          </ac:spMkLst>
        </pc:spChg>
        <pc:spChg chg="mod">
          <ac:chgData name="Paul Flintham" userId="9c667512-4df2-4cd6-a38a-97a5a69da614" providerId="ADAL" clId="{0982468C-D07D-45FF-87A2-CB91395744B2}" dt="2024-05-10T07:31:31.258" v="5398" actId="14100"/>
          <ac:spMkLst>
            <pc:docMk/>
            <pc:sldMk cId="2246434163" sldId="291"/>
            <ac:spMk id="7" creationId="{F08EFF1E-A1BD-8ADB-DC0B-EB291D5C1753}"/>
          </ac:spMkLst>
        </pc:spChg>
        <pc:spChg chg="mod">
          <ac:chgData name="Paul Flintham" userId="9c667512-4df2-4cd6-a38a-97a5a69da614" providerId="ADAL" clId="{0982468C-D07D-45FF-87A2-CB91395744B2}" dt="2024-05-08T11:41:46.593" v="18" actId="20577"/>
          <ac:spMkLst>
            <pc:docMk/>
            <pc:sldMk cId="2246434163" sldId="291"/>
            <ac:spMk id="8" creationId="{6F7645B7-9438-766D-EFF1-5D4C8C2C51B6}"/>
          </ac:spMkLst>
        </pc:spChg>
        <pc:spChg chg="mod">
          <ac:chgData name="Paul Flintham" userId="9c667512-4df2-4cd6-a38a-97a5a69da614" providerId="ADAL" clId="{0982468C-D07D-45FF-87A2-CB91395744B2}" dt="2024-05-10T07:29:44.840" v="5372" actId="207"/>
          <ac:spMkLst>
            <pc:docMk/>
            <pc:sldMk cId="2246434163" sldId="291"/>
            <ac:spMk id="13" creationId="{A8BF6C5B-C683-8960-D67C-0BA16EDCA1FB}"/>
          </ac:spMkLst>
        </pc:spChg>
        <pc:spChg chg="mod">
          <ac:chgData name="Paul Flintham" userId="9c667512-4df2-4cd6-a38a-97a5a69da614" providerId="ADAL" clId="{0982468C-D07D-45FF-87A2-CB91395744B2}" dt="2024-05-10T07:29:31.917" v="5371" actId="207"/>
          <ac:spMkLst>
            <pc:docMk/>
            <pc:sldMk cId="2246434163" sldId="291"/>
            <ac:spMk id="15" creationId="{1A903839-412E-590A-369E-B78A7FC520E4}"/>
          </ac:spMkLst>
        </pc:spChg>
        <pc:spChg chg="mod">
          <ac:chgData name="Paul Flintham" userId="9c667512-4df2-4cd6-a38a-97a5a69da614" providerId="ADAL" clId="{0982468C-D07D-45FF-87A2-CB91395744B2}" dt="2024-05-08T11:42:07.633" v="55" actId="20577"/>
          <ac:spMkLst>
            <pc:docMk/>
            <pc:sldMk cId="2246434163" sldId="291"/>
            <ac:spMk id="16" creationId="{45F9AEE0-4D11-FE9A-2079-4445A2A0B301}"/>
          </ac:spMkLst>
        </pc:spChg>
        <pc:spChg chg="mod">
          <ac:chgData name="Paul Flintham" userId="9c667512-4df2-4cd6-a38a-97a5a69da614" providerId="ADAL" clId="{0982468C-D07D-45FF-87A2-CB91395744B2}" dt="2024-05-10T07:29:28.903" v="5370" actId="207"/>
          <ac:spMkLst>
            <pc:docMk/>
            <pc:sldMk cId="2246434163" sldId="291"/>
            <ac:spMk id="17" creationId="{7C9AAD76-3C37-A7E4-D534-7F3581C524EA}"/>
          </ac:spMkLst>
        </pc:spChg>
        <pc:spChg chg="mod">
          <ac:chgData name="Paul Flintham" userId="9c667512-4df2-4cd6-a38a-97a5a69da614" providerId="ADAL" clId="{0982468C-D07D-45FF-87A2-CB91395744B2}" dt="2024-05-08T11:42:21.210" v="71" actId="20577"/>
          <ac:spMkLst>
            <pc:docMk/>
            <pc:sldMk cId="2246434163" sldId="291"/>
            <ac:spMk id="18" creationId="{309BCC28-1E9E-591D-54AF-C3D94B31D240}"/>
          </ac:spMkLst>
        </pc:spChg>
        <pc:spChg chg="mod">
          <ac:chgData name="Paul Flintham" userId="9c667512-4df2-4cd6-a38a-97a5a69da614" providerId="ADAL" clId="{0982468C-D07D-45FF-87A2-CB91395744B2}" dt="2024-05-10T10:27:39.444" v="5431" actId="20577"/>
          <ac:spMkLst>
            <pc:docMk/>
            <pc:sldMk cId="2246434163" sldId="291"/>
            <ac:spMk id="19" creationId="{472722DA-D25C-0CBC-3120-058B624A8E6D}"/>
          </ac:spMkLst>
        </pc:spChg>
        <pc:spChg chg="mod">
          <ac:chgData name="Paul Flintham" userId="9c667512-4df2-4cd6-a38a-97a5a69da614" providerId="ADAL" clId="{0982468C-D07D-45FF-87A2-CB91395744B2}" dt="2024-05-08T11:42:28.298" v="77" actId="20577"/>
          <ac:spMkLst>
            <pc:docMk/>
            <pc:sldMk cId="2246434163" sldId="291"/>
            <ac:spMk id="20" creationId="{8B9884D7-F6A1-A15B-6FA5-31EBBFA2A1F0}"/>
          </ac:spMkLst>
        </pc:spChg>
        <pc:spChg chg="mod">
          <ac:chgData name="Paul Flintham" userId="9c667512-4df2-4cd6-a38a-97a5a69da614" providerId="ADAL" clId="{0982468C-D07D-45FF-87A2-CB91395744B2}" dt="2024-05-10T07:30:21.424" v="5379" actId="207"/>
          <ac:spMkLst>
            <pc:docMk/>
            <pc:sldMk cId="2246434163" sldId="291"/>
            <ac:spMk id="21" creationId="{1ECCF3F7-2DA1-C5BB-B8DC-F6E7C66ECC0D}"/>
          </ac:spMkLst>
        </pc:spChg>
        <pc:spChg chg="mod">
          <ac:chgData name="Paul Flintham" userId="9c667512-4df2-4cd6-a38a-97a5a69da614" providerId="ADAL" clId="{0982468C-D07D-45FF-87A2-CB91395744B2}" dt="2024-05-10T07:33:45.577" v="5412" actId="20577"/>
          <ac:spMkLst>
            <pc:docMk/>
            <pc:sldMk cId="2246434163" sldId="291"/>
            <ac:spMk id="31" creationId="{513733EF-4E2E-B1D7-D70A-F85411CBB696}"/>
          </ac:spMkLst>
        </pc:spChg>
        <pc:picChg chg="add mod">
          <ac:chgData name="Paul Flintham" userId="9c667512-4df2-4cd6-a38a-97a5a69da614" providerId="ADAL" clId="{0982468C-D07D-45FF-87A2-CB91395744B2}" dt="2024-05-08T11:41:23.233" v="15" actId="1076"/>
          <ac:picMkLst>
            <pc:docMk/>
            <pc:sldMk cId="2246434163" sldId="291"/>
            <ac:picMk id="9" creationId="{0860D5E9-A02D-393A-7937-53C3A39B8F39}"/>
          </ac:picMkLst>
        </pc:picChg>
        <pc:picChg chg="del">
          <ac:chgData name="Paul Flintham" userId="9c667512-4df2-4cd6-a38a-97a5a69da614" providerId="ADAL" clId="{0982468C-D07D-45FF-87A2-CB91395744B2}" dt="2024-05-08T11:41:21.686" v="14" actId="478"/>
          <ac:picMkLst>
            <pc:docMk/>
            <pc:sldMk cId="2246434163" sldId="291"/>
            <ac:picMk id="24" creationId="{5E785D6C-1D47-A444-DE96-9D2922061F2C}"/>
          </ac:picMkLst>
        </pc:picChg>
        <pc:picChg chg="mod">
          <ac:chgData name="Paul Flintham" userId="9c667512-4df2-4cd6-a38a-97a5a69da614" providerId="ADAL" clId="{0982468C-D07D-45FF-87A2-CB91395744B2}" dt="2024-05-08T11:40:51.281" v="0"/>
          <ac:picMkLst>
            <pc:docMk/>
            <pc:sldMk cId="2246434163" sldId="291"/>
            <ac:picMk id="30" creationId="{F66B201F-3371-97C7-B0C5-3DF984F702B8}"/>
          </ac:picMkLst>
        </pc:picChg>
      </pc:sldChg>
      <pc:sldChg chg="addSp delSp modSp new mod modClrScheme chgLayout">
        <pc:chgData name="Paul Flintham" userId="9c667512-4df2-4cd6-a38a-97a5a69da614" providerId="ADAL" clId="{0982468C-D07D-45FF-87A2-CB91395744B2}" dt="2024-05-10T07:43:53.623" v="5422" actId="20577"/>
        <pc:sldMkLst>
          <pc:docMk/>
          <pc:sldMk cId="3558907623" sldId="292"/>
        </pc:sldMkLst>
        <pc:spChg chg="del">
          <ac:chgData name="Paul Flintham" userId="9c667512-4df2-4cd6-a38a-97a5a69da614" providerId="ADAL" clId="{0982468C-D07D-45FF-87A2-CB91395744B2}" dt="2024-05-08T11:43:33.216" v="115" actId="700"/>
          <ac:spMkLst>
            <pc:docMk/>
            <pc:sldMk cId="3558907623" sldId="292"/>
            <ac:spMk id="2" creationId="{1D278657-9790-325A-DB4C-6D2C2B705164}"/>
          </ac:spMkLst>
        </pc:spChg>
        <pc:spChg chg="add mod">
          <ac:chgData name="Paul Flintham" userId="9c667512-4df2-4cd6-a38a-97a5a69da614" providerId="ADAL" clId="{0982468C-D07D-45FF-87A2-CB91395744B2}" dt="2024-05-08T14:30:31.800" v="481" actId="1076"/>
          <ac:spMkLst>
            <pc:docMk/>
            <pc:sldMk cId="3558907623" sldId="292"/>
            <ac:spMk id="3" creationId="{6E4B5524-217F-5833-5838-4F516DC9E5F2}"/>
          </ac:spMkLst>
        </pc:spChg>
        <pc:spChg chg="del">
          <ac:chgData name="Paul Flintham" userId="9c667512-4df2-4cd6-a38a-97a5a69da614" providerId="ADAL" clId="{0982468C-D07D-45FF-87A2-CB91395744B2}" dt="2024-05-08T11:43:33.216" v="115" actId="700"/>
          <ac:spMkLst>
            <pc:docMk/>
            <pc:sldMk cId="3558907623" sldId="292"/>
            <ac:spMk id="3" creationId="{A97B338E-3CCA-462E-5EB4-64C96F0F0AB9}"/>
          </ac:spMkLst>
        </pc:spChg>
        <pc:spChg chg="add mod">
          <ac:chgData name="Paul Flintham" userId="9c667512-4df2-4cd6-a38a-97a5a69da614" providerId="ADAL" clId="{0982468C-D07D-45FF-87A2-CB91395744B2}" dt="2024-05-08T15:16:01.432" v="766" actId="1076"/>
          <ac:spMkLst>
            <pc:docMk/>
            <pc:sldMk cId="3558907623" sldId="292"/>
            <ac:spMk id="6" creationId="{E65EFF7F-CDDA-FF35-7D9F-D17631D4E576}"/>
          </ac:spMkLst>
        </pc:spChg>
        <pc:spChg chg="add mod">
          <ac:chgData name="Paul Flintham" userId="9c667512-4df2-4cd6-a38a-97a5a69da614" providerId="ADAL" clId="{0982468C-D07D-45FF-87A2-CB91395744B2}" dt="2024-05-10T07:43:53.623" v="5422" actId="20577"/>
          <ac:spMkLst>
            <pc:docMk/>
            <pc:sldMk cId="3558907623" sldId="292"/>
            <ac:spMk id="8" creationId="{FF05878C-E6E7-5A8D-26DE-E3DB72F2A585}"/>
          </ac:spMkLst>
        </pc:spChg>
        <pc:spChg chg="add mod">
          <ac:chgData name="Paul Flintham" userId="9c667512-4df2-4cd6-a38a-97a5a69da614" providerId="ADAL" clId="{0982468C-D07D-45FF-87A2-CB91395744B2}" dt="2024-05-08T14:19:20.756" v="304" actId="1076"/>
          <ac:spMkLst>
            <pc:docMk/>
            <pc:sldMk cId="3558907623" sldId="292"/>
            <ac:spMk id="10" creationId="{2E186FC4-334D-B825-FDB6-AAE682A49B80}"/>
          </ac:spMkLst>
        </pc:spChg>
        <pc:spChg chg="add mod">
          <ac:chgData name="Paul Flintham" userId="9c667512-4df2-4cd6-a38a-97a5a69da614" providerId="ADAL" clId="{0982468C-D07D-45FF-87A2-CB91395744B2}" dt="2024-05-08T14:19:40.207" v="310" actId="1076"/>
          <ac:spMkLst>
            <pc:docMk/>
            <pc:sldMk cId="3558907623" sldId="292"/>
            <ac:spMk id="11" creationId="{703015BE-F8EE-4E74-4A6F-D8B3D672FD25}"/>
          </ac:spMkLst>
        </pc:spChg>
        <pc:spChg chg="add mod">
          <ac:chgData name="Paul Flintham" userId="9c667512-4df2-4cd6-a38a-97a5a69da614" providerId="ADAL" clId="{0982468C-D07D-45FF-87A2-CB91395744B2}" dt="2024-05-08T14:19:42.864" v="311" actId="1076"/>
          <ac:spMkLst>
            <pc:docMk/>
            <pc:sldMk cId="3558907623" sldId="292"/>
            <ac:spMk id="14" creationId="{484A11ED-2F23-D958-957F-ED55BC8A9CC1}"/>
          </ac:spMkLst>
        </pc:spChg>
        <pc:spChg chg="add mod">
          <ac:chgData name="Paul Flintham" userId="9c667512-4df2-4cd6-a38a-97a5a69da614" providerId="ADAL" clId="{0982468C-D07D-45FF-87A2-CB91395744B2}" dt="2024-05-08T14:19:53.534" v="314" actId="1076"/>
          <ac:spMkLst>
            <pc:docMk/>
            <pc:sldMk cId="3558907623" sldId="292"/>
            <ac:spMk id="15" creationId="{747B8F83-DF85-DA86-2DAA-EA28DE3907E4}"/>
          </ac:spMkLst>
        </pc:spChg>
        <pc:spChg chg="add mod">
          <ac:chgData name="Paul Flintham" userId="9c667512-4df2-4cd6-a38a-97a5a69da614" providerId="ADAL" clId="{0982468C-D07D-45FF-87A2-CB91395744B2}" dt="2024-05-08T14:20:28.480" v="322" actId="1076"/>
          <ac:spMkLst>
            <pc:docMk/>
            <pc:sldMk cId="3558907623" sldId="292"/>
            <ac:spMk id="19" creationId="{FE840DC9-27D5-C7D8-D571-734442A37C3F}"/>
          </ac:spMkLst>
        </pc:spChg>
        <pc:spChg chg="add del mod">
          <ac:chgData name="Paul Flintham" userId="9c667512-4df2-4cd6-a38a-97a5a69da614" providerId="ADAL" clId="{0982468C-D07D-45FF-87A2-CB91395744B2}" dt="2024-05-08T14:21:04.395" v="328" actId="478"/>
          <ac:spMkLst>
            <pc:docMk/>
            <pc:sldMk cId="3558907623" sldId="292"/>
            <ac:spMk id="21" creationId="{4276675D-7B8B-2D5D-D445-24E80EADAFFF}"/>
          </ac:spMkLst>
        </pc:spChg>
        <pc:spChg chg="add mod">
          <ac:chgData name="Paul Flintham" userId="9c667512-4df2-4cd6-a38a-97a5a69da614" providerId="ADAL" clId="{0982468C-D07D-45FF-87A2-CB91395744B2}" dt="2024-05-08T14:21:34.634" v="343" actId="1076"/>
          <ac:spMkLst>
            <pc:docMk/>
            <pc:sldMk cId="3558907623" sldId="292"/>
            <ac:spMk id="22" creationId="{6587312F-0AE7-2AEB-5D41-128EE30B6870}"/>
          </ac:spMkLst>
        </pc:spChg>
        <pc:spChg chg="add mod">
          <ac:chgData name="Paul Flintham" userId="9c667512-4df2-4cd6-a38a-97a5a69da614" providerId="ADAL" clId="{0982468C-D07D-45FF-87A2-CB91395744B2}" dt="2024-05-08T14:21:42.261" v="351" actId="20577"/>
          <ac:spMkLst>
            <pc:docMk/>
            <pc:sldMk cId="3558907623" sldId="292"/>
            <ac:spMk id="23" creationId="{4172DE06-CC3B-C07D-8DF6-CB1FF80936FE}"/>
          </ac:spMkLst>
        </pc:spChg>
        <pc:spChg chg="add mod">
          <ac:chgData name="Paul Flintham" userId="9c667512-4df2-4cd6-a38a-97a5a69da614" providerId="ADAL" clId="{0982468C-D07D-45FF-87A2-CB91395744B2}" dt="2024-05-08T14:22:19.705" v="361" actId="1076"/>
          <ac:spMkLst>
            <pc:docMk/>
            <pc:sldMk cId="3558907623" sldId="292"/>
            <ac:spMk id="28" creationId="{82BE67A8-D033-F042-F19B-0BFB6A7F067A}"/>
          </ac:spMkLst>
        </pc:spChg>
        <pc:spChg chg="add mod">
          <ac:chgData name="Paul Flintham" userId="9c667512-4df2-4cd6-a38a-97a5a69da614" providerId="ADAL" clId="{0982468C-D07D-45FF-87A2-CB91395744B2}" dt="2024-05-08T14:22:23.215" v="363" actId="1076"/>
          <ac:spMkLst>
            <pc:docMk/>
            <pc:sldMk cId="3558907623" sldId="292"/>
            <ac:spMk id="29" creationId="{8E79FE45-1502-94D2-229E-93677E089707}"/>
          </ac:spMkLst>
        </pc:spChg>
        <pc:picChg chg="add mod">
          <ac:chgData name="Paul Flintham" userId="9c667512-4df2-4cd6-a38a-97a5a69da614" providerId="ADAL" clId="{0982468C-D07D-45FF-87A2-CB91395744B2}" dt="2024-05-08T14:19:05.740" v="299" actId="1076"/>
          <ac:picMkLst>
            <pc:docMk/>
            <pc:sldMk cId="3558907623" sldId="292"/>
            <ac:picMk id="4" creationId="{46186348-39BA-E66D-CDFF-35371BE4F7D9}"/>
          </ac:picMkLst>
        </pc:picChg>
        <pc:picChg chg="add mod">
          <ac:chgData name="Paul Flintham" userId="9c667512-4df2-4cd6-a38a-97a5a69da614" providerId="ADAL" clId="{0982468C-D07D-45FF-87A2-CB91395744B2}" dt="2024-05-08T14:19:29.227" v="307" actId="1076"/>
          <ac:picMkLst>
            <pc:docMk/>
            <pc:sldMk cId="3558907623" sldId="292"/>
            <ac:picMk id="7" creationId="{1B72DF0D-82F1-1117-B509-BE89D1046D1F}"/>
          </ac:picMkLst>
        </pc:picChg>
        <pc:picChg chg="add del mod">
          <ac:chgData name="Paul Flintham" userId="9c667512-4df2-4cd6-a38a-97a5a69da614" providerId="ADAL" clId="{0982468C-D07D-45FF-87A2-CB91395744B2}" dt="2024-05-08T14:17:02.901" v="284" actId="478"/>
          <ac:picMkLst>
            <pc:docMk/>
            <pc:sldMk cId="3558907623" sldId="292"/>
            <ac:picMk id="17" creationId="{E932E1F2-DBC7-7E70-6150-9664872232B7}"/>
          </ac:picMkLst>
        </pc:picChg>
        <pc:picChg chg="add mod">
          <ac:chgData name="Paul Flintham" userId="9c667512-4df2-4cd6-a38a-97a5a69da614" providerId="ADAL" clId="{0982468C-D07D-45FF-87A2-CB91395744B2}" dt="2024-05-08T14:30:34.040" v="482" actId="1076"/>
          <ac:picMkLst>
            <pc:docMk/>
            <pc:sldMk cId="3558907623" sldId="292"/>
            <ac:picMk id="1026" creationId="{9A02D416-C397-C254-9AEF-C327899699D2}"/>
          </ac:picMkLst>
        </pc:picChg>
        <pc:cxnChg chg="add mod">
          <ac:chgData name="Paul Flintham" userId="9c667512-4df2-4cd6-a38a-97a5a69da614" providerId="ADAL" clId="{0982468C-D07D-45FF-87A2-CB91395744B2}" dt="2024-05-08T14:19:36.963" v="309" actId="1076"/>
          <ac:cxnSpMkLst>
            <pc:docMk/>
            <pc:sldMk cId="3558907623" sldId="292"/>
            <ac:cxnSpMk id="12" creationId="{2755F2A4-C666-7B98-9ACE-95A919492B4E}"/>
          </ac:cxnSpMkLst>
        </pc:cxnChg>
        <pc:cxnChg chg="add mod">
          <ac:chgData name="Paul Flintham" userId="9c667512-4df2-4cd6-a38a-97a5a69da614" providerId="ADAL" clId="{0982468C-D07D-45FF-87A2-CB91395744B2}" dt="2024-05-08T14:19:51.538" v="313" actId="1076"/>
          <ac:cxnSpMkLst>
            <pc:docMk/>
            <pc:sldMk cId="3558907623" sldId="292"/>
            <ac:cxnSpMk id="16" creationId="{79BE4F8A-DB62-13F3-7E8F-72794E39BBA9}"/>
          </ac:cxnSpMkLst>
        </pc:cxnChg>
        <pc:cxnChg chg="add mod">
          <ac:chgData name="Paul Flintham" userId="9c667512-4df2-4cd6-a38a-97a5a69da614" providerId="ADAL" clId="{0982468C-D07D-45FF-87A2-CB91395744B2}" dt="2024-05-08T14:21:51.053" v="353" actId="1076"/>
          <ac:cxnSpMkLst>
            <pc:docMk/>
            <pc:sldMk cId="3558907623" sldId="292"/>
            <ac:cxnSpMk id="24" creationId="{EB6B42CD-C514-DA50-A4EF-C1A51B83F17A}"/>
          </ac:cxnSpMkLst>
        </pc:cxnChg>
        <pc:cxnChg chg="add mod">
          <ac:chgData name="Paul Flintham" userId="9c667512-4df2-4cd6-a38a-97a5a69da614" providerId="ADAL" clId="{0982468C-D07D-45FF-87A2-CB91395744B2}" dt="2024-05-08T14:22:01.566" v="355" actId="1076"/>
          <ac:cxnSpMkLst>
            <pc:docMk/>
            <pc:sldMk cId="3558907623" sldId="292"/>
            <ac:cxnSpMk id="25" creationId="{C33A4144-01F2-7C9E-FFDC-716EBB4DD102}"/>
          </ac:cxnSpMkLst>
        </pc:cxnChg>
        <pc:cxnChg chg="add mod">
          <ac:chgData name="Paul Flintham" userId="9c667512-4df2-4cd6-a38a-97a5a69da614" providerId="ADAL" clId="{0982468C-D07D-45FF-87A2-CB91395744B2}" dt="2024-05-08T14:22:06.952" v="357" actId="1076"/>
          <ac:cxnSpMkLst>
            <pc:docMk/>
            <pc:sldMk cId="3558907623" sldId="292"/>
            <ac:cxnSpMk id="26" creationId="{A33EAB07-5268-04BE-A665-3CADAF66D18D}"/>
          </ac:cxnSpMkLst>
        </pc:cxnChg>
        <pc:cxnChg chg="add mod">
          <ac:chgData name="Paul Flintham" userId="9c667512-4df2-4cd6-a38a-97a5a69da614" providerId="ADAL" clId="{0982468C-D07D-45FF-87A2-CB91395744B2}" dt="2024-05-08T14:22:13.479" v="359" actId="1076"/>
          <ac:cxnSpMkLst>
            <pc:docMk/>
            <pc:sldMk cId="3558907623" sldId="292"/>
            <ac:cxnSpMk id="27" creationId="{8CFAE887-71F8-07FB-5B50-2A46AD37A5AF}"/>
          </ac:cxnSpMkLst>
        </pc:cxnChg>
      </pc:sldChg>
      <pc:sldChg chg="addSp delSp modSp add mod">
        <pc:chgData name="Paul Flintham" userId="9c667512-4df2-4cd6-a38a-97a5a69da614" providerId="ADAL" clId="{0982468C-D07D-45FF-87A2-CB91395744B2}" dt="2024-05-08T15:12:25.152" v="731" actId="1076"/>
        <pc:sldMkLst>
          <pc:docMk/>
          <pc:sldMk cId="2723927854" sldId="293"/>
        </pc:sldMkLst>
        <pc:spChg chg="add del mod">
          <ac:chgData name="Paul Flintham" userId="9c667512-4df2-4cd6-a38a-97a5a69da614" providerId="ADAL" clId="{0982468C-D07D-45FF-87A2-CB91395744B2}" dt="2024-05-08T14:28:08.719" v="453" actId="478"/>
          <ac:spMkLst>
            <pc:docMk/>
            <pc:sldMk cId="2723927854" sldId="293"/>
            <ac:spMk id="11" creationId="{D76C25AD-4E31-8539-139E-9724966B5E68}"/>
          </ac:spMkLst>
        </pc:spChg>
        <pc:spChg chg="add del mod">
          <ac:chgData name="Paul Flintham" userId="9c667512-4df2-4cd6-a38a-97a5a69da614" providerId="ADAL" clId="{0982468C-D07D-45FF-87A2-CB91395744B2}" dt="2024-05-08T14:28:05.387" v="449" actId="478"/>
          <ac:spMkLst>
            <pc:docMk/>
            <pc:sldMk cId="2723927854" sldId="293"/>
            <ac:spMk id="18" creationId="{9C7F1697-5D12-5644-EE84-261B45381199}"/>
          </ac:spMkLst>
        </pc:spChg>
        <pc:spChg chg="add del mod">
          <ac:chgData name="Paul Flintham" userId="9c667512-4df2-4cd6-a38a-97a5a69da614" providerId="ADAL" clId="{0982468C-D07D-45FF-87A2-CB91395744B2}" dt="2024-05-08T14:28:10.823" v="454" actId="478"/>
          <ac:spMkLst>
            <pc:docMk/>
            <pc:sldMk cId="2723927854" sldId="293"/>
            <ac:spMk id="19" creationId="{EE29EA7A-78D5-9A47-167F-EF04D3DF331F}"/>
          </ac:spMkLst>
        </pc:spChg>
        <pc:spChg chg="add mod">
          <ac:chgData name="Paul Flintham" userId="9c667512-4df2-4cd6-a38a-97a5a69da614" providerId="ADAL" clId="{0982468C-D07D-45FF-87A2-CB91395744B2}" dt="2024-05-08T15:12:25.152" v="731" actId="1076"/>
          <ac:spMkLst>
            <pc:docMk/>
            <pc:sldMk cId="2723927854" sldId="293"/>
            <ac:spMk id="23" creationId="{4C3B8559-6904-38E3-DC1D-5962BC3E09B1}"/>
          </ac:spMkLst>
        </pc:spChg>
        <pc:spChg chg="add mod">
          <ac:chgData name="Paul Flintham" userId="9c667512-4df2-4cd6-a38a-97a5a69da614" providerId="ADAL" clId="{0982468C-D07D-45FF-87A2-CB91395744B2}" dt="2024-05-08T14:29:03.915" v="463" actId="1076"/>
          <ac:spMkLst>
            <pc:docMk/>
            <pc:sldMk cId="2723927854" sldId="293"/>
            <ac:spMk id="25" creationId="{4BC0E1FF-63B4-0128-7E1F-4902FCA05FFB}"/>
          </ac:spMkLst>
        </pc:spChg>
        <pc:spChg chg="add mod">
          <ac:chgData name="Paul Flintham" userId="9c667512-4df2-4cd6-a38a-97a5a69da614" providerId="ADAL" clId="{0982468C-D07D-45FF-87A2-CB91395744B2}" dt="2024-05-08T15:10:44.556" v="707" actId="1076"/>
          <ac:spMkLst>
            <pc:docMk/>
            <pc:sldMk cId="2723927854" sldId="293"/>
            <ac:spMk id="27" creationId="{C49651C0-3304-007A-53FB-058B8C584687}"/>
          </ac:spMkLst>
        </pc:spChg>
        <pc:spChg chg="add mod">
          <ac:chgData name="Paul Flintham" userId="9c667512-4df2-4cd6-a38a-97a5a69da614" providerId="ADAL" clId="{0982468C-D07D-45FF-87A2-CB91395744B2}" dt="2024-05-08T15:10:42.856" v="706" actId="1076"/>
          <ac:spMkLst>
            <pc:docMk/>
            <pc:sldMk cId="2723927854" sldId="293"/>
            <ac:spMk id="29" creationId="{7466DCB5-C4A8-6AE3-C581-57EA4CC660AB}"/>
          </ac:spMkLst>
        </pc:spChg>
        <pc:spChg chg="add mod">
          <ac:chgData name="Paul Flintham" userId="9c667512-4df2-4cd6-a38a-97a5a69da614" providerId="ADAL" clId="{0982468C-D07D-45FF-87A2-CB91395744B2}" dt="2024-05-08T15:11:45.762" v="722" actId="1076"/>
          <ac:spMkLst>
            <pc:docMk/>
            <pc:sldMk cId="2723927854" sldId="293"/>
            <ac:spMk id="40" creationId="{0C5659E0-9692-E699-639E-4A98A1B37B23}"/>
          </ac:spMkLst>
        </pc:spChg>
        <pc:spChg chg="add mod">
          <ac:chgData name="Paul Flintham" userId="9c667512-4df2-4cd6-a38a-97a5a69da614" providerId="ADAL" clId="{0982468C-D07D-45FF-87A2-CB91395744B2}" dt="2024-05-08T15:11:43.724" v="721" actId="1076"/>
          <ac:spMkLst>
            <pc:docMk/>
            <pc:sldMk cId="2723927854" sldId="293"/>
            <ac:spMk id="41" creationId="{07D26DF8-1183-1676-3A43-554996F75612}"/>
          </ac:spMkLst>
        </pc:spChg>
        <pc:spChg chg="add mod">
          <ac:chgData name="Paul Flintham" userId="9c667512-4df2-4cd6-a38a-97a5a69da614" providerId="ADAL" clId="{0982468C-D07D-45FF-87A2-CB91395744B2}" dt="2024-05-08T15:12:04.467" v="725" actId="1076"/>
          <ac:spMkLst>
            <pc:docMk/>
            <pc:sldMk cId="2723927854" sldId="293"/>
            <ac:spMk id="42" creationId="{6BB9CBA1-7AC6-FB32-B628-5A2FA01423D5}"/>
          </ac:spMkLst>
        </pc:spChg>
        <pc:picChg chg="add del mod">
          <ac:chgData name="Paul Flintham" userId="9c667512-4df2-4cd6-a38a-97a5a69da614" providerId="ADAL" clId="{0982468C-D07D-45FF-87A2-CB91395744B2}" dt="2024-05-08T14:28:03.806" v="447" actId="478"/>
          <ac:picMkLst>
            <pc:docMk/>
            <pc:sldMk cId="2723927854" sldId="293"/>
            <ac:picMk id="2" creationId="{99B767E5-4B59-E2A3-805A-5140798CA665}"/>
          </ac:picMkLst>
        </pc:picChg>
        <pc:picChg chg="add mod">
          <ac:chgData name="Paul Flintham" userId="9c667512-4df2-4cd6-a38a-97a5a69da614" providerId="ADAL" clId="{0982468C-D07D-45FF-87A2-CB91395744B2}" dt="2024-05-08T14:28:34.216" v="456" actId="1076"/>
          <ac:picMkLst>
            <pc:docMk/>
            <pc:sldMk cId="2723927854" sldId="293"/>
            <ac:picMk id="21" creationId="{1318C15C-40FD-4DDD-C871-EC50BA5A6366}"/>
          </ac:picMkLst>
        </pc:picChg>
        <pc:picChg chg="add del mod">
          <ac:chgData name="Paul Flintham" userId="9c667512-4df2-4cd6-a38a-97a5a69da614" providerId="ADAL" clId="{0982468C-D07D-45FF-87A2-CB91395744B2}" dt="2024-05-08T14:28:04.375" v="448" actId="478"/>
          <ac:picMkLst>
            <pc:docMk/>
            <pc:sldMk cId="2723927854" sldId="293"/>
            <ac:picMk id="2050" creationId="{328AD11A-80A1-8EB9-433A-FAB803682987}"/>
          </ac:picMkLst>
        </pc:picChg>
        <pc:cxnChg chg="add del mod">
          <ac:chgData name="Paul Flintham" userId="9c667512-4df2-4cd6-a38a-97a5a69da614" providerId="ADAL" clId="{0982468C-D07D-45FF-87A2-CB91395744B2}" dt="2024-05-08T14:28:06.817" v="451" actId="478"/>
          <ac:cxnSpMkLst>
            <pc:docMk/>
            <pc:sldMk cId="2723927854" sldId="293"/>
            <ac:cxnSpMk id="4" creationId="{9B8A9A96-C822-C1C6-5635-A32A7CC06C4D}"/>
          </ac:cxnSpMkLst>
        </pc:cxnChg>
        <pc:cxnChg chg="add del mod">
          <ac:chgData name="Paul Flintham" userId="9c667512-4df2-4cd6-a38a-97a5a69da614" providerId="ADAL" clId="{0982468C-D07D-45FF-87A2-CB91395744B2}" dt="2024-05-08T14:28:06.136" v="450" actId="478"/>
          <ac:cxnSpMkLst>
            <pc:docMk/>
            <pc:sldMk cId="2723927854" sldId="293"/>
            <ac:cxnSpMk id="5" creationId="{8D5CA6BC-2979-7FDE-4737-BBF39D56444E}"/>
          </ac:cxnSpMkLst>
        </pc:cxnChg>
        <pc:cxnChg chg="add del mod">
          <ac:chgData name="Paul Flintham" userId="9c667512-4df2-4cd6-a38a-97a5a69da614" providerId="ADAL" clId="{0982468C-D07D-45FF-87A2-CB91395744B2}" dt="2024-05-08T14:28:11.370" v="455" actId="478"/>
          <ac:cxnSpMkLst>
            <pc:docMk/>
            <pc:sldMk cId="2723927854" sldId="293"/>
            <ac:cxnSpMk id="7" creationId="{72D70EA2-9950-AB24-7AF2-56CB0F131461}"/>
          </ac:cxnSpMkLst>
        </pc:cxnChg>
        <pc:cxnChg chg="add mod">
          <ac:chgData name="Paul Flintham" userId="9c667512-4df2-4cd6-a38a-97a5a69da614" providerId="ADAL" clId="{0982468C-D07D-45FF-87A2-CB91395744B2}" dt="2024-05-08T15:11:02.089" v="709" actId="13822"/>
          <ac:cxnSpMkLst>
            <pc:docMk/>
            <pc:sldMk cId="2723927854" sldId="293"/>
            <ac:cxnSpMk id="31" creationId="{DE25E7EB-CBD6-5CA9-8255-B8E8BAE0D604}"/>
          </ac:cxnSpMkLst>
        </pc:cxnChg>
        <pc:cxnChg chg="add mod">
          <ac:chgData name="Paul Flintham" userId="9c667512-4df2-4cd6-a38a-97a5a69da614" providerId="ADAL" clId="{0982468C-D07D-45FF-87A2-CB91395744B2}" dt="2024-05-08T15:11:06.973" v="711" actId="1076"/>
          <ac:cxnSpMkLst>
            <pc:docMk/>
            <pc:sldMk cId="2723927854" sldId="293"/>
            <ac:cxnSpMk id="32" creationId="{E0A0F728-CD7B-17DC-498A-A8355D10F40E}"/>
          </ac:cxnSpMkLst>
        </pc:cxnChg>
        <pc:cxnChg chg="add mod">
          <ac:chgData name="Paul Flintham" userId="9c667512-4df2-4cd6-a38a-97a5a69da614" providerId="ADAL" clId="{0982468C-D07D-45FF-87A2-CB91395744B2}" dt="2024-05-08T15:11:11.651" v="713" actId="1076"/>
          <ac:cxnSpMkLst>
            <pc:docMk/>
            <pc:sldMk cId="2723927854" sldId="293"/>
            <ac:cxnSpMk id="33" creationId="{2DCFA3DC-BFB2-7A61-AD4C-568E71F5B082}"/>
          </ac:cxnSpMkLst>
        </pc:cxnChg>
        <pc:cxnChg chg="add mod">
          <ac:chgData name="Paul Flintham" userId="9c667512-4df2-4cd6-a38a-97a5a69da614" providerId="ADAL" clId="{0982468C-D07D-45FF-87A2-CB91395744B2}" dt="2024-05-08T15:11:20.035" v="715" actId="1076"/>
          <ac:cxnSpMkLst>
            <pc:docMk/>
            <pc:sldMk cId="2723927854" sldId="293"/>
            <ac:cxnSpMk id="34" creationId="{E23D0EC9-F516-ABE2-E8BD-5427C46A849C}"/>
          </ac:cxnSpMkLst>
        </pc:cxnChg>
        <pc:cxnChg chg="add mod">
          <ac:chgData name="Paul Flintham" userId="9c667512-4df2-4cd6-a38a-97a5a69da614" providerId="ADAL" clId="{0982468C-D07D-45FF-87A2-CB91395744B2}" dt="2024-05-08T15:11:20.035" v="715" actId="1076"/>
          <ac:cxnSpMkLst>
            <pc:docMk/>
            <pc:sldMk cId="2723927854" sldId="293"/>
            <ac:cxnSpMk id="35" creationId="{4157FA8A-526D-794A-CBBA-842E3AB53B03}"/>
          </ac:cxnSpMkLst>
        </pc:cxnChg>
        <pc:cxnChg chg="add mod">
          <ac:chgData name="Paul Flintham" userId="9c667512-4df2-4cd6-a38a-97a5a69da614" providerId="ADAL" clId="{0982468C-D07D-45FF-87A2-CB91395744B2}" dt="2024-05-08T15:11:20.035" v="715" actId="1076"/>
          <ac:cxnSpMkLst>
            <pc:docMk/>
            <pc:sldMk cId="2723927854" sldId="293"/>
            <ac:cxnSpMk id="36" creationId="{52DCE54B-8A28-DDA8-5869-137B99CFEBAC}"/>
          </ac:cxnSpMkLst>
        </pc:cxnChg>
        <pc:cxnChg chg="add mod">
          <ac:chgData name="Paul Flintham" userId="9c667512-4df2-4cd6-a38a-97a5a69da614" providerId="ADAL" clId="{0982468C-D07D-45FF-87A2-CB91395744B2}" dt="2024-05-08T15:12:12.369" v="726" actId="1076"/>
          <ac:cxnSpMkLst>
            <pc:docMk/>
            <pc:sldMk cId="2723927854" sldId="293"/>
            <ac:cxnSpMk id="37" creationId="{04E63DAE-EA00-D1D2-DAC2-DCE80660DAC3}"/>
          </ac:cxnSpMkLst>
        </pc:cxnChg>
        <pc:cxnChg chg="add mod">
          <ac:chgData name="Paul Flintham" userId="9c667512-4df2-4cd6-a38a-97a5a69da614" providerId="ADAL" clId="{0982468C-D07D-45FF-87A2-CB91395744B2}" dt="2024-05-08T15:12:12.369" v="726" actId="1076"/>
          <ac:cxnSpMkLst>
            <pc:docMk/>
            <pc:sldMk cId="2723927854" sldId="293"/>
            <ac:cxnSpMk id="38" creationId="{B594954E-66B7-F6B3-12A9-D79F68FDFE13}"/>
          </ac:cxnSpMkLst>
        </pc:cxnChg>
        <pc:cxnChg chg="add mod">
          <ac:chgData name="Paul Flintham" userId="9c667512-4df2-4cd6-a38a-97a5a69da614" providerId="ADAL" clId="{0982468C-D07D-45FF-87A2-CB91395744B2}" dt="2024-05-08T15:12:12.369" v="726" actId="1076"/>
          <ac:cxnSpMkLst>
            <pc:docMk/>
            <pc:sldMk cId="2723927854" sldId="293"/>
            <ac:cxnSpMk id="39" creationId="{61615B30-6C3E-588D-5CBF-459081B56D12}"/>
          </ac:cxnSpMkLst>
        </pc:cxnChg>
      </pc:sldChg>
      <pc:sldChg chg="addSp delSp modSp add mod ord">
        <pc:chgData name="Paul Flintham" userId="9c667512-4df2-4cd6-a38a-97a5a69da614" providerId="ADAL" clId="{0982468C-D07D-45FF-87A2-CB91395744B2}" dt="2024-05-10T07:30:41.279" v="5386" actId="207"/>
        <pc:sldMkLst>
          <pc:docMk/>
          <pc:sldMk cId="3942953296" sldId="294"/>
        </pc:sldMkLst>
        <pc:spChg chg="add del mod">
          <ac:chgData name="Paul Flintham" userId="9c667512-4df2-4cd6-a38a-97a5a69da614" providerId="ADAL" clId="{0982468C-D07D-45FF-87A2-CB91395744B2}" dt="2024-05-08T14:30:15.002" v="476" actId="478"/>
          <ac:spMkLst>
            <pc:docMk/>
            <pc:sldMk cId="3942953296" sldId="294"/>
            <ac:spMk id="2" creationId="{0EF57B9D-5702-F25D-4183-E945688771AB}"/>
          </ac:spMkLst>
        </pc:spChg>
        <pc:spChg chg="add mod">
          <ac:chgData name="Paul Flintham" userId="9c667512-4df2-4cd6-a38a-97a5a69da614" providerId="ADAL" clId="{0982468C-D07D-45FF-87A2-CB91395744B2}" dt="2024-05-10T07:30:41.279" v="5386" actId="207"/>
          <ac:spMkLst>
            <pc:docMk/>
            <pc:sldMk cId="3942953296" sldId="294"/>
            <ac:spMk id="2" creationId="{DEF5A474-2189-D516-7F9B-567D50A68BDB}"/>
          </ac:spMkLst>
        </pc:spChg>
        <pc:spChg chg="add mod ord">
          <ac:chgData name="Paul Flintham" userId="9c667512-4df2-4cd6-a38a-97a5a69da614" providerId="ADAL" clId="{0982468C-D07D-45FF-87A2-CB91395744B2}" dt="2024-05-09T10:21:23.547" v="3318" actId="166"/>
          <ac:spMkLst>
            <pc:docMk/>
            <pc:sldMk cId="3942953296" sldId="294"/>
            <ac:spMk id="4" creationId="{89A5290F-32AC-79B9-5894-2C8C0AB1AB18}"/>
          </ac:spMkLst>
        </pc:spChg>
        <pc:spChg chg="add mod">
          <ac:chgData name="Paul Flintham" userId="9c667512-4df2-4cd6-a38a-97a5a69da614" providerId="ADAL" clId="{0982468C-D07D-45FF-87A2-CB91395744B2}" dt="2024-05-08T14:48:33.527" v="646" actId="1076"/>
          <ac:spMkLst>
            <pc:docMk/>
            <pc:sldMk cId="3942953296" sldId="294"/>
            <ac:spMk id="7" creationId="{C73D51DB-63B8-A3D3-E186-92ACC9102D79}"/>
          </ac:spMkLst>
        </pc:spChg>
        <pc:spChg chg="add mod">
          <ac:chgData name="Paul Flintham" userId="9c667512-4df2-4cd6-a38a-97a5a69da614" providerId="ADAL" clId="{0982468C-D07D-45FF-87A2-CB91395744B2}" dt="2024-05-08T15:16:26.580" v="778" actId="20577"/>
          <ac:spMkLst>
            <pc:docMk/>
            <pc:sldMk cId="3942953296" sldId="294"/>
            <ac:spMk id="10" creationId="{536BE8F4-A38F-960C-B265-132C7FE23B6C}"/>
          </ac:spMkLst>
        </pc:spChg>
        <pc:spChg chg="add mod">
          <ac:chgData name="Paul Flintham" userId="9c667512-4df2-4cd6-a38a-97a5a69da614" providerId="ADAL" clId="{0982468C-D07D-45FF-87A2-CB91395744B2}" dt="2024-05-08T15:16:29.046" v="780" actId="20577"/>
          <ac:spMkLst>
            <pc:docMk/>
            <pc:sldMk cId="3942953296" sldId="294"/>
            <ac:spMk id="12" creationId="{F9809DD2-B87E-B407-3D55-774C8349EA7C}"/>
          </ac:spMkLst>
        </pc:spChg>
        <pc:spChg chg="add mod">
          <ac:chgData name="Paul Flintham" userId="9c667512-4df2-4cd6-a38a-97a5a69da614" providerId="ADAL" clId="{0982468C-D07D-45FF-87A2-CB91395744B2}" dt="2024-05-08T14:43:40.831" v="578" actId="1076"/>
          <ac:spMkLst>
            <pc:docMk/>
            <pc:sldMk cId="3942953296" sldId="294"/>
            <ac:spMk id="16" creationId="{D0FED6BF-E01B-4A01-E684-4297E06605E7}"/>
          </ac:spMkLst>
        </pc:spChg>
        <pc:spChg chg="add mod">
          <ac:chgData name="Paul Flintham" userId="9c667512-4df2-4cd6-a38a-97a5a69da614" providerId="ADAL" clId="{0982468C-D07D-45FF-87A2-CB91395744B2}" dt="2024-05-08T15:14:47.712" v="749" actId="1076"/>
          <ac:spMkLst>
            <pc:docMk/>
            <pc:sldMk cId="3942953296" sldId="294"/>
            <ac:spMk id="17" creationId="{2E8BD1F0-0653-CEA0-0268-D59E1F665547}"/>
          </ac:spMkLst>
        </pc:spChg>
        <pc:spChg chg="add mod">
          <ac:chgData name="Paul Flintham" userId="9c667512-4df2-4cd6-a38a-97a5a69da614" providerId="ADAL" clId="{0982468C-D07D-45FF-87A2-CB91395744B2}" dt="2024-05-08T15:14:44.069" v="748" actId="1076"/>
          <ac:spMkLst>
            <pc:docMk/>
            <pc:sldMk cId="3942953296" sldId="294"/>
            <ac:spMk id="18" creationId="{5A799B61-39B4-074D-FF29-C25755D8981A}"/>
          </ac:spMkLst>
        </pc:spChg>
        <pc:spChg chg="add mod">
          <ac:chgData name="Paul Flintham" userId="9c667512-4df2-4cd6-a38a-97a5a69da614" providerId="ADAL" clId="{0982468C-D07D-45FF-87A2-CB91395744B2}" dt="2024-05-08T14:44:05.181" v="584" actId="1076"/>
          <ac:spMkLst>
            <pc:docMk/>
            <pc:sldMk cId="3942953296" sldId="294"/>
            <ac:spMk id="19" creationId="{5A5350D5-E7C2-A728-ACF7-0EFD865E866A}"/>
          </ac:spMkLst>
        </pc:spChg>
        <pc:spChg chg="add mod">
          <ac:chgData name="Paul Flintham" userId="9c667512-4df2-4cd6-a38a-97a5a69da614" providerId="ADAL" clId="{0982468C-D07D-45FF-87A2-CB91395744B2}" dt="2024-05-09T10:21:15.799" v="3315" actId="1076"/>
          <ac:spMkLst>
            <pc:docMk/>
            <pc:sldMk cId="3942953296" sldId="294"/>
            <ac:spMk id="20" creationId="{85C6BC81-3BF0-4386-A106-D62416DC12B8}"/>
          </ac:spMkLst>
        </pc:spChg>
        <pc:picChg chg="add mod modCrop">
          <ac:chgData name="Paul Flintham" userId="9c667512-4df2-4cd6-a38a-97a5a69da614" providerId="ADAL" clId="{0982468C-D07D-45FF-87A2-CB91395744B2}" dt="2024-05-09T10:21:06.674" v="3310" actId="1076"/>
          <ac:picMkLst>
            <pc:docMk/>
            <pc:sldMk cId="3942953296" sldId="294"/>
            <ac:picMk id="5" creationId="{5F17A559-6B41-32C9-F0D4-1CA910779597}"/>
          </ac:picMkLst>
        </pc:picChg>
        <pc:picChg chg="add mod">
          <ac:chgData name="Paul Flintham" userId="9c667512-4df2-4cd6-a38a-97a5a69da614" providerId="ADAL" clId="{0982468C-D07D-45FF-87A2-CB91395744B2}" dt="2024-05-08T14:48:36.168" v="647" actId="1076"/>
          <ac:picMkLst>
            <pc:docMk/>
            <pc:sldMk cId="3942953296" sldId="294"/>
            <ac:picMk id="8" creationId="{0C400CFA-4B1D-C7F7-9641-76F2FCF3BEE6}"/>
          </ac:picMkLst>
        </pc:picChg>
        <pc:picChg chg="add mod">
          <ac:chgData name="Paul Flintham" userId="9c667512-4df2-4cd6-a38a-97a5a69da614" providerId="ADAL" clId="{0982468C-D07D-45FF-87A2-CB91395744B2}" dt="2024-05-08T14:42:44.737" v="569" actId="1076"/>
          <ac:picMkLst>
            <pc:docMk/>
            <pc:sldMk cId="3942953296" sldId="294"/>
            <ac:picMk id="14" creationId="{12DBD0CF-F171-25FA-040B-44194A99FD7E}"/>
          </ac:picMkLst>
        </pc:picChg>
      </pc:sldChg>
      <pc:sldChg chg="addSp modSp add mod ord">
        <pc:chgData name="Paul Flintham" userId="9c667512-4df2-4cd6-a38a-97a5a69da614" providerId="ADAL" clId="{0982468C-D07D-45FF-87A2-CB91395744B2}" dt="2024-05-08T15:31:10.290" v="798" actId="115"/>
        <pc:sldMkLst>
          <pc:docMk/>
          <pc:sldMk cId="1558378175" sldId="295"/>
        </pc:sldMkLst>
        <pc:spChg chg="add mod">
          <ac:chgData name="Paul Flintham" userId="9c667512-4df2-4cd6-a38a-97a5a69da614" providerId="ADAL" clId="{0982468C-D07D-45FF-87A2-CB91395744B2}" dt="2024-05-08T15:31:10.290" v="798" actId="115"/>
          <ac:spMkLst>
            <pc:docMk/>
            <pc:sldMk cId="1558378175" sldId="295"/>
            <ac:spMk id="3" creationId="{CAF6D23B-F72A-6DDF-EBAF-4718371061E5}"/>
          </ac:spMkLst>
        </pc:spChg>
        <pc:spChg chg="add mod">
          <ac:chgData name="Paul Flintham" userId="9c667512-4df2-4cd6-a38a-97a5a69da614" providerId="ADAL" clId="{0982468C-D07D-45FF-87A2-CB91395744B2}" dt="2024-05-08T15:30:51.850" v="794" actId="20577"/>
          <ac:spMkLst>
            <pc:docMk/>
            <pc:sldMk cId="1558378175" sldId="295"/>
            <ac:spMk id="6" creationId="{4E83E580-525B-1A86-41A2-171249EEB49B}"/>
          </ac:spMkLst>
        </pc:spChg>
        <pc:spChg chg="add mod">
          <ac:chgData name="Paul Flintham" userId="9c667512-4df2-4cd6-a38a-97a5a69da614" providerId="ADAL" clId="{0982468C-D07D-45FF-87A2-CB91395744B2}" dt="2024-05-08T15:15:03.584" v="755" actId="1076"/>
          <ac:spMkLst>
            <pc:docMk/>
            <pc:sldMk cId="1558378175" sldId="295"/>
            <ac:spMk id="9" creationId="{EF181B9B-DCDC-7521-C088-D3C6EE385B7C}"/>
          </ac:spMkLst>
        </pc:spChg>
        <pc:spChg chg="add mod">
          <ac:chgData name="Paul Flintham" userId="9c667512-4df2-4cd6-a38a-97a5a69da614" providerId="ADAL" clId="{0982468C-D07D-45FF-87A2-CB91395744B2}" dt="2024-05-08T15:31:00.297" v="796" actId="1076"/>
          <ac:spMkLst>
            <pc:docMk/>
            <pc:sldMk cId="1558378175" sldId="295"/>
            <ac:spMk id="10" creationId="{F80F45EA-A668-93F9-C513-30CE82C2A605}"/>
          </ac:spMkLst>
        </pc:spChg>
        <pc:picChg chg="add mod">
          <ac:chgData name="Paul Flintham" userId="9c667512-4df2-4cd6-a38a-97a5a69da614" providerId="ADAL" clId="{0982468C-D07D-45FF-87A2-CB91395744B2}" dt="2024-05-08T15:15:33.126" v="765" actId="14100"/>
          <ac:picMkLst>
            <pc:docMk/>
            <pc:sldMk cId="1558378175" sldId="295"/>
            <ac:picMk id="4" creationId="{1F09E7B5-5124-ED5C-0A61-F58DF7ED44B5}"/>
          </ac:picMkLst>
        </pc:picChg>
        <pc:picChg chg="add mod">
          <ac:chgData name="Paul Flintham" userId="9c667512-4df2-4cd6-a38a-97a5a69da614" providerId="ADAL" clId="{0982468C-D07D-45FF-87A2-CB91395744B2}" dt="2024-05-08T15:30:57.574" v="795" actId="1076"/>
          <ac:picMkLst>
            <pc:docMk/>
            <pc:sldMk cId="1558378175" sldId="295"/>
            <ac:picMk id="8" creationId="{DFE31C37-D563-77EA-E4D1-6007E8EDD5EE}"/>
          </ac:picMkLst>
        </pc:picChg>
      </pc:sldChg>
      <pc:sldChg chg="addSp modSp add mod">
        <pc:chgData name="Paul Flintham" userId="9c667512-4df2-4cd6-a38a-97a5a69da614" providerId="ADAL" clId="{0982468C-D07D-45FF-87A2-CB91395744B2}" dt="2024-05-10T07:30:49.788" v="5389" actId="20577"/>
        <pc:sldMkLst>
          <pc:docMk/>
          <pc:sldMk cId="1896494609" sldId="296"/>
        </pc:sldMkLst>
        <pc:spChg chg="add mod">
          <ac:chgData name="Paul Flintham" userId="9c667512-4df2-4cd6-a38a-97a5a69da614" providerId="ADAL" clId="{0982468C-D07D-45FF-87A2-CB91395744B2}" dt="2024-05-09T10:21:50.017" v="3324" actId="1076"/>
          <ac:spMkLst>
            <pc:docMk/>
            <pc:sldMk cId="1896494609" sldId="296"/>
            <ac:spMk id="2" creationId="{F2D8EF2E-D162-606A-242A-3F48D9F1109C}"/>
          </ac:spMkLst>
        </pc:spChg>
        <pc:spChg chg="add mod">
          <ac:chgData name="Paul Flintham" userId="9c667512-4df2-4cd6-a38a-97a5a69da614" providerId="ADAL" clId="{0982468C-D07D-45FF-87A2-CB91395744B2}" dt="2024-05-09T07:43:11.088" v="847" actId="404"/>
          <ac:spMkLst>
            <pc:docMk/>
            <pc:sldMk cId="1896494609" sldId="296"/>
            <ac:spMk id="5" creationId="{C35B9F61-5B9C-1A2F-7936-232478FCD6BE}"/>
          </ac:spMkLst>
        </pc:spChg>
        <pc:spChg chg="add mod">
          <ac:chgData name="Paul Flintham" userId="9c667512-4df2-4cd6-a38a-97a5a69da614" providerId="ADAL" clId="{0982468C-D07D-45FF-87A2-CB91395744B2}" dt="2024-05-09T07:43:25.850" v="851" actId="1076"/>
          <ac:spMkLst>
            <pc:docMk/>
            <pc:sldMk cId="1896494609" sldId="296"/>
            <ac:spMk id="7" creationId="{F374D620-531D-16BF-7306-714E100B25F1}"/>
          </ac:spMkLst>
        </pc:spChg>
        <pc:spChg chg="add mod">
          <ac:chgData name="Paul Flintham" userId="9c667512-4df2-4cd6-a38a-97a5a69da614" providerId="ADAL" clId="{0982468C-D07D-45FF-87A2-CB91395744B2}" dt="2024-05-09T07:43:40.777" v="856" actId="20577"/>
          <ac:spMkLst>
            <pc:docMk/>
            <pc:sldMk cId="1896494609" sldId="296"/>
            <ac:spMk id="8" creationId="{EC9ECCEF-126E-DC64-E838-92C56344B21C}"/>
          </ac:spMkLst>
        </pc:spChg>
        <pc:spChg chg="add mod">
          <ac:chgData name="Paul Flintham" userId="9c667512-4df2-4cd6-a38a-97a5a69da614" providerId="ADAL" clId="{0982468C-D07D-45FF-87A2-CB91395744B2}" dt="2024-05-10T07:30:49.788" v="5389" actId="20577"/>
          <ac:spMkLst>
            <pc:docMk/>
            <pc:sldMk cId="1896494609" sldId="296"/>
            <ac:spMk id="9" creationId="{7D065BA0-2336-4125-B453-FB16FDC0A2BD}"/>
          </ac:spMkLst>
        </pc:spChg>
        <pc:picChg chg="add mod">
          <ac:chgData name="Paul Flintham" userId="9c667512-4df2-4cd6-a38a-97a5a69da614" providerId="ADAL" clId="{0982468C-D07D-45FF-87A2-CB91395744B2}" dt="2024-05-09T07:42:49.543" v="837" actId="1076"/>
          <ac:picMkLst>
            <pc:docMk/>
            <pc:sldMk cId="1896494609" sldId="296"/>
            <ac:picMk id="3" creationId="{2FFAF6A9-9027-6513-F0A3-70674B26C041}"/>
          </ac:picMkLst>
        </pc:picChg>
        <pc:picChg chg="add mod">
          <ac:chgData name="Paul Flintham" userId="9c667512-4df2-4cd6-a38a-97a5a69da614" providerId="ADAL" clId="{0982468C-D07D-45FF-87A2-CB91395744B2}" dt="2024-05-09T07:43:16.989" v="849" actId="1076"/>
          <ac:picMkLst>
            <pc:docMk/>
            <pc:sldMk cId="1896494609" sldId="296"/>
            <ac:picMk id="6" creationId="{42ABAC0D-B7B5-B80F-ECCB-D8508F08132B}"/>
          </ac:picMkLst>
        </pc:picChg>
      </pc:sldChg>
      <pc:sldChg chg="addSp modSp add mod">
        <pc:chgData name="Paul Flintham" userId="9c667512-4df2-4cd6-a38a-97a5a69da614" providerId="ADAL" clId="{0982468C-D07D-45FF-87A2-CB91395744B2}" dt="2024-05-09T08:15:23.184" v="932" actId="1038"/>
        <pc:sldMkLst>
          <pc:docMk/>
          <pc:sldMk cId="3703976554" sldId="297"/>
        </pc:sldMkLst>
        <pc:spChg chg="add mod">
          <ac:chgData name="Paul Flintham" userId="9c667512-4df2-4cd6-a38a-97a5a69da614" providerId="ADAL" clId="{0982468C-D07D-45FF-87A2-CB91395744B2}" dt="2024-05-09T08:14:44.323" v="914" actId="1076"/>
          <ac:spMkLst>
            <pc:docMk/>
            <pc:sldMk cId="3703976554" sldId="297"/>
            <ac:spMk id="3" creationId="{84157014-FD47-C459-CC77-0A762C819F62}"/>
          </ac:spMkLst>
        </pc:spChg>
        <pc:spChg chg="add mod">
          <ac:chgData name="Paul Flintham" userId="9c667512-4df2-4cd6-a38a-97a5a69da614" providerId="ADAL" clId="{0982468C-D07D-45FF-87A2-CB91395744B2}" dt="2024-05-09T08:14:47.854" v="915" actId="1076"/>
          <ac:spMkLst>
            <pc:docMk/>
            <pc:sldMk cId="3703976554" sldId="297"/>
            <ac:spMk id="5" creationId="{B0F117D6-D560-007D-82D4-714B3802A472}"/>
          </ac:spMkLst>
        </pc:spChg>
        <pc:spChg chg="add mod">
          <ac:chgData name="Paul Flintham" userId="9c667512-4df2-4cd6-a38a-97a5a69da614" providerId="ADAL" clId="{0982468C-D07D-45FF-87A2-CB91395744B2}" dt="2024-05-09T08:14:51.343" v="916" actId="1076"/>
          <ac:spMkLst>
            <pc:docMk/>
            <pc:sldMk cId="3703976554" sldId="297"/>
            <ac:spMk id="7" creationId="{4D28D6CE-73BB-6BE6-D319-0BEF43E9945C}"/>
          </ac:spMkLst>
        </pc:spChg>
        <pc:spChg chg="add mod">
          <ac:chgData name="Paul Flintham" userId="9c667512-4df2-4cd6-a38a-97a5a69da614" providerId="ADAL" clId="{0982468C-D07D-45FF-87A2-CB91395744B2}" dt="2024-05-09T08:14:54.518" v="917" actId="1076"/>
          <ac:spMkLst>
            <pc:docMk/>
            <pc:sldMk cId="3703976554" sldId="297"/>
            <ac:spMk id="9" creationId="{D0ADA62A-6FE8-60C4-6648-02C2D4A29F80}"/>
          </ac:spMkLst>
        </pc:spChg>
        <pc:spChg chg="add mod ord">
          <ac:chgData name="Paul Flintham" userId="9c667512-4df2-4cd6-a38a-97a5a69da614" providerId="ADAL" clId="{0982468C-D07D-45FF-87A2-CB91395744B2}" dt="2024-05-09T08:14:58.822" v="919" actId="1076"/>
          <ac:spMkLst>
            <pc:docMk/>
            <pc:sldMk cId="3703976554" sldId="297"/>
            <ac:spMk id="11" creationId="{B1E572E5-2D68-CF44-EB26-A8429B94337E}"/>
          </ac:spMkLst>
        </pc:spChg>
        <pc:spChg chg="add mod">
          <ac:chgData name="Paul Flintham" userId="9c667512-4df2-4cd6-a38a-97a5a69da614" providerId="ADAL" clId="{0982468C-D07D-45FF-87A2-CB91395744B2}" dt="2024-05-09T08:15:16.915" v="926" actId="1076"/>
          <ac:spMkLst>
            <pc:docMk/>
            <pc:sldMk cId="3703976554" sldId="297"/>
            <ac:spMk id="16" creationId="{255C06C2-1993-FBFF-E7BB-C7758F3A26B5}"/>
          </ac:spMkLst>
        </pc:spChg>
        <pc:spChg chg="add mod">
          <ac:chgData name="Paul Flintham" userId="9c667512-4df2-4cd6-a38a-97a5a69da614" providerId="ADAL" clId="{0982468C-D07D-45FF-87A2-CB91395744B2}" dt="2024-05-09T08:15:23.184" v="932" actId="1038"/>
          <ac:spMkLst>
            <pc:docMk/>
            <pc:sldMk cId="3703976554" sldId="297"/>
            <ac:spMk id="17" creationId="{83D9DFD7-2A6F-8F4F-1825-FFBBE76A2095}"/>
          </ac:spMkLst>
        </pc:spChg>
        <pc:picChg chg="add mod">
          <ac:chgData name="Paul Flintham" userId="9c667512-4df2-4cd6-a38a-97a5a69da614" providerId="ADAL" clId="{0982468C-D07D-45FF-87A2-CB91395744B2}" dt="2024-05-09T08:14:56.215" v="918" actId="1076"/>
          <ac:picMkLst>
            <pc:docMk/>
            <pc:sldMk cId="3703976554" sldId="297"/>
            <ac:picMk id="13" creationId="{3AFE5DEA-8A76-8BF9-9F6E-29D4D290D1B0}"/>
          </ac:picMkLst>
        </pc:picChg>
        <pc:picChg chg="add mod modCrop">
          <ac:chgData name="Paul Flintham" userId="9c667512-4df2-4cd6-a38a-97a5a69da614" providerId="ADAL" clId="{0982468C-D07D-45FF-87A2-CB91395744B2}" dt="2024-05-09T08:15:01.541" v="924" actId="1035"/>
          <ac:picMkLst>
            <pc:docMk/>
            <pc:sldMk cId="3703976554" sldId="297"/>
            <ac:picMk id="15" creationId="{44CE1F80-AEE0-5EB7-D91C-50C36D11463A}"/>
          </ac:picMkLst>
        </pc:picChg>
      </pc:sldChg>
      <pc:sldChg chg="addSp modSp add mod">
        <pc:chgData name="Paul Flintham" userId="9c667512-4df2-4cd6-a38a-97a5a69da614" providerId="ADAL" clId="{0982468C-D07D-45FF-87A2-CB91395744B2}" dt="2024-05-09T08:26:40.907" v="1039" actId="1076"/>
        <pc:sldMkLst>
          <pc:docMk/>
          <pc:sldMk cId="534218898" sldId="298"/>
        </pc:sldMkLst>
        <pc:spChg chg="add mod">
          <ac:chgData name="Paul Flintham" userId="9c667512-4df2-4cd6-a38a-97a5a69da614" providerId="ADAL" clId="{0982468C-D07D-45FF-87A2-CB91395744B2}" dt="2024-05-09T08:25:38.623" v="1020" actId="207"/>
          <ac:spMkLst>
            <pc:docMk/>
            <pc:sldMk cId="534218898" sldId="298"/>
            <ac:spMk id="3" creationId="{D82A3EFF-EED9-42B6-61B4-F97134D659A8}"/>
          </ac:spMkLst>
        </pc:spChg>
        <pc:spChg chg="add mod">
          <ac:chgData name="Paul Flintham" userId="9c667512-4df2-4cd6-a38a-97a5a69da614" providerId="ADAL" clId="{0982468C-D07D-45FF-87A2-CB91395744B2}" dt="2024-05-09T08:25:28.400" v="1016" actId="1076"/>
          <ac:spMkLst>
            <pc:docMk/>
            <pc:sldMk cId="534218898" sldId="298"/>
            <ac:spMk id="6" creationId="{FE267214-C819-4751-8F18-6A0059EC8B9E}"/>
          </ac:spMkLst>
        </pc:spChg>
        <pc:spChg chg="add mod">
          <ac:chgData name="Paul Flintham" userId="9c667512-4df2-4cd6-a38a-97a5a69da614" providerId="ADAL" clId="{0982468C-D07D-45FF-87A2-CB91395744B2}" dt="2024-05-09T08:25:44.870" v="1021" actId="207"/>
          <ac:spMkLst>
            <pc:docMk/>
            <pc:sldMk cId="534218898" sldId="298"/>
            <ac:spMk id="10" creationId="{2D3FBD25-D8E2-3930-9911-1A72734AD498}"/>
          </ac:spMkLst>
        </pc:spChg>
        <pc:spChg chg="add mod">
          <ac:chgData name="Paul Flintham" userId="9c667512-4df2-4cd6-a38a-97a5a69da614" providerId="ADAL" clId="{0982468C-D07D-45FF-87A2-CB91395744B2}" dt="2024-05-09T08:25:49.191" v="1022" actId="207"/>
          <ac:spMkLst>
            <pc:docMk/>
            <pc:sldMk cId="534218898" sldId="298"/>
            <ac:spMk id="12" creationId="{511E5D79-A152-CEB2-AA2B-1987E50D8F1B}"/>
          </ac:spMkLst>
        </pc:spChg>
        <pc:spChg chg="add mod">
          <ac:chgData name="Paul Flintham" userId="9c667512-4df2-4cd6-a38a-97a5a69da614" providerId="ADAL" clId="{0982468C-D07D-45FF-87A2-CB91395744B2}" dt="2024-05-09T08:26:24.422" v="1032" actId="1076"/>
          <ac:spMkLst>
            <pc:docMk/>
            <pc:sldMk cId="534218898" sldId="298"/>
            <ac:spMk id="14" creationId="{DB9E2D28-30E4-6979-196E-37DC22C01B12}"/>
          </ac:spMkLst>
        </pc:spChg>
        <pc:spChg chg="add mod">
          <ac:chgData name="Paul Flintham" userId="9c667512-4df2-4cd6-a38a-97a5a69da614" providerId="ADAL" clId="{0982468C-D07D-45FF-87A2-CB91395744B2}" dt="2024-05-09T08:25:18.200" v="1012" actId="1076"/>
          <ac:spMkLst>
            <pc:docMk/>
            <pc:sldMk cId="534218898" sldId="298"/>
            <ac:spMk id="15" creationId="{D42F911B-030C-AF93-1426-7B09DCC4403D}"/>
          </ac:spMkLst>
        </pc:spChg>
        <pc:spChg chg="add mod">
          <ac:chgData name="Paul Flintham" userId="9c667512-4df2-4cd6-a38a-97a5a69da614" providerId="ADAL" clId="{0982468C-D07D-45FF-87A2-CB91395744B2}" dt="2024-05-09T08:25:08.396" v="1009" actId="1076"/>
          <ac:spMkLst>
            <pc:docMk/>
            <pc:sldMk cId="534218898" sldId="298"/>
            <ac:spMk id="17" creationId="{F64DD26D-80FA-6CF4-E839-EB2A092C3951}"/>
          </ac:spMkLst>
        </pc:spChg>
        <pc:spChg chg="add mod">
          <ac:chgData name="Paul Flintham" userId="9c667512-4df2-4cd6-a38a-97a5a69da614" providerId="ADAL" clId="{0982468C-D07D-45FF-87A2-CB91395744B2}" dt="2024-05-09T08:26:40.907" v="1039" actId="1076"/>
          <ac:spMkLst>
            <pc:docMk/>
            <pc:sldMk cId="534218898" sldId="298"/>
            <ac:spMk id="18" creationId="{082E29DA-201A-18CB-39D7-BAA35F14AACE}"/>
          </ac:spMkLst>
        </pc:spChg>
        <pc:picChg chg="add mod">
          <ac:chgData name="Paul Flintham" userId="9c667512-4df2-4cd6-a38a-97a5a69da614" providerId="ADAL" clId="{0982468C-D07D-45FF-87A2-CB91395744B2}" dt="2024-05-09T08:25:30.440" v="1017" actId="1076"/>
          <ac:picMkLst>
            <pc:docMk/>
            <pc:sldMk cId="534218898" sldId="298"/>
            <ac:picMk id="4" creationId="{662771BA-6130-927D-3A52-3DB068993AF9}"/>
          </ac:picMkLst>
        </pc:picChg>
        <pc:picChg chg="add mod">
          <ac:chgData name="Paul Flintham" userId="9c667512-4df2-4cd6-a38a-97a5a69da614" providerId="ADAL" clId="{0982468C-D07D-45FF-87A2-CB91395744B2}" dt="2024-05-09T08:25:25.820" v="1015" actId="1076"/>
          <ac:picMkLst>
            <pc:docMk/>
            <pc:sldMk cId="534218898" sldId="298"/>
            <ac:picMk id="8" creationId="{CED0D38D-D053-940E-67D7-2D9AF2779AEA}"/>
          </ac:picMkLst>
        </pc:picChg>
        <pc:cxnChg chg="add mod">
          <ac:chgData name="Paul Flintham" userId="9c667512-4df2-4cd6-a38a-97a5a69da614" providerId="ADAL" clId="{0982468C-D07D-45FF-87A2-CB91395744B2}" dt="2024-05-09T08:25:11.257" v="1010" actId="1076"/>
          <ac:cxnSpMkLst>
            <pc:docMk/>
            <pc:sldMk cId="534218898" sldId="298"/>
            <ac:cxnSpMk id="16" creationId="{648BDB4A-716F-7A42-BE4C-AD7076B9FF43}"/>
          </ac:cxnSpMkLst>
        </pc:cxnChg>
        <pc:cxnChg chg="add mod">
          <ac:chgData name="Paul Flintham" userId="9c667512-4df2-4cd6-a38a-97a5a69da614" providerId="ADAL" clId="{0982468C-D07D-45FF-87A2-CB91395744B2}" dt="2024-05-09T08:26:33.845" v="1038" actId="1036"/>
          <ac:cxnSpMkLst>
            <pc:docMk/>
            <pc:sldMk cId="534218898" sldId="298"/>
            <ac:cxnSpMk id="19" creationId="{164415FB-D570-B977-CDC2-3F1DF5D10A11}"/>
          </ac:cxnSpMkLst>
        </pc:cxnChg>
      </pc:sldChg>
      <pc:sldChg chg="addSp delSp modSp add mod">
        <pc:chgData name="Paul Flintham" userId="9c667512-4df2-4cd6-a38a-97a5a69da614" providerId="ADAL" clId="{0982468C-D07D-45FF-87A2-CB91395744B2}" dt="2024-05-09T08:29:41.314" v="1107" actId="207"/>
        <pc:sldMkLst>
          <pc:docMk/>
          <pc:sldMk cId="3941899246" sldId="299"/>
        </pc:sldMkLst>
        <pc:spChg chg="add mod">
          <ac:chgData name="Paul Flintham" userId="9c667512-4df2-4cd6-a38a-97a5a69da614" providerId="ADAL" clId="{0982468C-D07D-45FF-87A2-CB91395744B2}" dt="2024-05-09T08:28:16.187" v="1069" actId="207"/>
          <ac:spMkLst>
            <pc:docMk/>
            <pc:sldMk cId="3941899246" sldId="299"/>
            <ac:spMk id="3" creationId="{4C3FA11D-6D46-2FED-FE8B-B40F1A0A381B}"/>
          </ac:spMkLst>
        </pc:spChg>
        <pc:spChg chg="add mod">
          <ac:chgData name="Paul Flintham" userId="9c667512-4df2-4cd6-a38a-97a5a69da614" providerId="ADAL" clId="{0982468C-D07D-45FF-87A2-CB91395744B2}" dt="2024-05-09T08:28:12.552" v="1068" actId="207"/>
          <ac:spMkLst>
            <pc:docMk/>
            <pc:sldMk cId="3941899246" sldId="299"/>
            <ac:spMk id="8" creationId="{7A3C1F22-2D45-0F60-942F-D369E91825BB}"/>
          </ac:spMkLst>
        </pc:spChg>
        <pc:spChg chg="add mod">
          <ac:chgData name="Paul Flintham" userId="9c667512-4df2-4cd6-a38a-97a5a69da614" providerId="ADAL" clId="{0982468C-D07D-45FF-87A2-CB91395744B2}" dt="2024-05-09T08:29:31.343" v="1102" actId="1076"/>
          <ac:spMkLst>
            <pc:docMk/>
            <pc:sldMk cId="3941899246" sldId="299"/>
            <ac:spMk id="12" creationId="{662A209F-F03C-F371-3586-CC8DF03B362A}"/>
          </ac:spMkLst>
        </pc:spChg>
        <pc:spChg chg="add mod">
          <ac:chgData name="Paul Flintham" userId="9c667512-4df2-4cd6-a38a-97a5a69da614" providerId="ADAL" clId="{0982468C-D07D-45FF-87A2-CB91395744B2}" dt="2024-05-09T08:29:41.314" v="1107" actId="207"/>
          <ac:spMkLst>
            <pc:docMk/>
            <pc:sldMk cId="3941899246" sldId="299"/>
            <ac:spMk id="14" creationId="{98DB3264-0550-B586-5824-EAC90AFB5A11}"/>
          </ac:spMkLst>
        </pc:spChg>
        <pc:picChg chg="add del mod">
          <ac:chgData name="Paul Flintham" userId="9c667512-4df2-4cd6-a38a-97a5a69da614" providerId="ADAL" clId="{0982468C-D07D-45FF-87A2-CB91395744B2}" dt="2024-05-09T08:27:17.436" v="1050" actId="478"/>
          <ac:picMkLst>
            <pc:docMk/>
            <pc:sldMk cId="3941899246" sldId="299"/>
            <ac:picMk id="4" creationId="{91C4A54A-4C3D-082D-519A-48077B4CBDAA}"/>
          </ac:picMkLst>
        </pc:picChg>
        <pc:picChg chg="add mod">
          <ac:chgData name="Paul Flintham" userId="9c667512-4df2-4cd6-a38a-97a5a69da614" providerId="ADAL" clId="{0982468C-D07D-45FF-87A2-CB91395744B2}" dt="2024-05-09T08:27:47.104" v="1059" actId="14100"/>
          <ac:picMkLst>
            <pc:docMk/>
            <pc:sldMk cId="3941899246" sldId="299"/>
            <ac:picMk id="6" creationId="{0AF8D930-91B6-8365-E910-438FA6F08DA7}"/>
          </ac:picMkLst>
        </pc:picChg>
        <pc:picChg chg="add mod">
          <ac:chgData name="Paul Flintham" userId="9c667512-4df2-4cd6-a38a-97a5a69da614" providerId="ADAL" clId="{0982468C-D07D-45FF-87A2-CB91395744B2}" dt="2024-05-09T08:28:37.019" v="1073" actId="1076"/>
          <ac:picMkLst>
            <pc:docMk/>
            <pc:sldMk cId="3941899246" sldId="299"/>
            <ac:picMk id="10" creationId="{58E0D619-7845-C7A4-5118-176A68B62EC4}"/>
          </ac:picMkLst>
        </pc:picChg>
        <pc:picChg chg="add mod">
          <ac:chgData name="Paul Flintham" userId="9c667512-4df2-4cd6-a38a-97a5a69da614" providerId="ADAL" clId="{0982468C-D07D-45FF-87A2-CB91395744B2}" dt="2024-05-09T08:29:28.401" v="1101" actId="1076"/>
          <ac:picMkLst>
            <pc:docMk/>
            <pc:sldMk cId="3941899246" sldId="299"/>
            <ac:picMk id="11" creationId="{618D8891-455F-732C-9A7D-FE16456F3B44}"/>
          </ac:picMkLst>
        </pc:picChg>
      </pc:sldChg>
      <pc:sldChg chg="addSp delSp modSp add mod">
        <pc:chgData name="Paul Flintham" userId="9c667512-4df2-4cd6-a38a-97a5a69da614" providerId="ADAL" clId="{0982468C-D07D-45FF-87A2-CB91395744B2}" dt="2024-05-09T08:48:13.960" v="1795" actId="14100"/>
        <pc:sldMkLst>
          <pc:docMk/>
          <pc:sldMk cId="1422998195" sldId="300"/>
        </pc:sldMkLst>
        <pc:spChg chg="add del mod">
          <ac:chgData name="Paul Flintham" userId="9c667512-4df2-4cd6-a38a-97a5a69da614" providerId="ADAL" clId="{0982468C-D07D-45FF-87A2-CB91395744B2}" dt="2024-05-09T08:31:46.335" v="1120" actId="478"/>
          <ac:spMkLst>
            <pc:docMk/>
            <pc:sldMk cId="1422998195" sldId="300"/>
            <ac:spMk id="3" creationId="{F0370C84-049C-F4C4-18DD-4774C78CA768}"/>
          </ac:spMkLst>
        </pc:spChg>
        <pc:spChg chg="add del mod">
          <ac:chgData name="Paul Flintham" userId="9c667512-4df2-4cd6-a38a-97a5a69da614" providerId="ADAL" clId="{0982468C-D07D-45FF-87A2-CB91395744B2}" dt="2024-05-09T08:31:43.526" v="1118" actId="478"/>
          <ac:spMkLst>
            <pc:docMk/>
            <pc:sldMk cId="1422998195" sldId="300"/>
            <ac:spMk id="6" creationId="{A77C39BE-7568-C112-30E6-6054CD2FF526}"/>
          </ac:spMkLst>
        </pc:spChg>
        <pc:spChg chg="add mod">
          <ac:chgData name="Paul Flintham" userId="9c667512-4df2-4cd6-a38a-97a5a69da614" providerId="ADAL" clId="{0982468C-D07D-45FF-87A2-CB91395744B2}" dt="2024-05-09T08:39:51.265" v="1237" actId="20577"/>
          <ac:spMkLst>
            <pc:docMk/>
            <pc:sldMk cId="1422998195" sldId="300"/>
            <ac:spMk id="8" creationId="{7E2B9CF6-709D-3175-61FF-505B005DF4E9}"/>
          </ac:spMkLst>
        </pc:spChg>
        <pc:spChg chg="add del">
          <ac:chgData name="Paul Flintham" userId="9c667512-4df2-4cd6-a38a-97a5a69da614" providerId="ADAL" clId="{0982468C-D07D-45FF-87A2-CB91395744B2}" dt="2024-05-09T08:34:19.571" v="1125" actId="22"/>
          <ac:spMkLst>
            <pc:docMk/>
            <pc:sldMk cId="1422998195" sldId="300"/>
            <ac:spMk id="10" creationId="{7D782B76-3CD1-4E85-6138-CC2B873A8CAC}"/>
          </ac:spMkLst>
        </pc:spChg>
        <pc:spChg chg="add del mod">
          <ac:chgData name="Paul Flintham" userId="9c667512-4df2-4cd6-a38a-97a5a69da614" providerId="ADAL" clId="{0982468C-D07D-45FF-87A2-CB91395744B2}" dt="2024-05-09T08:36:15.768" v="1161" actId="478"/>
          <ac:spMkLst>
            <pc:docMk/>
            <pc:sldMk cId="1422998195" sldId="300"/>
            <ac:spMk id="14" creationId="{9580F5A0-5E51-C320-EF7E-8A9D79DF9423}"/>
          </ac:spMkLst>
        </pc:spChg>
        <pc:spChg chg="add mod">
          <ac:chgData name="Paul Flintham" userId="9c667512-4df2-4cd6-a38a-97a5a69da614" providerId="ADAL" clId="{0982468C-D07D-45FF-87A2-CB91395744B2}" dt="2024-05-09T08:41:44.759" v="1282" actId="20577"/>
          <ac:spMkLst>
            <pc:docMk/>
            <pc:sldMk cId="1422998195" sldId="300"/>
            <ac:spMk id="16" creationId="{2E1E57B4-18AE-7570-4D78-D69B281B7554}"/>
          </ac:spMkLst>
        </pc:spChg>
        <pc:spChg chg="add del mod">
          <ac:chgData name="Paul Flintham" userId="9c667512-4df2-4cd6-a38a-97a5a69da614" providerId="ADAL" clId="{0982468C-D07D-45FF-87A2-CB91395744B2}" dt="2024-05-09T08:41:45.613" v="1284" actId="478"/>
          <ac:spMkLst>
            <pc:docMk/>
            <pc:sldMk cId="1422998195" sldId="300"/>
            <ac:spMk id="18" creationId="{7A432DC0-F370-6D57-FC75-B4434153F647}"/>
          </ac:spMkLst>
        </pc:spChg>
        <pc:spChg chg="add del mod">
          <ac:chgData name="Paul Flintham" userId="9c667512-4df2-4cd6-a38a-97a5a69da614" providerId="ADAL" clId="{0982468C-D07D-45FF-87A2-CB91395744B2}" dt="2024-05-09T08:37:18.763" v="1180" actId="478"/>
          <ac:spMkLst>
            <pc:docMk/>
            <pc:sldMk cId="1422998195" sldId="300"/>
            <ac:spMk id="19" creationId="{5059E04A-0E11-64E9-DE8F-66E1DC3B310B}"/>
          </ac:spMkLst>
        </pc:spChg>
        <pc:spChg chg="add mod">
          <ac:chgData name="Paul Flintham" userId="9c667512-4df2-4cd6-a38a-97a5a69da614" providerId="ADAL" clId="{0982468C-D07D-45FF-87A2-CB91395744B2}" dt="2024-05-09T08:37:16.274" v="1179" actId="1076"/>
          <ac:spMkLst>
            <pc:docMk/>
            <pc:sldMk cId="1422998195" sldId="300"/>
            <ac:spMk id="21" creationId="{460C1D11-8646-0B67-2328-988AFDAF187D}"/>
          </ac:spMkLst>
        </pc:spChg>
        <pc:spChg chg="add del mod">
          <ac:chgData name="Paul Flintham" userId="9c667512-4df2-4cd6-a38a-97a5a69da614" providerId="ADAL" clId="{0982468C-D07D-45FF-87A2-CB91395744B2}" dt="2024-05-09T08:39:20.759" v="1233" actId="478"/>
          <ac:spMkLst>
            <pc:docMk/>
            <pc:sldMk cId="1422998195" sldId="300"/>
            <ac:spMk id="24" creationId="{7F915BD1-A2B2-25F7-28B2-3C7DDBF04DBD}"/>
          </ac:spMkLst>
        </pc:spChg>
        <pc:spChg chg="add del mod">
          <ac:chgData name="Paul Flintham" userId="9c667512-4df2-4cd6-a38a-97a5a69da614" providerId="ADAL" clId="{0982468C-D07D-45FF-87A2-CB91395744B2}" dt="2024-05-09T08:39:22.118" v="1234" actId="478"/>
          <ac:spMkLst>
            <pc:docMk/>
            <pc:sldMk cId="1422998195" sldId="300"/>
            <ac:spMk id="26" creationId="{C878ACD9-128A-5137-355E-4AD2561565DE}"/>
          </ac:spMkLst>
        </pc:spChg>
        <pc:spChg chg="add del mod">
          <ac:chgData name="Paul Flintham" userId="9c667512-4df2-4cd6-a38a-97a5a69da614" providerId="ADAL" clId="{0982468C-D07D-45FF-87A2-CB91395744B2}" dt="2024-05-09T08:39:25.462" v="1236" actId="478"/>
          <ac:spMkLst>
            <pc:docMk/>
            <pc:sldMk cId="1422998195" sldId="300"/>
            <ac:spMk id="27" creationId="{3DF3BE78-B615-484F-5F19-7096DEC5437C}"/>
          </ac:spMkLst>
        </pc:spChg>
        <pc:spChg chg="add mod">
          <ac:chgData name="Paul Flintham" userId="9c667512-4df2-4cd6-a38a-97a5a69da614" providerId="ADAL" clId="{0982468C-D07D-45FF-87A2-CB91395744B2}" dt="2024-05-09T08:48:13.960" v="1795" actId="14100"/>
          <ac:spMkLst>
            <pc:docMk/>
            <pc:sldMk cId="1422998195" sldId="300"/>
            <ac:spMk id="30" creationId="{3C8D938D-746B-9B94-885F-0BA219DCF48A}"/>
          </ac:spMkLst>
        </pc:spChg>
        <pc:spChg chg="add mod">
          <ac:chgData name="Paul Flintham" userId="9c667512-4df2-4cd6-a38a-97a5a69da614" providerId="ADAL" clId="{0982468C-D07D-45FF-87A2-CB91395744B2}" dt="2024-05-09T08:44:19.249" v="1522" actId="20577"/>
          <ac:spMkLst>
            <pc:docMk/>
            <pc:sldMk cId="1422998195" sldId="300"/>
            <ac:spMk id="31" creationId="{F79591AE-CC47-25A4-F1FF-05C6C63BE3E8}"/>
          </ac:spMkLst>
        </pc:spChg>
        <pc:spChg chg="add mod">
          <ac:chgData name="Paul Flintham" userId="9c667512-4df2-4cd6-a38a-97a5a69da614" providerId="ADAL" clId="{0982468C-D07D-45FF-87A2-CB91395744B2}" dt="2024-05-09T08:45:14.694" v="1631" actId="1076"/>
          <ac:spMkLst>
            <pc:docMk/>
            <pc:sldMk cId="1422998195" sldId="300"/>
            <ac:spMk id="32" creationId="{4516CB2D-4938-4108-D0F1-A464912F6DE3}"/>
          </ac:spMkLst>
        </pc:spChg>
        <pc:spChg chg="add mod">
          <ac:chgData name="Paul Flintham" userId="9c667512-4df2-4cd6-a38a-97a5a69da614" providerId="ADAL" clId="{0982468C-D07D-45FF-87A2-CB91395744B2}" dt="2024-05-09T08:46:13.014" v="1746" actId="1076"/>
          <ac:spMkLst>
            <pc:docMk/>
            <pc:sldMk cId="1422998195" sldId="300"/>
            <ac:spMk id="33" creationId="{6CBA597D-89CC-C4CE-BF82-06AE2B82444E}"/>
          </ac:spMkLst>
        </pc:spChg>
        <pc:spChg chg="add mod">
          <ac:chgData name="Paul Flintham" userId="9c667512-4df2-4cd6-a38a-97a5a69da614" providerId="ADAL" clId="{0982468C-D07D-45FF-87A2-CB91395744B2}" dt="2024-05-09T08:47:31.495" v="1767" actId="1076"/>
          <ac:spMkLst>
            <pc:docMk/>
            <pc:sldMk cId="1422998195" sldId="300"/>
            <ac:spMk id="34" creationId="{338A7145-A61B-BDAC-FC8F-9C815C1B300C}"/>
          </ac:spMkLst>
        </pc:spChg>
        <pc:spChg chg="add del mod">
          <ac:chgData name="Paul Flintham" userId="9c667512-4df2-4cd6-a38a-97a5a69da614" providerId="ADAL" clId="{0982468C-D07D-45FF-87A2-CB91395744B2}" dt="2024-05-09T08:47:44.152" v="1772" actId="478"/>
          <ac:spMkLst>
            <pc:docMk/>
            <pc:sldMk cId="1422998195" sldId="300"/>
            <ac:spMk id="36" creationId="{3C685E23-85C3-BD52-667C-FE82C2D10503}"/>
          </ac:spMkLst>
        </pc:spChg>
        <pc:spChg chg="add mod">
          <ac:chgData name="Paul Flintham" userId="9c667512-4df2-4cd6-a38a-97a5a69da614" providerId="ADAL" clId="{0982468C-D07D-45FF-87A2-CB91395744B2}" dt="2024-05-09T08:47:41.544" v="1771" actId="1076"/>
          <ac:spMkLst>
            <pc:docMk/>
            <pc:sldMk cId="1422998195" sldId="300"/>
            <ac:spMk id="38" creationId="{7CC1813C-E3DF-FF2A-943C-45CE6EF1B68D}"/>
          </ac:spMkLst>
        </pc:spChg>
        <pc:spChg chg="add del mod">
          <ac:chgData name="Paul Flintham" userId="9c667512-4df2-4cd6-a38a-97a5a69da614" providerId="ADAL" clId="{0982468C-D07D-45FF-87A2-CB91395744B2}" dt="2024-05-09T08:48:05.373" v="1794" actId="478"/>
          <ac:spMkLst>
            <pc:docMk/>
            <pc:sldMk cId="1422998195" sldId="300"/>
            <ac:spMk id="40" creationId="{AB92F847-BB72-FBDA-1C6E-29B1A1CE4075}"/>
          </ac:spMkLst>
        </pc:spChg>
        <pc:picChg chg="add del mod">
          <ac:chgData name="Paul Flintham" userId="9c667512-4df2-4cd6-a38a-97a5a69da614" providerId="ADAL" clId="{0982468C-D07D-45FF-87A2-CB91395744B2}" dt="2024-05-09T08:31:44.250" v="1119" actId="478"/>
          <ac:picMkLst>
            <pc:docMk/>
            <pc:sldMk cId="1422998195" sldId="300"/>
            <ac:picMk id="4" creationId="{55DE4801-C9F1-680E-8635-586314772021}"/>
          </ac:picMkLst>
        </pc:picChg>
        <pc:picChg chg="add mod modCrop">
          <ac:chgData name="Paul Flintham" userId="9c667512-4df2-4cd6-a38a-97a5a69da614" providerId="ADAL" clId="{0982468C-D07D-45FF-87A2-CB91395744B2}" dt="2024-05-09T08:46:16.243" v="1747" actId="14100"/>
          <ac:picMkLst>
            <pc:docMk/>
            <pc:sldMk cId="1422998195" sldId="300"/>
            <ac:picMk id="11" creationId="{F54A0694-C3A4-63FC-8898-8D56BD84E971}"/>
          </ac:picMkLst>
        </pc:picChg>
        <pc:picChg chg="add mod">
          <ac:chgData name="Paul Flintham" userId="9c667512-4df2-4cd6-a38a-97a5a69da614" providerId="ADAL" clId="{0982468C-D07D-45FF-87A2-CB91395744B2}" dt="2024-05-09T08:34:49.500" v="1132"/>
          <ac:picMkLst>
            <pc:docMk/>
            <pc:sldMk cId="1422998195" sldId="300"/>
            <ac:picMk id="12" creationId="{FE0C2477-2C85-8007-7673-0321DA6B0A5C}"/>
          </ac:picMkLst>
        </pc:picChg>
        <pc:picChg chg="add del mod">
          <ac:chgData name="Paul Flintham" userId="9c667512-4df2-4cd6-a38a-97a5a69da614" providerId="ADAL" clId="{0982468C-D07D-45FF-87A2-CB91395744B2}" dt="2024-05-09T08:41:50.118" v="1285" actId="478"/>
          <ac:picMkLst>
            <pc:docMk/>
            <pc:sldMk cId="1422998195" sldId="300"/>
            <ac:picMk id="13" creationId="{AA0ED91D-2AAC-AE61-0C60-FB6698E0913A}"/>
          </ac:picMkLst>
        </pc:picChg>
        <pc:picChg chg="add mod">
          <ac:chgData name="Paul Flintham" userId="9c667512-4df2-4cd6-a38a-97a5a69da614" providerId="ADAL" clId="{0982468C-D07D-45FF-87A2-CB91395744B2}" dt="2024-05-09T08:41:43.364" v="1278"/>
          <ac:picMkLst>
            <pc:docMk/>
            <pc:sldMk cId="1422998195" sldId="300"/>
            <ac:picMk id="29" creationId="{92E4F058-8B11-B169-9ABE-5BC20F997931}"/>
          </ac:picMkLst>
        </pc:picChg>
        <pc:cxnChg chg="add mod">
          <ac:chgData name="Paul Flintham" userId="9c667512-4df2-4cd6-a38a-97a5a69da614" providerId="ADAL" clId="{0982468C-D07D-45FF-87A2-CB91395744B2}" dt="2024-05-09T08:37:09.912" v="1177" actId="1076"/>
          <ac:cxnSpMkLst>
            <pc:docMk/>
            <pc:sldMk cId="1422998195" sldId="300"/>
            <ac:cxnSpMk id="20" creationId="{8A409AAD-1139-09F2-A76C-56A34BD01DA7}"/>
          </ac:cxnSpMkLst>
        </pc:cxnChg>
        <pc:cxnChg chg="add mod">
          <ac:chgData name="Paul Flintham" userId="9c667512-4df2-4cd6-a38a-97a5a69da614" providerId="ADAL" clId="{0982468C-D07D-45FF-87A2-CB91395744B2}" dt="2024-05-09T08:37:16.274" v="1179" actId="1076"/>
          <ac:cxnSpMkLst>
            <pc:docMk/>
            <pc:sldMk cId="1422998195" sldId="300"/>
            <ac:cxnSpMk id="22" creationId="{EA5E9165-C629-CD36-792D-BF5676CAA63A}"/>
          </ac:cxnSpMkLst>
        </pc:cxnChg>
        <pc:cxnChg chg="add del mod">
          <ac:chgData name="Paul Flintham" userId="9c667512-4df2-4cd6-a38a-97a5a69da614" providerId="ADAL" clId="{0982468C-D07D-45FF-87A2-CB91395744B2}" dt="2024-05-09T08:39:23.181" v="1235" actId="478"/>
          <ac:cxnSpMkLst>
            <pc:docMk/>
            <pc:sldMk cId="1422998195" sldId="300"/>
            <ac:cxnSpMk id="28" creationId="{A0DDDCCA-038B-4146-2A4D-4F2AD516C5F1}"/>
          </ac:cxnSpMkLst>
        </pc:cxnChg>
        <pc:cxnChg chg="add mod">
          <ac:chgData name="Paul Flintham" userId="9c667512-4df2-4cd6-a38a-97a5a69da614" providerId="ADAL" clId="{0982468C-D07D-45FF-87A2-CB91395744B2}" dt="2024-05-09T08:47:31.495" v="1767" actId="1076"/>
          <ac:cxnSpMkLst>
            <pc:docMk/>
            <pc:sldMk cId="1422998195" sldId="300"/>
            <ac:cxnSpMk id="35" creationId="{6956A2F7-7660-E901-EFC2-259752A3BB0D}"/>
          </ac:cxnSpMkLst>
        </pc:cxnChg>
        <pc:cxnChg chg="add mod">
          <ac:chgData name="Paul Flintham" userId="9c667512-4df2-4cd6-a38a-97a5a69da614" providerId="ADAL" clId="{0982468C-D07D-45FF-87A2-CB91395744B2}" dt="2024-05-09T08:47:36.323" v="1769" actId="1076"/>
          <ac:cxnSpMkLst>
            <pc:docMk/>
            <pc:sldMk cId="1422998195" sldId="300"/>
            <ac:cxnSpMk id="37" creationId="{EF96E831-F482-7702-45D5-BD1CC006861F}"/>
          </ac:cxnSpMkLst>
        </pc:cxnChg>
        <pc:cxnChg chg="add mod">
          <ac:chgData name="Paul Flintham" userId="9c667512-4df2-4cd6-a38a-97a5a69da614" providerId="ADAL" clId="{0982468C-D07D-45FF-87A2-CB91395744B2}" dt="2024-05-09T08:47:41.544" v="1771" actId="1076"/>
          <ac:cxnSpMkLst>
            <pc:docMk/>
            <pc:sldMk cId="1422998195" sldId="300"/>
            <ac:cxnSpMk id="39" creationId="{F86B4E49-0518-0BDB-BD6A-9DEBF12B12A1}"/>
          </ac:cxnSpMkLst>
        </pc:cxnChg>
      </pc:sldChg>
      <pc:sldChg chg="addSp delSp modSp add mod">
        <pc:chgData name="Paul Flintham" userId="9c667512-4df2-4cd6-a38a-97a5a69da614" providerId="ADAL" clId="{0982468C-D07D-45FF-87A2-CB91395744B2}" dt="2024-05-09T09:19:09.176" v="2324" actId="20577"/>
        <pc:sldMkLst>
          <pc:docMk/>
          <pc:sldMk cId="2362943140" sldId="301"/>
        </pc:sldMkLst>
        <pc:spChg chg="add mod">
          <ac:chgData name="Paul Flintham" userId="9c667512-4df2-4cd6-a38a-97a5a69da614" providerId="ADAL" clId="{0982468C-D07D-45FF-87A2-CB91395744B2}" dt="2024-05-09T08:46:41.943" v="1753" actId="14100"/>
          <ac:spMkLst>
            <pc:docMk/>
            <pc:sldMk cId="2362943140" sldId="301"/>
            <ac:spMk id="3" creationId="{E337FB2C-4FB7-1C78-0663-758807E8660B}"/>
          </ac:spMkLst>
        </pc:spChg>
        <pc:spChg chg="add mod">
          <ac:chgData name="Paul Flintham" userId="9c667512-4df2-4cd6-a38a-97a5a69da614" providerId="ADAL" clId="{0982468C-D07D-45FF-87A2-CB91395744B2}" dt="2024-05-09T08:47:16.172" v="1763" actId="1076"/>
          <ac:spMkLst>
            <pc:docMk/>
            <pc:sldMk cId="2362943140" sldId="301"/>
            <ac:spMk id="6" creationId="{42C5C534-EDA1-F790-4D88-3DD6D2E35A65}"/>
          </ac:spMkLst>
        </pc:spChg>
        <pc:spChg chg="add mod">
          <ac:chgData name="Paul Flintham" userId="9c667512-4df2-4cd6-a38a-97a5a69da614" providerId="ADAL" clId="{0982468C-D07D-45FF-87A2-CB91395744B2}" dt="2024-05-09T08:47:25.276" v="1765" actId="1076"/>
          <ac:spMkLst>
            <pc:docMk/>
            <pc:sldMk cId="2362943140" sldId="301"/>
            <ac:spMk id="7" creationId="{143944D9-0FDF-26CE-55FE-28931327403A}"/>
          </ac:spMkLst>
        </pc:spChg>
        <pc:spChg chg="add mod">
          <ac:chgData name="Paul Flintham" userId="9c667512-4df2-4cd6-a38a-97a5a69da614" providerId="ADAL" clId="{0982468C-D07D-45FF-87A2-CB91395744B2}" dt="2024-05-09T08:48:55.517" v="1803" actId="255"/>
          <ac:spMkLst>
            <pc:docMk/>
            <pc:sldMk cId="2362943140" sldId="301"/>
            <ac:spMk id="10" creationId="{50783453-5AEB-7036-428E-F4FCFC0D8DDF}"/>
          </ac:spMkLst>
        </pc:spChg>
        <pc:spChg chg="add del mod">
          <ac:chgData name="Paul Flintham" userId="9c667512-4df2-4cd6-a38a-97a5a69da614" providerId="ADAL" clId="{0982468C-D07D-45FF-87A2-CB91395744B2}" dt="2024-05-09T08:49:11.107" v="1808" actId="478"/>
          <ac:spMkLst>
            <pc:docMk/>
            <pc:sldMk cId="2362943140" sldId="301"/>
            <ac:spMk id="11" creationId="{C4071905-C545-C9CF-F425-6A40CBD9DF73}"/>
          </ac:spMkLst>
        </pc:spChg>
        <pc:spChg chg="add mod">
          <ac:chgData name="Paul Flintham" userId="9c667512-4df2-4cd6-a38a-97a5a69da614" providerId="ADAL" clId="{0982468C-D07D-45FF-87A2-CB91395744B2}" dt="2024-05-09T08:49:08.717" v="1807" actId="1076"/>
          <ac:spMkLst>
            <pc:docMk/>
            <pc:sldMk cId="2362943140" sldId="301"/>
            <ac:spMk id="13" creationId="{08A60EAD-246A-8A79-8905-8A1C4C3F4EF0}"/>
          </ac:spMkLst>
        </pc:spChg>
        <pc:spChg chg="add mod">
          <ac:chgData name="Paul Flintham" userId="9c667512-4df2-4cd6-a38a-97a5a69da614" providerId="ADAL" clId="{0982468C-D07D-45FF-87A2-CB91395744B2}" dt="2024-05-09T09:13:09.382" v="2271" actId="14100"/>
          <ac:spMkLst>
            <pc:docMk/>
            <pc:sldMk cId="2362943140" sldId="301"/>
            <ac:spMk id="15" creationId="{AB36D8E5-D00E-8EAE-3FA6-CBF713B53D4D}"/>
          </ac:spMkLst>
        </pc:spChg>
        <pc:spChg chg="add mod">
          <ac:chgData name="Paul Flintham" userId="9c667512-4df2-4cd6-a38a-97a5a69da614" providerId="ADAL" clId="{0982468C-D07D-45FF-87A2-CB91395744B2}" dt="2024-05-09T09:19:09.176" v="2324" actId="20577"/>
          <ac:spMkLst>
            <pc:docMk/>
            <pc:sldMk cId="2362943140" sldId="301"/>
            <ac:spMk id="17" creationId="{55F070D5-535C-BF81-0861-2BB33BFA23EF}"/>
          </ac:spMkLst>
        </pc:spChg>
        <pc:spChg chg="add mod">
          <ac:chgData name="Paul Flintham" userId="9c667512-4df2-4cd6-a38a-97a5a69da614" providerId="ADAL" clId="{0982468C-D07D-45FF-87A2-CB91395744B2}" dt="2024-05-09T08:54:44.786" v="2069" actId="1076"/>
          <ac:spMkLst>
            <pc:docMk/>
            <pc:sldMk cId="2362943140" sldId="301"/>
            <ac:spMk id="19" creationId="{82D55A8B-E8DD-B7F4-EE1F-03D65018CBFF}"/>
          </ac:spMkLst>
        </pc:spChg>
        <pc:spChg chg="add mod">
          <ac:chgData name="Paul Flintham" userId="9c667512-4df2-4cd6-a38a-97a5a69da614" providerId="ADAL" clId="{0982468C-D07D-45FF-87A2-CB91395744B2}" dt="2024-05-09T09:12:15.789" v="2258" actId="1076"/>
          <ac:spMkLst>
            <pc:docMk/>
            <pc:sldMk cId="2362943140" sldId="301"/>
            <ac:spMk id="22" creationId="{3281AAB5-75F0-E144-702C-7348A3935EA5}"/>
          </ac:spMkLst>
        </pc:spChg>
        <pc:spChg chg="add mod ord">
          <ac:chgData name="Paul Flintham" userId="9c667512-4df2-4cd6-a38a-97a5a69da614" providerId="ADAL" clId="{0982468C-D07D-45FF-87A2-CB91395744B2}" dt="2024-05-09T09:11:46.831" v="2253" actId="167"/>
          <ac:spMkLst>
            <pc:docMk/>
            <pc:sldMk cId="2362943140" sldId="301"/>
            <ac:spMk id="23" creationId="{AF45CDE6-B154-9F3F-F854-CFE531B0F767}"/>
          </ac:spMkLst>
        </pc:spChg>
        <pc:spChg chg="add mod">
          <ac:chgData name="Paul Flintham" userId="9c667512-4df2-4cd6-a38a-97a5a69da614" providerId="ADAL" clId="{0982468C-D07D-45FF-87A2-CB91395744B2}" dt="2024-05-09T09:12:15.789" v="2258" actId="1076"/>
          <ac:spMkLst>
            <pc:docMk/>
            <pc:sldMk cId="2362943140" sldId="301"/>
            <ac:spMk id="24" creationId="{C63138CA-0C1F-F106-F987-BEDF406F31F2}"/>
          </ac:spMkLst>
        </pc:spChg>
        <pc:spChg chg="add mod">
          <ac:chgData name="Paul Flintham" userId="9c667512-4df2-4cd6-a38a-97a5a69da614" providerId="ADAL" clId="{0982468C-D07D-45FF-87A2-CB91395744B2}" dt="2024-05-09T09:11:29.611" v="2251" actId="1076"/>
          <ac:spMkLst>
            <pc:docMk/>
            <pc:sldMk cId="2362943140" sldId="301"/>
            <ac:spMk id="25" creationId="{58318D24-54AB-E276-C660-F08BFB9183DC}"/>
          </ac:spMkLst>
        </pc:spChg>
        <pc:spChg chg="add mod">
          <ac:chgData name="Paul Flintham" userId="9c667512-4df2-4cd6-a38a-97a5a69da614" providerId="ADAL" clId="{0982468C-D07D-45FF-87A2-CB91395744B2}" dt="2024-05-09T09:11:27.236" v="2250" actId="1076"/>
          <ac:spMkLst>
            <pc:docMk/>
            <pc:sldMk cId="2362943140" sldId="301"/>
            <ac:spMk id="26" creationId="{9B5376A7-9E02-27A6-9C67-2C5D06460455}"/>
          </ac:spMkLst>
        </pc:spChg>
        <pc:spChg chg="add mod ord">
          <ac:chgData name="Paul Flintham" userId="9c667512-4df2-4cd6-a38a-97a5a69da614" providerId="ADAL" clId="{0982468C-D07D-45FF-87A2-CB91395744B2}" dt="2024-05-09T09:11:55.340" v="2254" actId="167"/>
          <ac:spMkLst>
            <pc:docMk/>
            <pc:sldMk cId="2362943140" sldId="301"/>
            <ac:spMk id="27" creationId="{851A5790-B12F-F57D-358A-F4023703102A}"/>
          </ac:spMkLst>
        </pc:spChg>
        <pc:spChg chg="add mod">
          <ac:chgData name="Paul Flintham" userId="9c667512-4df2-4cd6-a38a-97a5a69da614" providerId="ADAL" clId="{0982468C-D07D-45FF-87A2-CB91395744B2}" dt="2024-05-09T09:12:15.789" v="2258" actId="1076"/>
          <ac:spMkLst>
            <pc:docMk/>
            <pc:sldMk cId="2362943140" sldId="301"/>
            <ac:spMk id="28" creationId="{BDF671E7-588C-4E06-5C3A-F663DB7C87E3}"/>
          </ac:spMkLst>
        </pc:spChg>
        <pc:spChg chg="add mod ord">
          <ac:chgData name="Paul Flintham" userId="9c667512-4df2-4cd6-a38a-97a5a69da614" providerId="ADAL" clId="{0982468C-D07D-45FF-87A2-CB91395744B2}" dt="2024-05-09T09:12:15.789" v="2258" actId="1076"/>
          <ac:spMkLst>
            <pc:docMk/>
            <pc:sldMk cId="2362943140" sldId="301"/>
            <ac:spMk id="29" creationId="{20C79FF8-2E0E-F6AE-6BC2-67C11FF09E86}"/>
          </ac:spMkLst>
        </pc:spChg>
        <pc:picChg chg="add mod">
          <ac:chgData name="Paul Flintham" userId="9c667512-4df2-4cd6-a38a-97a5a69da614" providerId="ADAL" clId="{0982468C-D07D-45FF-87A2-CB91395744B2}" dt="2024-05-09T08:46:51.527" v="1755" actId="1076"/>
          <ac:picMkLst>
            <pc:docMk/>
            <pc:sldMk cId="2362943140" sldId="301"/>
            <ac:picMk id="4" creationId="{D1FE9FE3-7948-5A75-0219-65D120F836E7}"/>
          </ac:picMkLst>
        </pc:picChg>
        <pc:picChg chg="add mod modCrop">
          <ac:chgData name="Paul Flintham" userId="9c667512-4df2-4cd6-a38a-97a5a69da614" providerId="ADAL" clId="{0982468C-D07D-45FF-87A2-CB91395744B2}" dt="2024-05-09T08:56:09.081" v="2071" actId="14100"/>
          <ac:picMkLst>
            <pc:docMk/>
            <pc:sldMk cId="2362943140" sldId="301"/>
            <ac:picMk id="16" creationId="{AA02F062-9F90-D234-65BB-E2345B1AF1F5}"/>
          </ac:picMkLst>
        </pc:picChg>
        <pc:cxnChg chg="add mod">
          <ac:chgData name="Paul Flintham" userId="9c667512-4df2-4cd6-a38a-97a5a69da614" providerId="ADAL" clId="{0982468C-D07D-45FF-87A2-CB91395744B2}" dt="2024-05-09T08:47:25.276" v="1765" actId="1076"/>
          <ac:cxnSpMkLst>
            <pc:docMk/>
            <pc:sldMk cId="2362943140" sldId="301"/>
            <ac:cxnSpMk id="8" creationId="{F0C64FBC-FAF9-3558-8CA6-1F1EF86BDB34}"/>
          </ac:cxnSpMkLst>
        </pc:cxnChg>
        <pc:cxnChg chg="add mod">
          <ac:chgData name="Paul Flintham" userId="9c667512-4df2-4cd6-a38a-97a5a69da614" providerId="ADAL" clId="{0982468C-D07D-45FF-87A2-CB91395744B2}" dt="2024-05-09T08:49:05.063" v="1805" actId="1076"/>
          <ac:cxnSpMkLst>
            <pc:docMk/>
            <pc:sldMk cId="2362943140" sldId="301"/>
            <ac:cxnSpMk id="12" creationId="{30819C65-5559-D7F6-2569-E1922D98A7CB}"/>
          </ac:cxnSpMkLst>
        </pc:cxnChg>
        <pc:cxnChg chg="add mod">
          <ac:chgData name="Paul Flintham" userId="9c667512-4df2-4cd6-a38a-97a5a69da614" providerId="ADAL" clId="{0982468C-D07D-45FF-87A2-CB91395744B2}" dt="2024-05-09T08:49:08.717" v="1807" actId="1076"/>
          <ac:cxnSpMkLst>
            <pc:docMk/>
            <pc:sldMk cId="2362943140" sldId="301"/>
            <ac:cxnSpMk id="14" creationId="{B403A210-77E4-C157-3A44-9F52663DFDD9}"/>
          </ac:cxnSpMkLst>
        </pc:cxnChg>
        <pc:cxnChg chg="add mod">
          <ac:chgData name="Paul Flintham" userId="9c667512-4df2-4cd6-a38a-97a5a69da614" providerId="ADAL" clId="{0982468C-D07D-45FF-87A2-CB91395744B2}" dt="2024-05-09T08:54:44.786" v="2069" actId="1076"/>
          <ac:cxnSpMkLst>
            <pc:docMk/>
            <pc:sldMk cId="2362943140" sldId="301"/>
            <ac:cxnSpMk id="18" creationId="{8A9A0A80-F39F-6254-1A6D-983EAA5D61C3}"/>
          </ac:cxnSpMkLst>
        </pc:cxnChg>
        <pc:cxnChg chg="add mod">
          <ac:chgData name="Paul Flintham" userId="9c667512-4df2-4cd6-a38a-97a5a69da614" providerId="ADAL" clId="{0982468C-D07D-45FF-87A2-CB91395744B2}" dt="2024-05-09T08:54:44.786" v="2069" actId="1076"/>
          <ac:cxnSpMkLst>
            <pc:docMk/>
            <pc:sldMk cId="2362943140" sldId="301"/>
            <ac:cxnSpMk id="20" creationId="{B7895944-2795-A0A1-6DE1-F39AEC2909CE}"/>
          </ac:cxnSpMkLst>
        </pc:cxnChg>
        <pc:cxnChg chg="add mod">
          <ac:chgData name="Paul Flintham" userId="9c667512-4df2-4cd6-a38a-97a5a69da614" providerId="ADAL" clId="{0982468C-D07D-45FF-87A2-CB91395744B2}" dt="2024-05-09T08:54:44.786" v="2069" actId="1076"/>
          <ac:cxnSpMkLst>
            <pc:docMk/>
            <pc:sldMk cId="2362943140" sldId="301"/>
            <ac:cxnSpMk id="21" creationId="{81D7D788-FDFF-A300-3B85-014B21F9ED0F}"/>
          </ac:cxnSpMkLst>
        </pc:cxnChg>
      </pc:sldChg>
      <pc:sldChg chg="addSp delSp modSp add mod">
        <pc:chgData name="Paul Flintham" userId="9c667512-4df2-4cd6-a38a-97a5a69da614" providerId="ADAL" clId="{0982468C-D07D-45FF-87A2-CB91395744B2}" dt="2024-05-09T11:39:58.821" v="4234" actId="692"/>
        <pc:sldMkLst>
          <pc:docMk/>
          <pc:sldMk cId="557167211" sldId="302"/>
        </pc:sldMkLst>
        <pc:spChg chg="add del mod">
          <ac:chgData name="Paul Flintham" userId="9c667512-4df2-4cd6-a38a-97a5a69da614" providerId="ADAL" clId="{0982468C-D07D-45FF-87A2-CB91395744B2}" dt="2024-05-09T09:15:38.571" v="2276" actId="478"/>
          <ac:spMkLst>
            <pc:docMk/>
            <pc:sldMk cId="557167211" sldId="302"/>
            <ac:spMk id="3" creationId="{B95A16C8-BEA0-B36C-4E8D-BDC9EF02F742}"/>
          </ac:spMkLst>
        </pc:spChg>
        <pc:spChg chg="add mod">
          <ac:chgData name="Paul Flintham" userId="9c667512-4df2-4cd6-a38a-97a5a69da614" providerId="ADAL" clId="{0982468C-D07D-45FF-87A2-CB91395744B2}" dt="2024-05-09T09:22:55.346" v="2378" actId="14100"/>
          <ac:spMkLst>
            <pc:docMk/>
            <pc:sldMk cId="557167211" sldId="302"/>
            <ac:spMk id="5" creationId="{E8CAC5C1-CAD8-85C9-A928-84815269312D}"/>
          </ac:spMkLst>
        </pc:spChg>
        <pc:spChg chg="add mod">
          <ac:chgData name="Paul Flintham" userId="9c667512-4df2-4cd6-a38a-97a5a69da614" providerId="ADAL" clId="{0982468C-D07D-45FF-87A2-CB91395744B2}" dt="2024-05-09T09:22:45.026" v="2375" actId="1076"/>
          <ac:spMkLst>
            <pc:docMk/>
            <pc:sldMk cId="557167211" sldId="302"/>
            <ac:spMk id="8" creationId="{09B5C629-006D-0F9D-1C73-EF9AF36D75CD}"/>
          </ac:spMkLst>
        </pc:spChg>
        <pc:spChg chg="add mod">
          <ac:chgData name="Paul Flintham" userId="9c667512-4df2-4cd6-a38a-97a5a69da614" providerId="ADAL" clId="{0982468C-D07D-45FF-87A2-CB91395744B2}" dt="2024-05-09T09:22:48.862" v="2376" actId="1076"/>
          <ac:spMkLst>
            <pc:docMk/>
            <pc:sldMk cId="557167211" sldId="302"/>
            <ac:spMk id="10" creationId="{6F8E9A69-ADE1-EA5B-888A-815DE3674F69}"/>
          </ac:spMkLst>
        </pc:spChg>
        <pc:spChg chg="add mod">
          <ac:chgData name="Paul Flintham" userId="9c667512-4df2-4cd6-a38a-97a5a69da614" providerId="ADAL" clId="{0982468C-D07D-45FF-87A2-CB91395744B2}" dt="2024-05-09T09:22:52.634" v="2377" actId="1076"/>
          <ac:spMkLst>
            <pc:docMk/>
            <pc:sldMk cId="557167211" sldId="302"/>
            <ac:spMk id="12" creationId="{96B8DDD0-CE8C-1311-2958-E719757E1AED}"/>
          </ac:spMkLst>
        </pc:spChg>
        <pc:spChg chg="add mod">
          <ac:chgData name="Paul Flintham" userId="9c667512-4df2-4cd6-a38a-97a5a69da614" providerId="ADAL" clId="{0982468C-D07D-45FF-87A2-CB91395744B2}" dt="2024-05-09T09:23:00.636" v="2380" actId="14100"/>
          <ac:spMkLst>
            <pc:docMk/>
            <pc:sldMk cId="557167211" sldId="302"/>
            <ac:spMk id="16" creationId="{056A4DD3-1136-BF0C-D3BE-16ABE76CC02F}"/>
          </ac:spMkLst>
        </pc:spChg>
        <pc:spChg chg="add mod">
          <ac:chgData name="Paul Flintham" userId="9c667512-4df2-4cd6-a38a-97a5a69da614" providerId="ADAL" clId="{0982468C-D07D-45FF-87A2-CB91395744B2}" dt="2024-05-09T09:23:14.224" v="2384" actId="1076"/>
          <ac:spMkLst>
            <pc:docMk/>
            <pc:sldMk cId="557167211" sldId="302"/>
            <ac:spMk id="18" creationId="{F4C5ACA0-3E3C-3264-2B06-8087DA8328BE}"/>
          </ac:spMkLst>
        </pc:spChg>
        <pc:spChg chg="add mod">
          <ac:chgData name="Paul Flintham" userId="9c667512-4df2-4cd6-a38a-97a5a69da614" providerId="ADAL" clId="{0982468C-D07D-45FF-87A2-CB91395744B2}" dt="2024-05-09T09:31:35.648" v="2516" actId="1036"/>
          <ac:spMkLst>
            <pc:docMk/>
            <pc:sldMk cId="557167211" sldId="302"/>
            <ac:spMk id="19" creationId="{CE45DF99-D270-2BD3-3D41-074129341073}"/>
          </ac:spMkLst>
        </pc:spChg>
        <pc:spChg chg="add mod">
          <ac:chgData name="Paul Flintham" userId="9c667512-4df2-4cd6-a38a-97a5a69da614" providerId="ADAL" clId="{0982468C-D07D-45FF-87A2-CB91395744B2}" dt="2024-05-09T09:31:31.169" v="2509" actId="1076"/>
          <ac:spMkLst>
            <pc:docMk/>
            <pc:sldMk cId="557167211" sldId="302"/>
            <ac:spMk id="22" creationId="{1330F4FC-AC98-52E2-D8A9-5D1C9DBA6876}"/>
          </ac:spMkLst>
        </pc:spChg>
        <pc:spChg chg="add mod ord">
          <ac:chgData name="Paul Flintham" userId="9c667512-4df2-4cd6-a38a-97a5a69da614" providerId="ADAL" clId="{0982468C-D07D-45FF-87A2-CB91395744B2}" dt="2024-05-09T09:31:31.169" v="2509" actId="1076"/>
          <ac:spMkLst>
            <pc:docMk/>
            <pc:sldMk cId="557167211" sldId="302"/>
            <ac:spMk id="24" creationId="{5EB1A78C-5DE5-E5B5-7FBA-08E1E583FDB2}"/>
          </ac:spMkLst>
        </pc:spChg>
        <pc:spChg chg="add mod ord">
          <ac:chgData name="Paul Flintham" userId="9c667512-4df2-4cd6-a38a-97a5a69da614" providerId="ADAL" clId="{0982468C-D07D-45FF-87A2-CB91395744B2}" dt="2024-05-09T09:31:31.169" v="2509" actId="1076"/>
          <ac:spMkLst>
            <pc:docMk/>
            <pc:sldMk cId="557167211" sldId="302"/>
            <ac:spMk id="26" creationId="{434B1D5E-2E07-D695-42DA-5577C14EF115}"/>
          </ac:spMkLst>
        </pc:spChg>
        <pc:spChg chg="add mod ord">
          <ac:chgData name="Paul Flintham" userId="9c667512-4df2-4cd6-a38a-97a5a69da614" providerId="ADAL" clId="{0982468C-D07D-45FF-87A2-CB91395744B2}" dt="2024-05-09T09:31:04.806" v="2506" actId="167"/>
          <ac:spMkLst>
            <pc:docMk/>
            <pc:sldMk cId="557167211" sldId="302"/>
            <ac:spMk id="30" creationId="{B721BC95-ED5A-5DA2-4B42-5C40EDBA1BC4}"/>
          </ac:spMkLst>
        </pc:spChg>
        <pc:spChg chg="add mod ord">
          <ac:chgData name="Paul Flintham" userId="9c667512-4df2-4cd6-a38a-97a5a69da614" providerId="ADAL" clId="{0982468C-D07D-45FF-87A2-CB91395744B2}" dt="2024-05-09T09:31:04.806" v="2506" actId="167"/>
          <ac:spMkLst>
            <pc:docMk/>
            <pc:sldMk cId="557167211" sldId="302"/>
            <ac:spMk id="32" creationId="{F9675DDD-5A91-EB8B-444C-8D0BBB179250}"/>
          </ac:spMkLst>
        </pc:spChg>
        <pc:spChg chg="add mod ord">
          <ac:chgData name="Paul Flintham" userId="9c667512-4df2-4cd6-a38a-97a5a69da614" providerId="ADAL" clId="{0982468C-D07D-45FF-87A2-CB91395744B2}" dt="2024-05-09T09:31:04.806" v="2506" actId="167"/>
          <ac:spMkLst>
            <pc:docMk/>
            <pc:sldMk cId="557167211" sldId="302"/>
            <ac:spMk id="34" creationId="{1FB90902-861F-40B1-3EBC-6C633C48ED5D}"/>
          </ac:spMkLst>
        </pc:spChg>
        <pc:spChg chg="add mod ord">
          <ac:chgData name="Paul Flintham" userId="9c667512-4df2-4cd6-a38a-97a5a69da614" providerId="ADAL" clId="{0982468C-D07D-45FF-87A2-CB91395744B2}" dt="2024-05-09T09:31:04.806" v="2506" actId="167"/>
          <ac:spMkLst>
            <pc:docMk/>
            <pc:sldMk cId="557167211" sldId="302"/>
            <ac:spMk id="36" creationId="{2F503265-190D-B2F0-6408-7079A4D39B61}"/>
          </ac:spMkLst>
        </pc:spChg>
        <pc:spChg chg="add mod">
          <ac:chgData name="Paul Flintham" userId="9c667512-4df2-4cd6-a38a-97a5a69da614" providerId="ADAL" clId="{0982468C-D07D-45FF-87A2-CB91395744B2}" dt="2024-05-09T11:39:58.821" v="4234" actId="692"/>
          <ac:spMkLst>
            <pc:docMk/>
            <pc:sldMk cId="557167211" sldId="302"/>
            <ac:spMk id="37" creationId="{2679CDA9-CB04-793B-C254-3D342C8DF151}"/>
          </ac:spMkLst>
        </pc:spChg>
        <pc:spChg chg="add mod">
          <ac:chgData name="Paul Flintham" userId="9c667512-4df2-4cd6-a38a-97a5a69da614" providerId="ADAL" clId="{0982468C-D07D-45FF-87A2-CB91395744B2}" dt="2024-05-09T11:39:58.821" v="4234" actId="692"/>
          <ac:spMkLst>
            <pc:docMk/>
            <pc:sldMk cId="557167211" sldId="302"/>
            <ac:spMk id="38" creationId="{D3C24339-596B-F214-8ADB-9445FC135DFF}"/>
          </ac:spMkLst>
        </pc:spChg>
        <pc:spChg chg="add mod">
          <ac:chgData name="Paul Flintham" userId="9c667512-4df2-4cd6-a38a-97a5a69da614" providerId="ADAL" clId="{0982468C-D07D-45FF-87A2-CB91395744B2}" dt="2024-05-09T11:39:58.821" v="4234" actId="692"/>
          <ac:spMkLst>
            <pc:docMk/>
            <pc:sldMk cId="557167211" sldId="302"/>
            <ac:spMk id="39" creationId="{99B37888-F4EF-094C-D2E6-F5918DBD3A79}"/>
          </ac:spMkLst>
        </pc:spChg>
        <pc:spChg chg="add mod">
          <ac:chgData name="Paul Flintham" userId="9c667512-4df2-4cd6-a38a-97a5a69da614" providerId="ADAL" clId="{0982468C-D07D-45FF-87A2-CB91395744B2}" dt="2024-05-09T11:39:58.821" v="4234" actId="692"/>
          <ac:spMkLst>
            <pc:docMk/>
            <pc:sldMk cId="557167211" sldId="302"/>
            <ac:spMk id="40" creationId="{50A7B1F5-85B8-B9C2-0807-0F38571F3100}"/>
          </ac:spMkLst>
        </pc:spChg>
        <pc:spChg chg="add mod">
          <ac:chgData name="Paul Flintham" userId="9c667512-4df2-4cd6-a38a-97a5a69da614" providerId="ADAL" clId="{0982468C-D07D-45FF-87A2-CB91395744B2}" dt="2024-05-09T09:30:12.414" v="2503" actId="1076"/>
          <ac:spMkLst>
            <pc:docMk/>
            <pc:sldMk cId="557167211" sldId="302"/>
            <ac:spMk id="42" creationId="{5B631931-9941-E56F-F6E4-82AF2934D7DD}"/>
          </ac:spMkLst>
        </pc:spChg>
        <pc:spChg chg="add mod">
          <ac:chgData name="Paul Flintham" userId="9c667512-4df2-4cd6-a38a-97a5a69da614" providerId="ADAL" clId="{0982468C-D07D-45FF-87A2-CB91395744B2}" dt="2024-05-09T09:30:07.408" v="2500" actId="1076"/>
          <ac:spMkLst>
            <pc:docMk/>
            <pc:sldMk cId="557167211" sldId="302"/>
            <ac:spMk id="44" creationId="{A6C72CA4-904F-65B1-593F-992E03472FE3}"/>
          </ac:spMkLst>
        </pc:spChg>
        <pc:spChg chg="add mod">
          <ac:chgData name="Paul Flintham" userId="9c667512-4df2-4cd6-a38a-97a5a69da614" providerId="ADAL" clId="{0982468C-D07D-45FF-87A2-CB91395744B2}" dt="2024-05-09T09:30:03.670" v="2498" actId="1076"/>
          <ac:spMkLst>
            <pc:docMk/>
            <pc:sldMk cId="557167211" sldId="302"/>
            <ac:spMk id="47" creationId="{250BC166-3854-5C40-9CDD-322297ECE531}"/>
          </ac:spMkLst>
        </pc:spChg>
        <pc:spChg chg="add del">
          <ac:chgData name="Paul Flintham" userId="9c667512-4df2-4cd6-a38a-97a5a69da614" providerId="ADAL" clId="{0982468C-D07D-45FF-87A2-CB91395744B2}" dt="2024-05-09T09:28:37.371" v="2466" actId="22"/>
          <ac:spMkLst>
            <pc:docMk/>
            <pc:sldMk cId="557167211" sldId="302"/>
            <ac:spMk id="49" creationId="{42180C16-C3BC-4C81-EAFC-9594FA305B8A}"/>
          </ac:spMkLst>
        </pc:spChg>
        <pc:spChg chg="add mod">
          <ac:chgData name="Paul Flintham" userId="9c667512-4df2-4cd6-a38a-97a5a69da614" providerId="ADAL" clId="{0982468C-D07D-45FF-87A2-CB91395744B2}" dt="2024-05-09T09:30:02.772" v="2497" actId="1076"/>
          <ac:spMkLst>
            <pc:docMk/>
            <pc:sldMk cId="557167211" sldId="302"/>
            <ac:spMk id="50" creationId="{9EDAA459-56F6-3A38-C0F6-22ABF4F82940}"/>
          </ac:spMkLst>
        </pc:spChg>
        <pc:spChg chg="add mod">
          <ac:chgData name="Paul Flintham" userId="9c667512-4df2-4cd6-a38a-97a5a69da614" providerId="ADAL" clId="{0982468C-D07D-45FF-87A2-CB91395744B2}" dt="2024-05-09T09:31:42.967" v="2518" actId="1076"/>
          <ac:spMkLst>
            <pc:docMk/>
            <pc:sldMk cId="557167211" sldId="302"/>
            <ac:spMk id="52" creationId="{6355B5A7-6271-C8FB-0B67-695FE8FF5F40}"/>
          </ac:spMkLst>
        </pc:spChg>
        <pc:spChg chg="add mod">
          <ac:chgData name="Paul Flintham" userId="9c667512-4df2-4cd6-a38a-97a5a69da614" providerId="ADAL" clId="{0982468C-D07D-45FF-87A2-CB91395744B2}" dt="2024-05-09T09:31:48.756" v="2520" actId="1076"/>
          <ac:spMkLst>
            <pc:docMk/>
            <pc:sldMk cId="557167211" sldId="302"/>
            <ac:spMk id="53" creationId="{3315E48F-6738-D980-5C6C-A98313A13EAE}"/>
          </ac:spMkLst>
        </pc:spChg>
        <pc:picChg chg="add mod">
          <ac:chgData name="Paul Flintham" userId="9c667512-4df2-4cd6-a38a-97a5a69da614" providerId="ADAL" clId="{0982468C-D07D-45FF-87A2-CB91395744B2}" dt="2024-05-09T09:22:41.150" v="2374" actId="1076"/>
          <ac:picMkLst>
            <pc:docMk/>
            <pc:sldMk cId="557167211" sldId="302"/>
            <ac:picMk id="6" creationId="{067B14DB-46C2-728C-FB85-EFA3F10D8B7A}"/>
          </ac:picMkLst>
        </pc:picChg>
        <pc:picChg chg="add mod">
          <ac:chgData name="Paul Flintham" userId="9c667512-4df2-4cd6-a38a-97a5a69da614" providerId="ADAL" clId="{0982468C-D07D-45FF-87A2-CB91395744B2}" dt="2024-05-09T09:22:41.150" v="2374" actId="1076"/>
          <ac:picMkLst>
            <pc:docMk/>
            <pc:sldMk cId="557167211" sldId="302"/>
            <ac:picMk id="13" creationId="{9C647187-EE30-176C-2E5F-74BF14D45641}"/>
          </ac:picMkLst>
        </pc:picChg>
        <pc:picChg chg="add mod">
          <ac:chgData name="Paul Flintham" userId="9c667512-4df2-4cd6-a38a-97a5a69da614" providerId="ADAL" clId="{0982468C-D07D-45FF-87A2-CB91395744B2}" dt="2024-05-09T09:22:41.150" v="2374" actId="1076"/>
          <ac:picMkLst>
            <pc:docMk/>
            <pc:sldMk cId="557167211" sldId="302"/>
            <ac:picMk id="14" creationId="{361B2988-26CC-C802-36EF-90CA9EDB2E8C}"/>
          </ac:picMkLst>
        </pc:picChg>
        <pc:picChg chg="add del mod">
          <ac:chgData name="Paul Flintham" userId="9c667512-4df2-4cd6-a38a-97a5a69da614" providerId="ADAL" clId="{0982468C-D07D-45FF-87A2-CB91395744B2}" dt="2024-05-09T09:27:10.197" v="2449" actId="478"/>
          <ac:picMkLst>
            <pc:docMk/>
            <pc:sldMk cId="557167211" sldId="302"/>
            <ac:picMk id="28" creationId="{D1E61D01-0635-4605-7CFB-99BE604D9BDF}"/>
          </ac:picMkLst>
        </pc:picChg>
        <pc:picChg chg="add mod">
          <ac:chgData name="Paul Flintham" userId="9c667512-4df2-4cd6-a38a-97a5a69da614" providerId="ADAL" clId="{0982468C-D07D-45FF-87A2-CB91395744B2}" dt="2024-05-09T09:30:05.772" v="2499" actId="1076"/>
          <ac:picMkLst>
            <pc:docMk/>
            <pc:sldMk cId="557167211" sldId="302"/>
            <ac:picMk id="45" creationId="{3AA75C78-1855-C007-164C-54082D87757E}"/>
          </ac:picMkLst>
        </pc:picChg>
        <pc:cxnChg chg="add mod">
          <ac:chgData name="Paul Flintham" userId="9c667512-4df2-4cd6-a38a-97a5a69da614" providerId="ADAL" clId="{0982468C-D07D-45FF-87A2-CB91395744B2}" dt="2024-05-09T09:31:35.648" v="2516" actId="1036"/>
          <ac:cxnSpMkLst>
            <pc:docMk/>
            <pc:sldMk cId="557167211" sldId="302"/>
            <ac:cxnSpMk id="20" creationId="{A40D1079-CB0C-9D11-9BEA-6A122BBBCFFE}"/>
          </ac:cxnSpMkLst>
        </pc:cxnChg>
        <pc:cxnChg chg="add mod">
          <ac:chgData name="Paul Flintham" userId="9c667512-4df2-4cd6-a38a-97a5a69da614" providerId="ADAL" clId="{0982468C-D07D-45FF-87A2-CB91395744B2}" dt="2024-05-09T09:30:02.772" v="2497" actId="1076"/>
          <ac:cxnSpMkLst>
            <pc:docMk/>
            <pc:sldMk cId="557167211" sldId="302"/>
            <ac:cxnSpMk id="51" creationId="{9C54CF73-11BC-EE98-B7ED-1F11D355A793}"/>
          </ac:cxnSpMkLst>
        </pc:cxnChg>
      </pc:sldChg>
      <pc:sldChg chg="addSp delSp modSp add mod">
        <pc:chgData name="Paul Flintham" userId="9c667512-4df2-4cd6-a38a-97a5a69da614" providerId="ADAL" clId="{0982468C-D07D-45FF-87A2-CB91395744B2}" dt="2024-05-10T07:31:01.868" v="5392" actId="20577"/>
        <pc:sldMkLst>
          <pc:docMk/>
          <pc:sldMk cId="4211438780" sldId="303"/>
        </pc:sldMkLst>
        <pc:spChg chg="add mod">
          <ac:chgData name="Paul Flintham" userId="9c667512-4df2-4cd6-a38a-97a5a69da614" providerId="ADAL" clId="{0982468C-D07D-45FF-87A2-CB91395744B2}" dt="2024-05-09T09:35:53.189" v="2545" actId="255"/>
          <ac:spMkLst>
            <pc:docMk/>
            <pc:sldMk cId="4211438780" sldId="303"/>
            <ac:spMk id="3" creationId="{D29D7C13-B4C9-5203-3C1D-68F725DE0C98}"/>
          </ac:spMkLst>
        </pc:spChg>
        <pc:spChg chg="add mod">
          <ac:chgData name="Paul Flintham" userId="9c667512-4df2-4cd6-a38a-97a5a69da614" providerId="ADAL" clId="{0982468C-D07D-45FF-87A2-CB91395744B2}" dt="2024-05-09T10:22:04.744" v="3328" actId="1076"/>
          <ac:spMkLst>
            <pc:docMk/>
            <pc:sldMk cId="4211438780" sldId="303"/>
            <ac:spMk id="4" creationId="{EAC4BBDB-7C4C-2591-2497-7F125D6A695C}"/>
          </ac:spMkLst>
        </pc:spChg>
        <pc:spChg chg="add mod">
          <ac:chgData name="Paul Flintham" userId="9c667512-4df2-4cd6-a38a-97a5a69da614" providerId="ADAL" clId="{0982468C-D07D-45FF-87A2-CB91395744B2}" dt="2024-05-09T10:13:35.861" v="3248" actId="1076"/>
          <ac:spMkLst>
            <pc:docMk/>
            <pc:sldMk cId="4211438780" sldId="303"/>
            <ac:spMk id="7" creationId="{CC55D143-0B00-F076-BAE8-80B90BBE5952}"/>
          </ac:spMkLst>
        </pc:spChg>
        <pc:spChg chg="add mod">
          <ac:chgData name="Paul Flintham" userId="9c667512-4df2-4cd6-a38a-97a5a69da614" providerId="ADAL" clId="{0982468C-D07D-45FF-87A2-CB91395744B2}" dt="2024-05-09T10:13:35.861" v="3248" actId="1076"/>
          <ac:spMkLst>
            <pc:docMk/>
            <pc:sldMk cId="4211438780" sldId="303"/>
            <ac:spMk id="10" creationId="{E0A3A253-F229-9AEF-D2E0-08A4D27578E1}"/>
          </ac:spMkLst>
        </pc:spChg>
        <pc:spChg chg="add mod">
          <ac:chgData name="Paul Flintham" userId="9c667512-4df2-4cd6-a38a-97a5a69da614" providerId="ADAL" clId="{0982468C-D07D-45FF-87A2-CB91395744B2}" dt="2024-05-09T10:13:38.382" v="3249" actId="1076"/>
          <ac:spMkLst>
            <pc:docMk/>
            <pc:sldMk cId="4211438780" sldId="303"/>
            <ac:spMk id="12" creationId="{787114AC-430C-CC86-2962-67499578DD6A}"/>
          </ac:spMkLst>
        </pc:spChg>
        <pc:spChg chg="add mod">
          <ac:chgData name="Paul Flintham" userId="9c667512-4df2-4cd6-a38a-97a5a69da614" providerId="ADAL" clId="{0982468C-D07D-45FF-87A2-CB91395744B2}" dt="2024-05-09T10:14:16.512" v="3257" actId="1076"/>
          <ac:spMkLst>
            <pc:docMk/>
            <pc:sldMk cId="4211438780" sldId="303"/>
            <ac:spMk id="15" creationId="{17F28D69-A8A5-C2B7-9652-23C1C48F5AEA}"/>
          </ac:spMkLst>
        </pc:spChg>
        <pc:spChg chg="add mod">
          <ac:chgData name="Paul Flintham" userId="9c667512-4df2-4cd6-a38a-97a5a69da614" providerId="ADAL" clId="{0982468C-D07D-45FF-87A2-CB91395744B2}" dt="2024-05-09T10:13:44.723" v="3251" actId="1076"/>
          <ac:spMkLst>
            <pc:docMk/>
            <pc:sldMk cId="4211438780" sldId="303"/>
            <ac:spMk id="16" creationId="{F69D0E83-B5B9-B7BF-BF7F-ECE4C8CC6AD7}"/>
          </ac:spMkLst>
        </pc:spChg>
        <pc:spChg chg="add mod">
          <ac:chgData name="Paul Flintham" userId="9c667512-4df2-4cd6-a38a-97a5a69da614" providerId="ADAL" clId="{0982468C-D07D-45FF-87A2-CB91395744B2}" dt="2024-05-09T10:13:48.005" v="3252" actId="1076"/>
          <ac:spMkLst>
            <pc:docMk/>
            <pc:sldMk cId="4211438780" sldId="303"/>
            <ac:spMk id="18" creationId="{1BB3979C-D2E3-A800-29E6-27BE0489B272}"/>
          </ac:spMkLst>
        </pc:spChg>
        <pc:spChg chg="add mod">
          <ac:chgData name="Paul Flintham" userId="9c667512-4df2-4cd6-a38a-97a5a69da614" providerId="ADAL" clId="{0982468C-D07D-45FF-87A2-CB91395744B2}" dt="2024-05-09T10:14:21.315" v="3259" actId="1076"/>
          <ac:spMkLst>
            <pc:docMk/>
            <pc:sldMk cId="4211438780" sldId="303"/>
            <ac:spMk id="20" creationId="{2C3E5AD4-6A9C-AC13-7FA0-723FC6EAFF1A}"/>
          </ac:spMkLst>
        </pc:spChg>
        <pc:spChg chg="add mod">
          <ac:chgData name="Paul Flintham" userId="9c667512-4df2-4cd6-a38a-97a5a69da614" providerId="ADAL" clId="{0982468C-D07D-45FF-87A2-CB91395744B2}" dt="2024-05-10T07:31:01.868" v="5392" actId="20577"/>
          <ac:spMkLst>
            <pc:docMk/>
            <pc:sldMk cId="4211438780" sldId="303"/>
            <ac:spMk id="21" creationId="{3EA6DA12-C860-ABCA-BB3B-F0A1E4901EA2}"/>
          </ac:spMkLst>
        </pc:spChg>
        <pc:picChg chg="add mod">
          <ac:chgData name="Paul Flintham" userId="9c667512-4df2-4cd6-a38a-97a5a69da614" providerId="ADAL" clId="{0982468C-D07D-45FF-87A2-CB91395744B2}" dt="2024-05-09T10:13:31.651" v="3247" actId="1076"/>
          <ac:picMkLst>
            <pc:docMk/>
            <pc:sldMk cId="4211438780" sldId="303"/>
            <ac:picMk id="5" creationId="{F5BCCF77-30C9-668B-B884-AFB25816100A}"/>
          </ac:picMkLst>
        </pc:picChg>
        <pc:picChg chg="add mod">
          <ac:chgData name="Paul Flintham" userId="9c667512-4df2-4cd6-a38a-97a5a69da614" providerId="ADAL" clId="{0982468C-D07D-45FF-87A2-CB91395744B2}" dt="2024-05-09T10:13:35.861" v="3248" actId="1076"/>
          <ac:picMkLst>
            <pc:docMk/>
            <pc:sldMk cId="4211438780" sldId="303"/>
            <ac:picMk id="9" creationId="{A35CF0E8-8DAD-520A-D388-48534E66D1CB}"/>
          </ac:picMkLst>
        </pc:picChg>
        <pc:picChg chg="add del mod">
          <ac:chgData name="Paul Flintham" userId="9c667512-4df2-4cd6-a38a-97a5a69da614" providerId="ADAL" clId="{0982468C-D07D-45FF-87A2-CB91395744B2}" dt="2024-05-09T10:12:22.730" v="3228" actId="478"/>
          <ac:picMkLst>
            <pc:docMk/>
            <pc:sldMk cId="4211438780" sldId="303"/>
            <ac:picMk id="14" creationId="{F6DB7C25-D3AE-4548-F4FC-C7117D2AE961}"/>
          </ac:picMkLst>
        </pc:picChg>
        <pc:picChg chg="add mod">
          <ac:chgData name="Paul Flintham" userId="9c667512-4df2-4cd6-a38a-97a5a69da614" providerId="ADAL" clId="{0982468C-D07D-45FF-87A2-CB91395744B2}" dt="2024-05-09T10:14:05.403" v="3256" actId="1076"/>
          <ac:picMkLst>
            <pc:docMk/>
            <pc:sldMk cId="4211438780" sldId="303"/>
            <ac:picMk id="19" creationId="{78254C17-6348-C51A-C3F3-3EE995504FD0}"/>
          </ac:picMkLst>
        </pc:picChg>
      </pc:sldChg>
      <pc:sldChg chg="addSp delSp modSp add mod">
        <pc:chgData name="Paul Flintham" userId="9c667512-4df2-4cd6-a38a-97a5a69da614" providerId="ADAL" clId="{0982468C-D07D-45FF-87A2-CB91395744B2}" dt="2024-05-09T10:14:35.294" v="3267" actId="20577"/>
        <pc:sldMkLst>
          <pc:docMk/>
          <pc:sldMk cId="4008676569" sldId="304"/>
        </pc:sldMkLst>
        <pc:spChg chg="add mod">
          <ac:chgData name="Paul Flintham" userId="9c667512-4df2-4cd6-a38a-97a5a69da614" providerId="ADAL" clId="{0982468C-D07D-45FF-87A2-CB91395744B2}" dt="2024-05-09T10:14:27.710" v="3263" actId="20577"/>
          <ac:spMkLst>
            <pc:docMk/>
            <pc:sldMk cId="4008676569" sldId="304"/>
            <ac:spMk id="3" creationId="{8752CFA8-CE37-77C7-DCA4-5187EBCB57FC}"/>
          </ac:spMkLst>
        </pc:spChg>
        <pc:spChg chg="add mod">
          <ac:chgData name="Paul Flintham" userId="9c667512-4df2-4cd6-a38a-97a5a69da614" providerId="ADAL" clId="{0982468C-D07D-45FF-87A2-CB91395744B2}" dt="2024-05-09T10:14:30.552" v="3265" actId="20577"/>
          <ac:spMkLst>
            <pc:docMk/>
            <pc:sldMk cId="4008676569" sldId="304"/>
            <ac:spMk id="6" creationId="{98574DB4-3435-D743-93D2-8188C98CCB8B}"/>
          </ac:spMkLst>
        </pc:spChg>
        <pc:spChg chg="add mod">
          <ac:chgData name="Paul Flintham" userId="9c667512-4df2-4cd6-a38a-97a5a69da614" providerId="ADAL" clId="{0982468C-D07D-45FF-87A2-CB91395744B2}" dt="2024-05-09T09:44:02.909" v="2609" actId="1076"/>
          <ac:spMkLst>
            <pc:docMk/>
            <pc:sldMk cId="4008676569" sldId="304"/>
            <ac:spMk id="8" creationId="{8AD1033B-4BC4-ED3C-B04F-25C6C8E0338E}"/>
          </ac:spMkLst>
        </pc:spChg>
        <pc:spChg chg="add del mod">
          <ac:chgData name="Paul Flintham" userId="9c667512-4df2-4cd6-a38a-97a5a69da614" providerId="ADAL" clId="{0982468C-D07D-45FF-87A2-CB91395744B2}" dt="2024-05-09T10:09:47.876" v="2985" actId="478"/>
          <ac:spMkLst>
            <pc:docMk/>
            <pc:sldMk cId="4008676569" sldId="304"/>
            <ac:spMk id="12" creationId="{6BA20075-57D6-7EFB-7AEA-CAEBFCBB198A}"/>
          </ac:spMkLst>
        </pc:spChg>
        <pc:spChg chg="add mod">
          <ac:chgData name="Paul Flintham" userId="9c667512-4df2-4cd6-a38a-97a5a69da614" providerId="ADAL" clId="{0982468C-D07D-45FF-87A2-CB91395744B2}" dt="2024-05-09T10:14:35.294" v="3267" actId="20577"/>
          <ac:spMkLst>
            <pc:docMk/>
            <pc:sldMk cId="4008676569" sldId="304"/>
            <ac:spMk id="14" creationId="{2754DD4E-2FE9-1F77-D7CD-7D82EF93FEB4}"/>
          </ac:spMkLst>
        </pc:spChg>
        <pc:spChg chg="add mod">
          <ac:chgData name="Paul Flintham" userId="9c667512-4df2-4cd6-a38a-97a5a69da614" providerId="ADAL" clId="{0982468C-D07D-45FF-87A2-CB91395744B2}" dt="2024-05-09T10:10:42.167" v="3004" actId="20577"/>
          <ac:spMkLst>
            <pc:docMk/>
            <pc:sldMk cId="4008676569" sldId="304"/>
            <ac:spMk id="17" creationId="{B68CEBED-E101-1F0D-245C-C768BC396FFA}"/>
          </ac:spMkLst>
        </pc:spChg>
        <pc:picChg chg="add mod">
          <ac:chgData name="Paul Flintham" userId="9c667512-4df2-4cd6-a38a-97a5a69da614" providerId="ADAL" clId="{0982468C-D07D-45FF-87A2-CB91395744B2}" dt="2024-05-09T09:43:16.665" v="2598" actId="1076"/>
          <ac:picMkLst>
            <pc:docMk/>
            <pc:sldMk cId="4008676569" sldId="304"/>
            <ac:picMk id="4" creationId="{8224B99D-4D24-A2F9-53D0-77A65FCD00A6}"/>
          </ac:picMkLst>
        </pc:picChg>
        <pc:picChg chg="add mod">
          <ac:chgData name="Paul Flintham" userId="9c667512-4df2-4cd6-a38a-97a5a69da614" providerId="ADAL" clId="{0982468C-D07D-45FF-87A2-CB91395744B2}" dt="2024-05-09T10:10:31.697" v="2999" actId="1076"/>
          <ac:picMkLst>
            <pc:docMk/>
            <pc:sldMk cId="4008676569" sldId="304"/>
            <ac:picMk id="16" creationId="{FBA8412A-7518-09A2-FD2E-CF86B5D687E9}"/>
          </ac:picMkLst>
        </pc:picChg>
        <pc:cxnChg chg="add mod">
          <ac:chgData name="Paul Flintham" userId="9c667512-4df2-4cd6-a38a-97a5a69da614" providerId="ADAL" clId="{0982468C-D07D-45FF-87A2-CB91395744B2}" dt="2024-05-09T09:44:02.909" v="2609" actId="1076"/>
          <ac:cxnSpMkLst>
            <pc:docMk/>
            <pc:sldMk cId="4008676569" sldId="304"/>
            <ac:cxnSpMk id="7" creationId="{45EE9897-10F1-90B3-3ABA-436601AEAFED}"/>
          </ac:cxnSpMkLst>
        </pc:cxnChg>
        <pc:cxnChg chg="add mod">
          <ac:chgData name="Paul Flintham" userId="9c667512-4df2-4cd6-a38a-97a5a69da614" providerId="ADAL" clId="{0982468C-D07D-45FF-87A2-CB91395744B2}" dt="2024-05-09T09:44:02.909" v="2609" actId="1076"/>
          <ac:cxnSpMkLst>
            <pc:docMk/>
            <pc:sldMk cId="4008676569" sldId="304"/>
            <ac:cxnSpMk id="9" creationId="{692905E9-FEA5-F76F-A346-E981DF2B80FE}"/>
          </ac:cxnSpMkLst>
        </pc:cxnChg>
        <pc:cxnChg chg="add mod">
          <ac:chgData name="Paul Flintham" userId="9c667512-4df2-4cd6-a38a-97a5a69da614" providerId="ADAL" clId="{0982468C-D07D-45FF-87A2-CB91395744B2}" dt="2024-05-09T09:44:02.909" v="2609" actId="1076"/>
          <ac:cxnSpMkLst>
            <pc:docMk/>
            <pc:sldMk cId="4008676569" sldId="304"/>
            <ac:cxnSpMk id="10" creationId="{C8FD7ABD-9A4E-58D6-73DF-B7E715F9A98E}"/>
          </ac:cxnSpMkLst>
        </pc:cxnChg>
      </pc:sldChg>
      <pc:sldChg chg="addSp modSp add mod">
        <pc:chgData name="Paul Flintham" userId="9c667512-4df2-4cd6-a38a-97a5a69da614" providerId="ADAL" clId="{0982468C-D07D-45FF-87A2-CB91395744B2}" dt="2024-05-09T10:14:47.360" v="3279" actId="20577"/>
        <pc:sldMkLst>
          <pc:docMk/>
          <pc:sldMk cId="4140261454" sldId="305"/>
        </pc:sldMkLst>
        <pc:spChg chg="add mod">
          <ac:chgData name="Paul Flintham" userId="9c667512-4df2-4cd6-a38a-97a5a69da614" providerId="ADAL" clId="{0982468C-D07D-45FF-87A2-CB91395744B2}" dt="2024-05-09T09:56:34.966" v="2725" actId="14100"/>
          <ac:spMkLst>
            <pc:docMk/>
            <pc:sldMk cId="4140261454" sldId="305"/>
            <ac:spMk id="4" creationId="{9A4A7953-DFA4-673E-CA96-6DF99E789B1B}"/>
          </ac:spMkLst>
        </pc:spChg>
        <pc:spChg chg="add mod">
          <ac:chgData name="Paul Flintham" userId="9c667512-4df2-4cd6-a38a-97a5a69da614" providerId="ADAL" clId="{0982468C-D07D-45FF-87A2-CB91395744B2}" dt="2024-05-09T10:14:39.484" v="3271" actId="20577"/>
          <ac:spMkLst>
            <pc:docMk/>
            <pc:sldMk cId="4140261454" sldId="305"/>
            <ac:spMk id="6" creationId="{DA270F6A-960F-FBE8-C599-6E3598AE904F}"/>
          </ac:spMkLst>
        </pc:spChg>
        <pc:spChg chg="add mod">
          <ac:chgData name="Paul Flintham" userId="9c667512-4df2-4cd6-a38a-97a5a69da614" providerId="ADAL" clId="{0982468C-D07D-45FF-87A2-CB91395744B2}" dt="2024-05-09T09:58:13.031" v="2759" actId="1076"/>
          <ac:spMkLst>
            <pc:docMk/>
            <pc:sldMk cId="4140261454" sldId="305"/>
            <ac:spMk id="10" creationId="{04139B70-2245-C873-8DD0-8CB85065C6BC}"/>
          </ac:spMkLst>
        </pc:spChg>
        <pc:spChg chg="add mod">
          <ac:chgData name="Paul Flintham" userId="9c667512-4df2-4cd6-a38a-97a5a69da614" providerId="ADAL" clId="{0982468C-D07D-45FF-87A2-CB91395744B2}" dt="2024-05-09T10:14:43.141" v="3275" actId="20577"/>
          <ac:spMkLst>
            <pc:docMk/>
            <pc:sldMk cId="4140261454" sldId="305"/>
            <ac:spMk id="14" creationId="{48432A0D-1944-8C67-C706-ADDA88C4CFDA}"/>
          </ac:spMkLst>
        </pc:spChg>
        <pc:spChg chg="add mod">
          <ac:chgData name="Paul Flintham" userId="9c667512-4df2-4cd6-a38a-97a5a69da614" providerId="ADAL" clId="{0982468C-D07D-45FF-87A2-CB91395744B2}" dt="2024-05-09T10:00:21.826" v="2777" actId="1076"/>
          <ac:spMkLst>
            <pc:docMk/>
            <pc:sldMk cId="4140261454" sldId="305"/>
            <ac:spMk id="16" creationId="{DB2BE6DF-5CEF-6B48-8C28-9D3EC4DCE7C8}"/>
          </ac:spMkLst>
        </pc:spChg>
        <pc:spChg chg="add mod">
          <ac:chgData name="Paul Flintham" userId="9c667512-4df2-4cd6-a38a-97a5a69da614" providerId="ADAL" clId="{0982468C-D07D-45FF-87A2-CB91395744B2}" dt="2024-05-09T10:00:21.826" v="2777" actId="1076"/>
          <ac:spMkLst>
            <pc:docMk/>
            <pc:sldMk cId="4140261454" sldId="305"/>
            <ac:spMk id="18" creationId="{3F07CED4-92DD-E246-0CA2-2AEB213F2DF3}"/>
          </ac:spMkLst>
        </pc:spChg>
        <pc:spChg chg="add mod">
          <ac:chgData name="Paul Flintham" userId="9c667512-4df2-4cd6-a38a-97a5a69da614" providerId="ADAL" clId="{0982468C-D07D-45FF-87A2-CB91395744B2}" dt="2024-05-09T10:00:21.826" v="2777" actId="1076"/>
          <ac:spMkLst>
            <pc:docMk/>
            <pc:sldMk cId="4140261454" sldId="305"/>
            <ac:spMk id="20" creationId="{1DA9A4A3-6911-F0C8-8CBF-BB7D0CEE24AC}"/>
          </ac:spMkLst>
        </pc:spChg>
        <pc:spChg chg="add mod">
          <ac:chgData name="Paul Flintham" userId="9c667512-4df2-4cd6-a38a-97a5a69da614" providerId="ADAL" clId="{0982468C-D07D-45FF-87A2-CB91395744B2}" dt="2024-05-09T10:00:21.826" v="2777" actId="1076"/>
          <ac:spMkLst>
            <pc:docMk/>
            <pc:sldMk cId="4140261454" sldId="305"/>
            <ac:spMk id="22" creationId="{7E415C5C-3BC9-7AE8-CA79-9CDD2164895D}"/>
          </ac:spMkLst>
        </pc:spChg>
        <pc:spChg chg="add mod">
          <ac:chgData name="Paul Flintham" userId="9c667512-4df2-4cd6-a38a-97a5a69da614" providerId="ADAL" clId="{0982468C-D07D-45FF-87A2-CB91395744B2}" dt="2024-05-09T10:00:21.826" v="2777" actId="1076"/>
          <ac:spMkLst>
            <pc:docMk/>
            <pc:sldMk cId="4140261454" sldId="305"/>
            <ac:spMk id="23" creationId="{FED82B97-9805-E4A1-4966-AFAA60052331}"/>
          </ac:spMkLst>
        </pc:spChg>
        <pc:spChg chg="add mod">
          <ac:chgData name="Paul Flintham" userId="9c667512-4df2-4cd6-a38a-97a5a69da614" providerId="ADAL" clId="{0982468C-D07D-45FF-87A2-CB91395744B2}" dt="2024-05-09T10:00:24.404" v="2778" actId="1076"/>
          <ac:spMkLst>
            <pc:docMk/>
            <pc:sldMk cId="4140261454" sldId="305"/>
            <ac:spMk id="24" creationId="{B732F7B6-D2D6-7AAF-F61A-90A7496DE243}"/>
          </ac:spMkLst>
        </pc:spChg>
        <pc:spChg chg="add mod">
          <ac:chgData name="Paul Flintham" userId="9c667512-4df2-4cd6-a38a-97a5a69da614" providerId="ADAL" clId="{0982468C-D07D-45FF-87A2-CB91395744B2}" dt="2024-05-09T10:00:46.646" v="2787" actId="1076"/>
          <ac:spMkLst>
            <pc:docMk/>
            <pc:sldMk cId="4140261454" sldId="305"/>
            <ac:spMk id="25" creationId="{811DE28D-1569-5E0E-F746-ED3CA9B6A8E8}"/>
          </ac:spMkLst>
        </pc:spChg>
        <pc:spChg chg="add mod">
          <ac:chgData name="Paul Flintham" userId="9c667512-4df2-4cd6-a38a-97a5a69da614" providerId="ADAL" clId="{0982468C-D07D-45FF-87A2-CB91395744B2}" dt="2024-05-09T10:00:27.169" v="2779" actId="1076"/>
          <ac:spMkLst>
            <pc:docMk/>
            <pc:sldMk cId="4140261454" sldId="305"/>
            <ac:spMk id="27" creationId="{F9743697-0C87-4DEA-70A6-1B56DFCC1ABA}"/>
          </ac:spMkLst>
        </pc:spChg>
        <pc:spChg chg="add mod">
          <ac:chgData name="Paul Flintham" userId="9c667512-4df2-4cd6-a38a-97a5a69da614" providerId="ADAL" clId="{0982468C-D07D-45FF-87A2-CB91395744B2}" dt="2024-05-09T10:14:47.360" v="3279" actId="20577"/>
          <ac:spMkLst>
            <pc:docMk/>
            <pc:sldMk cId="4140261454" sldId="305"/>
            <ac:spMk id="29" creationId="{EB2B91CD-7240-AA91-7500-1F2608321230}"/>
          </ac:spMkLst>
        </pc:spChg>
        <pc:spChg chg="add mod">
          <ac:chgData name="Paul Flintham" userId="9c667512-4df2-4cd6-a38a-97a5a69da614" providerId="ADAL" clId="{0982468C-D07D-45FF-87A2-CB91395744B2}" dt="2024-05-09T10:00:49.043" v="2788" actId="1076"/>
          <ac:spMkLst>
            <pc:docMk/>
            <pc:sldMk cId="4140261454" sldId="305"/>
            <ac:spMk id="32" creationId="{22466444-F0DE-1AC9-B8C4-2EB0FA6F70B2}"/>
          </ac:spMkLst>
        </pc:spChg>
        <pc:picChg chg="add mod">
          <ac:chgData name="Paul Flintham" userId="9c667512-4df2-4cd6-a38a-97a5a69da614" providerId="ADAL" clId="{0982468C-D07D-45FF-87A2-CB91395744B2}" dt="2024-05-09T09:56:33.101" v="2724" actId="1076"/>
          <ac:picMkLst>
            <pc:docMk/>
            <pc:sldMk cId="4140261454" sldId="305"/>
            <ac:picMk id="2" creationId="{6C7252B4-0241-3A35-3B9E-37CB80723E4A}"/>
          </ac:picMkLst>
        </pc:picChg>
        <pc:picChg chg="add mod">
          <ac:chgData name="Paul Flintham" userId="9c667512-4df2-4cd6-a38a-97a5a69da614" providerId="ADAL" clId="{0982468C-D07D-45FF-87A2-CB91395744B2}" dt="2024-05-09T09:58:04.050" v="2755" actId="1076"/>
          <ac:picMkLst>
            <pc:docMk/>
            <pc:sldMk cId="4140261454" sldId="305"/>
            <ac:picMk id="8" creationId="{09FF96CA-AF0D-602C-A7EC-6A46DD5229B1}"/>
          </ac:picMkLst>
        </pc:picChg>
        <pc:picChg chg="add mod">
          <ac:chgData name="Paul Flintham" userId="9c667512-4df2-4cd6-a38a-97a5a69da614" providerId="ADAL" clId="{0982468C-D07D-45FF-87A2-CB91395744B2}" dt="2024-05-09T09:58:10.728" v="2758" actId="1076"/>
          <ac:picMkLst>
            <pc:docMk/>
            <pc:sldMk cId="4140261454" sldId="305"/>
            <ac:picMk id="12" creationId="{02A54950-6702-AE92-5202-9AFD73079A94}"/>
          </ac:picMkLst>
        </pc:picChg>
        <pc:picChg chg="add mod">
          <ac:chgData name="Paul Flintham" userId="9c667512-4df2-4cd6-a38a-97a5a69da614" providerId="ADAL" clId="{0982468C-D07D-45FF-87A2-CB91395744B2}" dt="2024-05-09T10:00:40.841" v="2785" actId="14100"/>
          <ac:picMkLst>
            <pc:docMk/>
            <pc:sldMk cId="4140261454" sldId="305"/>
            <ac:picMk id="31" creationId="{E74330B5-CA0E-5F1E-65D7-93ED124DB1AB}"/>
          </ac:picMkLst>
        </pc:picChg>
      </pc:sldChg>
      <pc:sldChg chg="addSp modSp add mod">
        <pc:chgData name="Paul Flintham" userId="9c667512-4df2-4cd6-a38a-97a5a69da614" providerId="ADAL" clId="{0982468C-D07D-45FF-87A2-CB91395744B2}" dt="2024-05-09T10:15:06.163" v="3291" actId="20577"/>
        <pc:sldMkLst>
          <pc:docMk/>
          <pc:sldMk cId="2965853457" sldId="306"/>
        </pc:sldMkLst>
        <pc:spChg chg="add mod">
          <ac:chgData name="Paul Flintham" userId="9c667512-4df2-4cd6-a38a-97a5a69da614" providerId="ADAL" clId="{0982468C-D07D-45FF-87A2-CB91395744B2}" dt="2024-05-09T10:02:31.761" v="2793" actId="1076"/>
          <ac:spMkLst>
            <pc:docMk/>
            <pc:sldMk cId="2965853457" sldId="306"/>
            <ac:spMk id="3" creationId="{C7491F56-F56D-7B3D-106F-ACF9A293D6BD}"/>
          </ac:spMkLst>
        </pc:spChg>
        <pc:spChg chg="add mod">
          <ac:chgData name="Paul Flintham" userId="9c667512-4df2-4cd6-a38a-97a5a69da614" providerId="ADAL" clId="{0982468C-D07D-45FF-87A2-CB91395744B2}" dt="2024-05-09T10:14:51.744" v="3281" actId="20577"/>
          <ac:spMkLst>
            <pc:docMk/>
            <pc:sldMk cId="2965853457" sldId="306"/>
            <ac:spMk id="7" creationId="{C8A03AE2-B9B3-0E35-8792-2C801ABA8B79}"/>
          </ac:spMkLst>
        </pc:spChg>
        <pc:spChg chg="add mod">
          <ac:chgData name="Paul Flintham" userId="9c667512-4df2-4cd6-a38a-97a5a69da614" providerId="ADAL" clId="{0982468C-D07D-45FF-87A2-CB91395744B2}" dt="2024-05-09T10:04:31.488" v="2822" actId="1076"/>
          <ac:spMkLst>
            <pc:docMk/>
            <pc:sldMk cId="2965853457" sldId="306"/>
            <ac:spMk id="8" creationId="{12A4A1D4-A527-121C-3B6D-A6147F5130F3}"/>
          </ac:spMkLst>
        </pc:spChg>
        <pc:spChg chg="add mod">
          <ac:chgData name="Paul Flintham" userId="9c667512-4df2-4cd6-a38a-97a5a69da614" providerId="ADAL" clId="{0982468C-D07D-45FF-87A2-CB91395744B2}" dt="2024-05-09T10:14:54.295" v="3283" actId="20577"/>
          <ac:spMkLst>
            <pc:docMk/>
            <pc:sldMk cId="2965853457" sldId="306"/>
            <ac:spMk id="11" creationId="{97104549-7709-6822-34CD-596262AA5796}"/>
          </ac:spMkLst>
        </pc:spChg>
        <pc:spChg chg="add mod">
          <ac:chgData name="Paul Flintham" userId="9c667512-4df2-4cd6-a38a-97a5a69da614" providerId="ADAL" clId="{0982468C-D07D-45FF-87A2-CB91395744B2}" dt="2024-05-09T10:04:27.280" v="2821" actId="1076"/>
          <ac:spMkLst>
            <pc:docMk/>
            <pc:sldMk cId="2965853457" sldId="306"/>
            <ac:spMk id="12" creationId="{076287ED-C169-E1FE-1475-BB917BC44D38}"/>
          </ac:spMkLst>
        </pc:spChg>
        <pc:spChg chg="add mod">
          <ac:chgData name="Paul Flintham" userId="9c667512-4df2-4cd6-a38a-97a5a69da614" providerId="ADAL" clId="{0982468C-D07D-45FF-87A2-CB91395744B2}" dt="2024-05-09T10:14:56.992" v="3285" actId="20577"/>
          <ac:spMkLst>
            <pc:docMk/>
            <pc:sldMk cId="2965853457" sldId="306"/>
            <ac:spMk id="15" creationId="{C7622EC4-F25A-6445-1EFD-02895283B1D1}"/>
          </ac:spMkLst>
        </pc:spChg>
        <pc:spChg chg="add mod">
          <ac:chgData name="Paul Flintham" userId="9c667512-4df2-4cd6-a38a-97a5a69da614" providerId="ADAL" clId="{0982468C-D07D-45FF-87A2-CB91395744B2}" dt="2024-05-09T10:06:06.872" v="2846" actId="1076"/>
          <ac:spMkLst>
            <pc:docMk/>
            <pc:sldMk cId="2965853457" sldId="306"/>
            <ac:spMk id="17" creationId="{F94F67AA-377E-8230-D125-839C9F8CFCF9}"/>
          </ac:spMkLst>
        </pc:spChg>
        <pc:spChg chg="add mod">
          <ac:chgData name="Paul Flintham" userId="9c667512-4df2-4cd6-a38a-97a5a69da614" providerId="ADAL" clId="{0982468C-D07D-45FF-87A2-CB91395744B2}" dt="2024-05-09T10:14:59.754" v="3287" actId="20577"/>
          <ac:spMkLst>
            <pc:docMk/>
            <pc:sldMk cId="2965853457" sldId="306"/>
            <ac:spMk id="21" creationId="{35948B2B-640D-BB11-64C7-A30E2870391E}"/>
          </ac:spMkLst>
        </pc:spChg>
        <pc:spChg chg="add mod">
          <ac:chgData name="Paul Flintham" userId="9c667512-4df2-4cd6-a38a-97a5a69da614" providerId="ADAL" clId="{0982468C-D07D-45FF-87A2-CB91395744B2}" dt="2024-05-09T10:08:06.090" v="2958" actId="1076"/>
          <ac:spMkLst>
            <pc:docMk/>
            <pc:sldMk cId="2965853457" sldId="306"/>
            <ac:spMk id="22" creationId="{0A6A773F-6884-AEE8-9705-B753C735C1B6}"/>
          </ac:spMkLst>
        </pc:spChg>
        <pc:spChg chg="add mod">
          <ac:chgData name="Paul Flintham" userId="9c667512-4df2-4cd6-a38a-97a5a69da614" providerId="ADAL" clId="{0982468C-D07D-45FF-87A2-CB91395744B2}" dt="2024-05-09T10:15:02.774" v="3289" actId="20577"/>
          <ac:spMkLst>
            <pc:docMk/>
            <pc:sldMk cId="2965853457" sldId="306"/>
            <ac:spMk id="25" creationId="{55179325-39F0-1F45-88CC-BEFE41E52779}"/>
          </ac:spMkLst>
        </pc:spChg>
        <pc:spChg chg="add mod">
          <ac:chgData name="Paul Flintham" userId="9c667512-4df2-4cd6-a38a-97a5a69da614" providerId="ADAL" clId="{0982468C-D07D-45FF-87A2-CB91395744B2}" dt="2024-05-09T10:15:06.163" v="3291" actId="20577"/>
          <ac:spMkLst>
            <pc:docMk/>
            <pc:sldMk cId="2965853457" sldId="306"/>
            <ac:spMk id="26" creationId="{CA04AFFE-EA23-9BD3-1190-C468C9B743DF}"/>
          </ac:spMkLst>
        </pc:spChg>
        <pc:spChg chg="add mod">
          <ac:chgData name="Paul Flintham" userId="9c667512-4df2-4cd6-a38a-97a5a69da614" providerId="ADAL" clId="{0982468C-D07D-45FF-87A2-CB91395744B2}" dt="2024-05-09T10:08:19.043" v="2961" actId="1076"/>
          <ac:spMkLst>
            <pc:docMk/>
            <pc:sldMk cId="2965853457" sldId="306"/>
            <ac:spMk id="27" creationId="{5BC51EE6-F58E-8F71-ED2A-3FB1FFEAE0FA}"/>
          </ac:spMkLst>
        </pc:spChg>
        <pc:spChg chg="add mod">
          <ac:chgData name="Paul Flintham" userId="9c667512-4df2-4cd6-a38a-97a5a69da614" providerId="ADAL" clId="{0982468C-D07D-45FF-87A2-CB91395744B2}" dt="2024-05-09T10:08:45.642" v="2971" actId="1076"/>
          <ac:spMkLst>
            <pc:docMk/>
            <pc:sldMk cId="2965853457" sldId="306"/>
            <ac:spMk id="29" creationId="{5C228EC5-72CA-A219-7177-D630AD6DBF97}"/>
          </ac:spMkLst>
        </pc:spChg>
        <pc:picChg chg="add mod">
          <ac:chgData name="Paul Flintham" userId="9c667512-4df2-4cd6-a38a-97a5a69da614" providerId="ADAL" clId="{0982468C-D07D-45FF-87A2-CB91395744B2}" dt="2024-05-09T10:03:17.146" v="2800" actId="1076"/>
          <ac:picMkLst>
            <pc:docMk/>
            <pc:sldMk cId="2965853457" sldId="306"/>
            <ac:picMk id="5" creationId="{D70E2F98-8238-E38E-7F77-69598A3E105B}"/>
          </ac:picMkLst>
        </pc:picChg>
        <pc:cxnChg chg="add mod">
          <ac:chgData name="Paul Flintham" userId="9c667512-4df2-4cd6-a38a-97a5a69da614" providerId="ADAL" clId="{0982468C-D07D-45FF-87A2-CB91395744B2}" dt="2024-05-09T10:04:31.488" v="2822" actId="1076"/>
          <ac:cxnSpMkLst>
            <pc:docMk/>
            <pc:sldMk cId="2965853457" sldId="306"/>
            <ac:cxnSpMk id="9" creationId="{10439994-CBC3-877B-EB60-F405E711BBB1}"/>
          </ac:cxnSpMkLst>
        </pc:cxnChg>
        <pc:cxnChg chg="add mod">
          <ac:chgData name="Paul Flintham" userId="9c667512-4df2-4cd6-a38a-97a5a69da614" providerId="ADAL" clId="{0982468C-D07D-45FF-87A2-CB91395744B2}" dt="2024-05-09T10:04:27.280" v="2821" actId="1076"/>
          <ac:cxnSpMkLst>
            <pc:docMk/>
            <pc:sldMk cId="2965853457" sldId="306"/>
            <ac:cxnSpMk id="13" creationId="{C9A76B6D-A06C-F547-BC59-050013D62247}"/>
          </ac:cxnSpMkLst>
        </pc:cxnChg>
        <pc:cxnChg chg="add mod">
          <ac:chgData name="Paul Flintham" userId="9c667512-4df2-4cd6-a38a-97a5a69da614" providerId="ADAL" clId="{0982468C-D07D-45FF-87A2-CB91395744B2}" dt="2024-05-09T10:05:21.044" v="2832" actId="1076"/>
          <ac:cxnSpMkLst>
            <pc:docMk/>
            <pc:sldMk cId="2965853457" sldId="306"/>
            <ac:cxnSpMk id="16" creationId="{017716DB-FC0C-4C8C-C816-047205CD516A}"/>
          </ac:cxnSpMkLst>
        </pc:cxnChg>
        <pc:cxnChg chg="add mod">
          <ac:chgData name="Paul Flintham" userId="9c667512-4df2-4cd6-a38a-97a5a69da614" providerId="ADAL" clId="{0982468C-D07D-45FF-87A2-CB91395744B2}" dt="2024-05-09T10:05:21.044" v="2832" actId="1076"/>
          <ac:cxnSpMkLst>
            <pc:docMk/>
            <pc:sldMk cId="2965853457" sldId="306"/>
            <ac:cxnSpMk id="18" creationId="{BBED2152-7DB0-CDEC-BD6D-D44BBF8ABC34}"/>
          </ac:cxnSpMkLst>
        </pc:cxnChg>
        <pc:cxnChg chg="add mod">
          <ac:chgData name="Paul Flintham" userId="9c667512-4df2-4cd6-a38a-97a5a69da614" providerId="ADAL" clId="{0982468C-D07D-45FF-87A2-CB91395744B2}" dt="2024-05-09T10:05:21.044" v="2832" actId="1076"/>
          <ac:cxnSpMkLst>
            <pc:docMk/>
            <pc:sldMk cId="2965853457" sldId="306"/>
            <ac:cxnSpMk id="19" creationId="{AECDF513-5ACB-D3A8-0BBE-B89882E3B9E5}"/>
          </ac:cxnSpMkLst>
        </pc:cxnChg>
        <pc:cxnChg chg="add mod">
          <ac:chgData name="Paul Flintham" userId="9c667512-4df2-4cd6-a38a-97a5a69da614" providerId="ADAL" clId="{0982468C-D07D-45FF-87A2-CB91395744B2}" dt="2024-05-09T10:08:06.090" v="2958" actId="1076"/>
          <ac:cxnSpMkLst>
            <pc:docMk/>
            <pc:sldMk cId="2965853457" sldId="306"/>
            <ac:cxnSpMk id="23" creationId="{8E451E04-ABA1-FC5A-7F08-4E72DB1432CC}"/>
          </ac:cxnSpMkLst>
        </pc:cxnChg>
        <pc:cxnChg chg="add mod">
          <ac:chgData name="Paul Flintham" userId="9c667512-4df2-4cd6-a38a-97a5a69da614" providerId="ADAL" clId="{0982468C-D07D-45FF-87A2-CB91395744B2}" dt="2024-05-09T10:06:04.276" v="2845" actId="1076"/>
          <ac:cxnSpMkLst>
            <pc:docMk/>
            <pc:sldMk cId="2965853457" sldId="306"/>
            <ac:cxnSpMk id="24" creationId="{5E506807-3033-E664-B49F-935E9AB63388}"/>
          </ac:cxnSpMkLst>
        </pc:cxnChg>
        <pc:cxnChg chg="add mod">
          <ac:chgData name="Paul Flintham" userId="9c667512-4df2-4cd6-a38a-97a5a69da614" providerId="ADAL" clId="{0982468C-D07D-45FF-87A2-CB91395744B2}" dt="2024-05-09T10:08:19.043" v="2961" actId="1076"/>
          <ac:cxnSpMkLst>
            <pc:docMk/>
            <pc:sldMk cId="2965853457" sldId="306"/>
            <ac:cxnSpMk id="28" creationId="{926F3E4F-AFFB-8D97-E768-DFB479A03519}"/>
          </ac:cxnSpMkLst>
        </pc:cxnChg>
        <pc:cxnChg chg="add mod">
          <ac:chgData name="Paul Flintham" userId="9c667512-4df2-4cd6-a38a-97a5a69da614" providerId="ADAL" clId="{0982468C-D07D-45FF-87A2-CB91395744B2}" dt="2024-05-09T10:08:31.012" v="2966" actId="1076"/>
          <ac:cxnSpMkLst>
            <pc:docMk/>
            <pc:sldMk cId="2965853457" sldId="306"/>
            <ac:cxnSpMk id="30" creationId="{EA66D495-1C02-A944-80AC-F83F2DF7850F}"/>
          </ac:cxnSpMkLst>
        </pc:cxnChg>
        <pc:cxnChg chg="add mod">
          <ac:chgData name="Paul Flintham" userId="9c667512-4df2-4cd6-a38a-97a5a69da614" providerId="ADAL" clId="{0982468C-D07D-45FF-87A2-CB91395744B2}" dt="2024-05-09T10:09:01.571" v="2978" actId="465"/>
          <ac:cxnSpMkLst>
            <pc:docMk/>
            <pc:sldMk cId="2965853457" sldId="306"/>
            <ac:cxnSpMk id="32" creationId="{9D973225-4382-F8D6-C778-AC680E6AD6B2}"/>
          </ac:cxnSpMkLst>
        </pc:cxnChg>
        <pc:cxnChg chg="add mod">
          <ac:chgData name="Paul Flintham" userId="9c667512-4df2-4cd6-a38a-97a5a69da614" providerId="ADAL" clId="{0982468C-D07D-45FF-87A2-CB91395744B2}" dt="2024-05-09T10:08:53.084" v="2977" actId="1038"/>
          <ac:cxnSpMkLst>
            <pc:docMk/>
            <pc:sldMk cId="2965853457" sldId="306"/>
            <ac:cxnSpMk id="33" creationId="{4F2B939E-21F4-7EDB-F49F-D4059C12902F}"/>
          </ac:cxnSpMkLst>
        </pc:cxnChg>
      </pc:sldChg>
      <pc:sldChg chg="addSp modSp new mod">
        <pc:chgData name="Paul Flintham" userId="9c667512-4df2-4cd6-a38a-97a5a69da614" providerId="ADAL" clId="{0982468C-D07D-45FF-87A2-CB91395744B2}" dt="2024-05-08T15:16:11.486" v="770" actId="20577"/>
        <pc:sldMkLst>
          <pc:docMk/>
          <pc:sldMk cId="2592419796" sldId="307"/>
        </pc:sldMkLst>
        <pc:spChg chg="add mod">
          <ac:chgData name="Paul Flintham" userId="9c667512-4df2-4cd6-a38a-97a5a69da614" providerId="ADAL" clId="{0982468C-D07D-45FF-87A2-CB91395744B2}" dt="2024-05-08T15:16:08.632" v="768" actId="20577"/>
          <ac:spMkLst>
            <pc:docMk/>
            <pc:sldMk cId="2592419796" sldId="307"/>
            <ac:spMk id="3" creationId="{000BB462-4E49-0FF3-F2CE-F002B53B8D77}"/>
          </ac:spMkLst>
        </pc:spChg>
        <pc:spChg chg="add mod">
          <ac:chgData name="Paul Flintham" userId="9c667512-4df2-4cd6-a38a-97a5a69da614" providerId="ADAL" clId="{0982468C-D07D-45FF-87A2-CB91395744B2}" dt="2024-05-08T15:08:50.185" v="682" actId="1076"/>
          <ac:spMkLst>
            <pc:docMk/>
            <pc:sldMk cId="2592419796" sldId="307"/>
            <ac:spMk id="6" creationId="{86258EAD-31C2-5A58-F174-20D3A37B8E6A}"/>
          </ac:spMkLst>
        </pc:spChg>
        <pc:spChg chg="add mod">
          <ac:chgData name="Paul Flintham" userId="9c667512-4df2-4cd6-a38a-97a5a69da614" providerId="ADAL" clId="{0982468C-D07D-45FF-87A2-CB91395744B2}" dt="2024-05-08T15:16:11.486" v="770" actId="20577"/>
          <ac:spMkLst>
            <pc:docMk/>
            <pc:sldMk cId="2592419796" sldId="307"/>
            <ac:spMk id="10" creationId="{87C9791D-129D-FA95-8748-BFCBACB6B914}"/>
          </ac:spMkLst>
        </pc:spChg>
        <pc:spChg chg="add mod">
          <ac:chgData name="Paul Flintham" userId="9c667512-4df2-4cd6-a38a-97a5a69da614" providerId="ADAL" clId="{0982468C-D07D-45FF-87A2-CB91395744B2}" dt="2024-05-08T15:09:20.631" v="689" actId="1076"/>
          <ac:spMkLst>
            <pc:docMk/>
            <pc:sldMk cId="2592419796" sldId="307"/>
            <ac:spMk id="11" creationId="{35BA8793-D03D-EDE8-84D7-E098A9810110}"/>
          </ac:spMkLst>
        </pc:spChg>
        <pc:spChg chg="add mod">
          <ac:chgData name="Paul Flintham" userId="9c667512-4df2-4cd6-a38a-97a5a69da614" providerId="ADAL" clId="{0982468C-D07D-45FF-87A2-CB91395744B2}" dt="2024-05-08T15:09:20.631" v="689" actId="1076"/>
          <ac:spMkLst>
            <pc:docMk/>
            <pc:sldMk cId="2592419796" sldId="307"/>
            <ac:spMk id="12" creationId="{365A7D4D-F987-064D-3D96-C43E46ACBCB8}"/>
          </ac:spMkLst>
        </pc:spChg>
        <pc:spChg chg="add mod">
          <ac:chgData name="Paul Flintham" userId="9c667512-4df2-4cd6-a38a-97a5a69da614" providerId="ADAL" clId="{0982468C-D07D-45FF-87A2-CB91395744B2}" dt="2024-05-08T15:09:20.631" v="689" actId="1076"/>
          <ac:spMkLst>
            <pc:docMk/>
            <pc:sldMk cId="2592419796" sldId="307"/>
            <ac:spMk id="13" creationId="{5D01C13E-8F6A-7992-C1FF-FED8576E3E27}"/>
          </ac:spMkLst>
        </pc:spChg>
        <pc:spChg chg="add mod">
          <ac:chgData name="Paul Flintham" userId="9c667512-4df2-4cd6-a38a-97a5a69da614" providerId="ADAL" clId="{0982468C-D07D-45FF-87A2-CB91395744B2}" dt="2024-05-08T15:09:20.631" v="689" actId="1076"/>
          <ac:spMkLst>
            <pc:docMk/>
            <pc:sldMk cId="2592419796" sldId="307"/>
            <ac:spMk id="14" creationId="{3610255F-7218-D127-8F90-3E054BF9DF86}"/>
          </ac:spMkLst>
        </pc:spChg>
        <pc:spChg chg="add mod">
          <ac:chgData name="Paul Flintham" userId="9c667512-4df2-4cd6-a38a-97a5a69da614" providerId="ADAL" clId="{0982468C-D07D-45FF-87A2-CB91395744B2}" dt="2024-05-08T15:09:20.631" v="689" actId="1076"/>
          <ac:spMkLst>
            <pc:docMk/>
            <pc:sldMk cId="2592419796" sldId="307"/>
            <ac:spMk id="15" creationId="{144F2977-1CE1-2A6F-493B-302E9AB3F04A}"/>
          </ac:spMkLst>
        </pc:spChg>
        <pc:spChg chg="add mod">
          <ac:chgData name="Paul Flintham" userId="9c667512-4df2-4cd6-a38a-97a5a69da614" providerId="ADAL" clId="{0982468C-D07D-45FF-87A2-CB91395744B2}" dt="2024-05-08T15:09:20.631" v="689" actId="1076"/>
          <ac:spMkLst>
            <pc:docMk/>
            <pc:sldMk cId="2592419796" sldId="307"/>
            <ac:spMk id="16" creationId="{3C7A5E07-02C8-565A-2DCC-DA7DEBB990BC}"/>
          </ac:spMkLst>
        </pc:spChg>
        <pc:spChg chg="add mod">
          <ac:chgData name="Paul Flintham" userId="9c667512-4df2-4cd6-a38a-97a5a69da614" providerId="ADAL" clId="{0982468C-D07D-45FF-87A2-CB91395744B2}" dt="2024-05-08T15:09:20.631" v="689" actId="1076"/>
          <ac:spMkLst>
            <pc:docMk/>
            <pc:sldMk cId="2592419796" sldId="307"/>
            <ac:spMk id="17" creationId="{DFB297E4-6A8B-3C4A-480F-56B2B52114FF}"/>
          </ac:spMkLst>
        </pc:spChg>
        <pc:spChg chg="add mod">
          <ac:chgData name="Paul Flintham" userId="9c667512-4df2-4cd6-a38a-97a5a69da614" providerId="ADAL" clId="{0982468C-D07D-45FF-87A2-CB91395744B2}" dt="2024-05-08T15:09:20.631" v="689" actId="1076"/>
          <ac:spMkLst>
            <pc:docMk/>
            <pc:sldMk cId="2592419796" sldId="307"/>
            <ac:spMk id="18" creationId="{C57A7F8A-0728-F003-99D1-B3A5F40505AF}"/>
          </ac:spMkLst>
        </pc:spChg>
        <pc:spChg chg="add mod">
          <ac:chgData name="Paul Flintham" userId="9c667512-4df2-4cd6-a38a-97a5a69da614" providerId="ADAL" clId="{0982468C-D07D-45FF-87A2-CB91395744B2}" dt="2024-05-08T15:12:43.289" v="734" actId="1076"/>
          <ac:spMkLst>
            <pc:docMk/>
            <pc:sldMk cId="2592419796" sldId="307"/>
            <ac:spMk id="19" creationId="{D5DE1397-5A5F-22D7-AFF9-E3E66BB90CB2}"/>
          </ac:spMkLst>
        </pc:spChg>
        <pc:spChg chg="add mod">
          <ac:chgData name="Paul Flintham" userId="9c667512-4df2-4cd6-a38a-97a5a69da614" providerId="ADAL" clId="{0982468C-D07D-45FF-87A2-CB91395744B2}" dt="2024-05-08T15:12:47.199" v="736" actId="1076"/>
          <ac:spMkLst>
            <pc:docMk/>
            <pc:sldMk cId="2592419796" sldId="307"/>
            <ac:spMk id="20" creationId="{AC194724-FE36-772D-9404-C2D9811FDAAE}"/>
          </ac:spMkLst>
        </pc:spChg>
        <pc:picChg chg="add mod">
          <ac:chgData name="Paul Flintham" userId="9c667512-4df2-4cd6-a38a-97a5a69da614" providerId="ADAL" clId="{0982468C-D07D-45FF-87A2-CB91395744B2}" dt="2024-05-08T15:08:42.557" v="680" actId="1076"/>
          <ac:picMkLst>
            <pc:docMk/>
            <pc:sldMk cId="2592419796" sldId="307"/>
            <ac:picMk id="4" creationId="{8314C3DF-9FF8-C90C-BB32-29FBD823D142}"/>
          </ac:picMkLst>
        </pc:picChg>
        <pc:picChg chg="add mod">
          <ac:chgData name="Paul Flintham" userId="9c667512-4df2-4cd6-a38a-97a5a69da614" providerId="ADAL" clId="{0982468C-D07D-45FF-87A2-CB91395744B2}" dt="2024-05-08T15:08:52.884" v="683" actId="1076"/>
          <ac:picMkLst>
            <pc:docMk/>
            <pc:sldMk cId="2592419796" sldId="307"/>
            <ac:picMk id="8" creationId="{EA836D18-4B33-EF07-02A8-100532173D04}"/>
          </ac:picMkLst>
        </pc:picChg>
      </pc:sldChg>
      <pc:sldChg chg="addSp delSp modSp new mod">
        <pc:chgData name="Paul Flintham" userId="9c667512-4df2-4cd6-a38a-97a5a69da614" providerId="ADAL" clId="{0982468C-D07D-45FF-87A2-CB91395744B2}" dt="2024-05-08T15:16:19.872" v="774" actId="20577"/>
        <pc:sldMkLst>
          <pc:docMk/>
          <pc:sldMk cId="3702868996" sldId="308"/>
        </pc:sldMkLst>
        <pc:spChg chg="add mod">
          <ac:chgData name="Paul Flintham" userId="9c667512-4df2-4cd6-a38a-97a5a69da614" providerId="ADAL" clId="{0982468C-D07D-45FF-87A2-CB91395744B2}" dt="2024-05-08T15:10:06.509" v="699" actId="255"/>
          <ac:spMkLst>
            <pc:docMk/>
            <pc:sldMk cId="3702868996" sldId="308"/>
            <ac:spMk id="3" creationId="{E6131413-7352-65B6-524A-4B844D2A6EF6}"/>
          </ac:spMkLst>
        </pc:spChg>
        <pc:spChg chg="add mod">
          <ac:chgData name="Paul Flintham" userId="9c667512-4df2-4cd6-a38a-97a5a69da614" providerId="ADAL" clId="{0982468C-D07D-45FF-87A2-CB91395744B2}" dt="2024-05-08T15:16:17.399" v="772" actId="20577"/>
          <ac:spMkLst>
            <pc:docMk/>
            <pc:sldMk cId="3702868996" sldId="308"/>
            <ac:spMk id="5" creationId="{717DC99E-E3D5-2B63-9AAF-CE13DF34D8E0}"/>
          </ac:spMkLst>
        </pc:spChg>
        <pc:spChg chg="add mod">
          <ac:chgData name="Paul Flintham" userId="9c667512-4df2-4cd6-a38a-97a5a69da614" providerId="ADAL" clId="{0982468C-D07D-45FF-87A2-CB91395744B2}" dt="2024-05-08T15:16:19.872" v="774" actId="20577"/>
          <ac:spMkLst>
            <pc:docMk/>
            <pc:sldMk cId="3702868996" sldId="308"/>
            <ac:spMk id="7" creationId="{AD529BE9-7914-6483-76BB-AAD0619F1797}"/>
          </ac:spMkLst>
        </pc:spChg>
        <pc:spChg chg="add mod">
          <ac:chgData name="Paul Flintham" userId="9c667512-4df2-4cd6-a38a-97a5a69da614" providerId="ADAL" clId="{0982468C-D07D-45FF-87A2-CB91395744B2}" dt="2024-05-08T15:13:18.715" v="744" actId="1076"/>
          <ac:spMkLst>
            <pc:docMk/>
            <pc:sldMk cId="3702868996" sldId="308"/>
            <ac:spMk id="8" creationId="{05885554-2898-C77D-8E58-59154D8F008E}"/>
          </ac:spMkLst>
        </pc:spChg>
        <pc:spChg chg="add mod">
          <ac:chgData name="Paul Flintham" userId="9c667512-4df2-4cd6-a38a-97a5a69da614" providerId="ADAL" clId="{0982468C-D07D-45FF-87A2-CB91395744B2}" dt="2024-05-08T15:13:26.432" v="747" actId="1076"/>
          <ac:spMkLst>
            <pc:docMk/>
            <pc:sldMk cId="3702868996" sldId="308"/>
            <ac:spMk id="15" creationId="{CCE2E85B-5073-BEA8-3F7B-0D6C85CD2075}"/>
          </ac:spMkLst>
        </pc:spChg>
        <pc:cxnChg chg="add mod">
          <ac:chgData name="Paul Flintham" userId="9c667512-4df2-4cd6-a38a-97a5a69da614" providerId="ADAL" clId="{0982468C-D07D-45FF-87A2-CB91395744B2}" dt="2024-05-08T15:13:04.536" v="738" actId="1076"/>
          <ac:cxnSpMkLst>
            <pc:docMk/>
            <pc:sldMk cId="3702868996" sldId="308"/>
            <ac:cxnSpMk id="9" creationId="{6A6652D1-E5AF-D426-6579-A50EDFCE89BF}"/>
          </ac:cxnSpMkLst>
        </pc:cxnChg>
        <pc:cxnChg chg="add mod">
          <ac:chgData name="Paul Flintham" userId="9c667512-4df2-4cd6-a38a-97a5a69da614" providerId="ADAL" clId="{0982468C-D07D-45FF-87A2-CB91395744B2}" dt="2024-05-08T15:13:04.536" v="738" actId="1076"/>
          <ac:cxnSpMkLst>
            <pc:docMk/>
            <pc:sldMk cId="3702868996" sldId="308"/>
            <ac:cxnSpMk id="10" creationId="{5B939EFA-9006-4E11-B11C-B135590082A5}"/>
          </ac:cxnSpMkLst>
        </pc:cxnChg>
        <pc:cxnChg chg="add del mod">
          <ac:chgData name="Paul Flintham" userId="9c667512-4df2-4cd6-a38a-97a5a69da614" providerId="ADAL" clId="{0982468C-D07D-45FF-87A2-CB91395744B2}" dt="2024-05-08T15:13:07.324" v="739" actId="478"/>
          <ac:cxnSpMkLst>
            <pc:docMk/>
            <pc:sldMk cId="3702868996" sldId="308"/>
            <ac:cxnSpMk id="11" creationId="{1817F255-CA85-F220-6783-CC014C9A6754}"/>
          </ac:cxnSpMkLst>
        </pc:cxnChg>
        <pc:cxnChg chg="add mod">
          <ac:chgData name="Paul Flintham" userId="9c667512-4df2-4cd6-a38a-97a5a69da614" providerId="ADAL" clId="{0982468C-D07D-45FF-87A2-CB91395744B2}" dt="2024-05-08T15:13:13.374" v="742" actId="1076"/>
          <ac:cxnSpMkLst>
            <pc:docMk/>
            <pc:sldMk cId="3702868996" sldId="308"/>
            <ac:cxnSpMk id="12" creationId="{ECD85B78-3861-1288-E0A3-0DA5B1589AF8}"/>
          </ac:cxnSpMkLst>
        </pc:cxnChg>
        <pc:cxnChg chg="add mod">
          <ac:chgData name="Paul Flintham" userId="9c667512-4df2-4cd6-a38a-97a5a69da614" providerId="ADAL" clId="{0982468C-D07D-45FF-87A2-CB91395744B2}" dt="2024-05-08T15:13:13.374" v="742" actId="1076"/>
          <ac:cxnSpMkLst>
            <pc:docMk/>
            <pc:sldMk cId="3702868996" sldId="308"/>
            <ac:cxnSpMk id="13" creationId="{CBF07D70-948B-BF67-9D72-73AAF56F7F7B}"/>
          </ac:cxnSpMkLst>
        </pc:cxnChg>
        <pc:cxnChg chg="add del mod">
          <ac:chgData name="Paul Flintham" userId="9c667512-4df2-4cd6-a38a-97a5a69da614" providerId="ADAL" clId="{0982468C-D07D-45FF-87A2-CB91395744B2}" dt="2024-05-08T15:13:15.802" v="743" actId="478"/>
          <ac:cxnSpMkLst>
            <pc:docMk/>
            <pc:sldMk cId="3702868996" sldId="308"/>
            <ac:cxnSpMk id="14" creationId="{28DD2E16-4505-6B51-2BC4-742A11E2E5F6}"/>
          </ac:cxnSpMkLst>
        </pc:cxnChg>
      </pc:sldChg>
      <pc:sldChg chg="addSp modSp new mod">
        <pc:chgData name="Paul Flintham" userId="9c667512-4df2-4cd6-a38a-97a5a69da614" providerId="ADAL" clId="{0982468C-D07D-45FF-87A2-CB91395744B2}" dt="2024-05-10T10:27:31.388" v="5429" actId="20577"/>
        <pc:sldMkLst>
          <pc:docMk/>
          <pc:sldMk cId="3688617852" sldId="309"/>
        </pc:sldMkLst>
        <pc:spChg chg="add mod">
          <ac:chgData name="Paul Flintham" userId="9c667512-4df2-4cd6-a38a-97a5a69da614" providerId="ADAL" clId="{0982468C-D07D-45FF-87A2-CB91395744B2}" dt="2024-05-09T10:22:15.559" v="3332" actId="1076"/>
          <ac:spMkLst>
            <pc:docMk/>
            <pc:sldMk cId="3688617852" sldId="309"/>
            <ac:spMk id="2" creationId="{A8C6C016-918E-2E0E-C9B6-2D11CC7B3A7E}"/>
          </ac:spMkLst>
        </pc:spChg>
        <pc:spChg chg="add mod">
          <ac:chgData name="Paul Flintham" userId="9c667512-4df2-4cd6-a38a-97a5a69da614" providerId="ADAL" clId="{0982468C-D07D-45FF-87A2-CB91395744B2}" dt="2024-05-10T10:27:31.388" v="5429" actId="20577"/>
          <ac:spMkLst>
            <pc:docMk/>
            <pc:sldMk cId="3688617852" sldId="309"/>
            <ac:spMk id="3" creationId="{169C5C48-EE91-A06E-1AC2-57B0A48F9666}"/>
          </ac:spMkLst>
        </pc:spChg>
        <pc:spChg chg="add mod">
          <ac:chgData name="Paul Flintham" userId="9c667512-4df2-4cd6-a38a-97a5a69da614" providerId="ADAL" clId="{0982468C-D07D-45FF-87A2-CB91395744B2}" dt="2024-05-09T11:11:27.070" v="3413" actId="1076"/>
          <ac:spMkLst>
            <pc:docMk/>
            <pc:sldMk cId="3688617852" sldId="309"/>
            <ac:spMk id="6" creationId="{52A588F2-A9EA-3528-8577-548ED11E333B}"/>
          </ac:spMkLst>
        </pc:spChg>
        <pc:spChg chg="add mod">
          <ac:chgData name="Paul Flintham" userId="9c667512-4df2-4cd6-a38a-97a5a69da614" providerId="ADAL" clId="{0982468C-D07D-45FF-87A2-CB91395744B2}" dt="2024-05-09T11:13:11.990" v="3446" actId="207"/>
          <ac:spMkLst>
            <pc:docMk/>
            <pc:sldMk cId="3688617852" sldId="309"/>
            <ac:spMk id="10" creationId="{DCAC256F-5BF9-C652-B09A-D0088B6CD526}"/>
          </ac:spMkLst>
        </pc:spChg>
        <pc:spChg chg="add mod">
          <ac:chgData name="Paul Flintham" userId="9c667512-4df2-4cd6-a38a-97a5a69da614" providerId="ADAL" clId="{0982468C-D07D-45FF-87A2-CB91395744B2}" dt="2024-05-09T11:13:16.379" v="3447" actId="207"/>
          <ac:spMkLst>
            <pc:docMk/>
            <pc:sldMk cId="3688617852" sldId="309"/>
            <ac:spMk id="12" creationId="{52D957A5-25D6-0B5C-5429-811CF2633C7B}"/>
          </ac:spMkLst>
        </pc:spChg>
        <pc:spChg chg="add mod">
          <ac:chgData name="Paul Flintham" userId="9c667512-4df2-4cd6-a38a-97a5a69da614" providerId="ADAL" clId="{0982468C-D07D-45FF-87A2-CB91395744B2}" dt="2024-05-09T11:13:24.699" v="3452" actId="207"/>
          <ac:spMkLst>
            <pc:docMk/>
            <pc:sldMk cId="3688617852" sldId="309"/>
            <ac:spMk id="15" creationId="{695FA733-DEB7-E1D5-3521-846181312EA7}"/>
          </ac:spMkLst>
        </pc:spChg>
        <pc:spChg chg="add mod">
          <ac:chgData name="Paul Flintham" userId="9c667512-4df2-4cd6-a38a-97a5a69da614" providerId="ADAL" clId="{0982468C-D07D-45FF-87A2-CB91395744B2}" dt="2024-05-09T11:14:06.389" v="3471" actId="1076"/>
          <ac:spMkLst>
            <pc:docMk/>
            <pc:sldMk cId="3688617852" sldId="309"/>
            <ac:spMk id="17" creationId="{096330F3-364D-CE52-3A28-4066BA0A699B}"/>
          </ac:spMkLst>
        </pc:spChg>
        <pc:spChg chg="add mod">
          <ac:chgData name="Paul Flintham" userId="9c667512-4df2-4cd6-a38a-97a5a69da614" providerId="ADAL" clId="{0982468C-D07D-45FF-87A2-CB91395744B2}" dt="2024-05-09T11:12:50.810" v="3439" actId="1076"/>
          <ac:spMkLst>
            <pc:docMk/>
            <pc:sldMk cId="3688617852" sldId="309"/>
            <ac:spMk id="18" creationId="{C20B395A-E7CF-AEB3-858E-2A39312E37C6}"/>
          </ac:spMkLst>
        </pc:spChg>
        <pc:spChg chg="add mod">
          <ac:chgData name="Paul Flintham" userId="9c667512-4df2-4cd6-a38a-97a5a69da614" providerId="ADAL" clId="{0982468C-D07D-45FF-87A2-CB91395744B2}" dt="2024-05-09T11:12:46.397" v="3437" actId="14100"/>
          <ac:spMkLst>
            <pc:docMk/>
            <pc:sldMk cId="3688617852" sldId="309"/>
            <ac:spMk id="21" creationId="{5927CC5E-E0C4-BF5D-B2A9-2FBF51824DA7}"/>
          </ac:spMkLst>
        </pc:spChg>
        <pc:spChg chg="add mod">
          <ac:chgData name="Paul Flintham" userId="9c667512-4df2-4cd6-a38a-97a5a69da614" providerId="ADAL" clId="{0982468C-D07D-45FF-87A2-CB91395744B2}" dt="2024-05-09T11:13:40.363" v="3456" actId="1036"/>
          <ac:spMkLst>
            <pc:docMk/>
            <pc:sldMk cId="3688617852" sldId="309"/>
            <ac:spMk id="22" creationId="{EC7EE2D9-92C0-94FB-08B6-CD8EEA232CC7}"/>
          </ac:spMkLst>
        </pc:spChg>
        <pc:spChg chg="add mod">
          <ac:chgData name="Paul Flintham" userId="9c667512-4df2-4cd6-a38a-97a5a69da614" providerId="ADAL" clId="{0982468C-D07D-45FF-87A2-CB91395744B2}" dt="2024-05-10T10:27:26.885" v="5427" actId="20577"/>
          <ac:spMkLst>
            <pc:docMk/>
            <pc:sldMk cId="3688617852" sldId="309"/>
            <ac:spMk id="25" creationId="{1C4B3455-6915-FAB9-CB56-1C7E1A34BC01}"/>
          </ac:spMkLst>
        </pc:spChg>
        <pc:picChg chg="add mod">
          <ac:chgData name="Paul Flintham" userId="9c667512-4df2-4cd6-a38a-97a5a69da614" providerId="ADAL" clId="{0982468C-D07D-45FF-87A2-CB91395744B2}" dt="2024-05-09T11:11:29.554" v="3414" actId="14100"/>
          <ac:picMkLst>
            <pc:docMk/>
            <pc:sldMk cId="3688617852" sldId="309"/>
            <ac:picMk id="4" creationId="{57E0EEDD-564D-B04D-A16A-35798E508662}"/>
          </ac:picMkLst>
        </pc:picChg>
        <pc:picChg chg="add mod">
          <ac:chgData name="Paul Flintham" userId="9c667512-4df2-4cd6-a38a-97a5a69da614" providerId="ADAL" clId="{0982468C-D07D-45FF-87A2-CB91395744B2}" dt="2024-05-09T11:11:36.544" v="3417" actId="14100"/>
          <ac:picMkLst>
            <pc:docMk/>
            <pc:sldMk cId="3688617852" sldId="309"/>
            <ac:picMk id="8" creationId="{D0D0B279-67BA-2489-995B-52594DA0CEBF}"/>
          </ac:picMkLst>
        </pc:picChg>
        <pc:picChg chg="add mod modCrop">
          <ac:chgData name="Paul Flintham" userId="9c667512-4df2-4cd6-a38a-97a5a69da614" providerId="ADAL" clId="{0982468C-D07D-45FF-87A2-CB91395744B2}" dt="2024-05-09T11:11:39.252" v="3418" actId="1076"/>
          <ac:picMkLst>
            <pc:docMk/>
            <pc:sldMk cId="3688617852" sldId="309"/>
            <ac:picMk id="13" creationId="{B7D2CCC6-2D38-47E6-EE91-D09A6176F818}"/>
          </ac:picMkLst>
        </pc:picChg>
        <pc:cxnChg chg="add mod">
          <ac:chgData name="Paul Flintham" userId="9c667512-4df2-4cd6-a38a-97a5a69da614" providerId="ADAL" clId="{0982468C-D07D-45FF-87A2-CB91395744B2}" dt="2024-05-09T11:12:48.676" v="3438" actId="1076"/>
          <ac:cxnSpMkLst>
            <pc:docMk/>
            <pc:sldMk cId="3688617852" sldId="309"/>
            <ac:cxnSpMk id="19" creationId="{15BFD880-EDFD-C79B-E2EA-1C4000AF1457}"/>
          </ac:cxnSpMkLst>
        </pc:cxnChg>
        <pc:cxnChg chg="add mod">
          <ac:chgData name="Paul Flintham" userId="9c667512-4df2-4cd6-a38a-97a5a69da614" providerId="ADAL" clId="{0982468C-D07D-45FF-87A2-CB91395744B2}" dt="2024-05-09T11:13:40.363" v="3456" actId="1036"/>
          <ac:cxnSpMkLst>
            <pc:docMk/>
            <pc:sldMk cId="3688617852" sldId="309"/>
            <ac:cxnSpMk id="23" creationId="{DEA6DA55-39CB-1D62-BA6F-E2374974667B}"/>
          </ac:cxnSpMkLst>
        </pc:cxnChg>
        <pc:cxnChg chg="add mod">
          <ac:chgData name="Paul Flintham" userId="9c667512-4df2-4cd6-a38a-97a5a69da614" providerId="ADAL" clId="{0982468C-D07D-45FF-87A2-CB91395744B2}" dt="2024-05-09T11:14:18.147" v="3473" actId="1076"/>
          <ac:cxnSpMkLst>
            <pc:docMk/>
            <pc:sldMk cId="3688617852" sldId="309"/>
            <ac:cxnSpMk id="24" creationId="{727DD1F3-95A0-869A-FEA9-CCF4CD0FD50B}"/>
          </ac:cxnSpMkLst>
        </pc:cxnChg>
        <pc:cxnChg chg="add mod">
          <ac:chgData name="Paul Flintham" userId="9c667512-4df2-4cd6-a38a-97a5a69da614" providerId="ADAL" clId="{0982468C-D07D-45FF-87A2-CB91395744B2}" dt="2024-05-09T11:14:18.147" v="3473" actId="1076"/>
          <ac:cxnSpMkLst>
            <pc:docMk/>
            <pc:sldMk cId="3688617852" sldId="309"/>
            <ac:cxnSpMk id="26" creationId="{BDE206A7-C640-8FA2-3824-8E98D98BEC74}"/>
          </ac:cxnSpMkLst>
        </pc:cxnChg>
        <pc:cxnChg chg="add mod">
          <ac:chgData name="Paul Flintham" userId="9c667512-4df2-4cd6-a38a-97a5a69da614" providerId="ADAL" clId="{0982468C-D07D-45FF-87A2-CB91395744B2}" dt="2024-05-09T11:14:18.147" v="3473" actId="1076"/>
          <ac:cxnSpMkLst>
            <pc:docMk/>
            <pc:sldMk cId="3688617852" sldId="309"/>
            <ac:cxnSpMk id="27" creationId="{C4348DCC-724D-0585-7C43-95AE23D7FAD7}"/>
          </ac:cxnSpMkLst>
        </pc:cxnChg>
      </pc:sldChg>
      <pc:sldChg chg="addSp delSp modSp new mod">
        <pc:chgData name="Paul Flintham" userId="9c667512-4df2-4cd6-a38a-97a5a69da614" providerId="ADAL" clId="{0982468C-D07D-45FF-87A2-CB91395744B2}" dt="2024-05-09T14:57:49.864" v="5330" actId="20577"/>
        <pc:sldMkLst>
          <pc:docMk/>
          <pc:sldMk cId="677287472" sldId="310"/>
        </pc:sldMkLst>
        <pc:spChg chg="add mod">
          <ac:chgData name="Paul Flintham" userId="9c667512-4df2-4cd6-a38a-97a5a69da614" providerId="ADAL" clId="{0982468C-D07D-45FF-87A2-CB91395744B2}" dt="2024-05-09T14:19:46.643" v="5021" actId="207"/>
          <ac:spMkLst>
            <pc:docMk/>
            <pc:sldMk cId="677287472" sldId="310"/>
            <ac:spMk id="3" creationId="{5B8D515E-19E5-B1A6-3B10-571559CE6F21}"/>
          </ac:spMkLst>
        </pc:spChg>
        <pc:spChg chg="add mod ord">
          <ac:chgData name="Paul Flintham" userId="9c667512-4df2-4cd6-a38a-97a5a69da614" providerId="ADAL" clId="{0982468C-D07D-45FF-87A2-CB91395744B2}" dt="2024-05-09T14:57:44.281" v="5326" actId="20577"/>
          <ac:spMkLst>
            <pc:docMk/>
            <pc:sldMk cId="677287472" sldId="310"/>
            <ac:spMk id="6" creationId="{8761537B-D952-5031-6CD6-B4A9A19A34B6}"/>
          </ac:spMkLst>
        </pc:spChg>
        <pc:spChg chg="add mod">
          <ac:chgData name="Paul Flintham" userId="9c667512-4df2-4cd6-a38a-97a5a69da614" providerId="ADAL" clId="{0982468C-D07D-45FF-87A2-CB91395744B2}" dt="2024-05-09T14:19:34.151" v="5018" actId="14100"/>
          <ac:spMkLst>
            <pc:docMk/>
            <pc:sldMk cId="677287472" sldId="310"/>
            <ac:spMk id="9" creationId="{1DB77E0F-9D3E-8D14-C4E9-2D97BA001ED7}"/>
          </ac:spMkLst>
        </pc:spChg>
        <pc:spChg chg="add del mod">
          <ac:chgData name="Paul Flintham" userId="9c667512-4df2-4cd6-a38a-97a5a69da614" providerId="ADAL" clId="{0982468C-D07D-45FF-87A2-CB91395744B2}" dt="2024-05-09T11:45:59.439" v="4382" actId="478"/>
          <ac:spMkLst>
            <pc:docMk/>
            <pc:sldMk cId="677287472" sldId="310"/>
            <ac:spMk id="11" creationId="{833BDB39-43FB-A932-86A8-EC0AFE81099F}"/>
          </ac:spMkLst>
        </pc:spChg>
        <pc:spChg chg="add mod">
          <ac:chgData name="Paul Flintham" userId="9c667512-4df2-4cd6-a38a-97a5a69da614" providerId="ADAL" clId="{0982468C-D07D-45FF-87A2-CB91395744B2}" dt="2024-05-09T14:19:37.967" v="5019" actId="1076"/>
          <ac:spMkLst>
            <pc:docMk/>
            <pc:sldMk cId="677287472" sldId="310"/>
            <ac:spMk id="12" creationId="{E1CD738E-25C6-5CE1-7A03-4CE471B36A37}"/>
          </ac:spMkLst>
        </pc:spChg>
        <pc:spChg chg="add mod">
          <ac:chgData name="Paul Flintham" userId="9c667512-4df2-4cd6-a38a-97a5a69da614" providerId="ADAL" clId="{0982468C-D07D-45FF-87A2-CB91395744B2}" dt="2024-05-09T14:57:49.864" v="5330" actId="20577"/>
          <ac:spMkLst>
            <pc:docMk/>
            <pc:sldMk cId="677287472" sldId="310"/>
            <ac:spMk id="13" creationId="{59129DD5-21C9-AD12-8DDD-EFE33F8815A6}"/>
          </ac:spMkLst>
        </pc:spChg>
        <pc:spChg chg="add mod">
          <ac:chgData name="Paul Flintham" userId="9c667512-4df2-4cd6-a38a-97a5a69da614" providerId="ADAL" clId="{0982468C-D07D-45FF-87A2-CB91395744B2}" dt="2024-05-09T14:20:18.050" v="5034" actId="20577"/>
          <ac:spMkLst>
            <pc:docMk/>
            <pc:sldMk cId="677287472" sldId="310"/>
            <ac:spMk id="15" creationId="{7F510B2C-3557-1E17-7DD5-95664781CEC9}"/>
          </ac:spMkLst>
        </pc:spChg>
        <pc:picChg chg="add mod">
          <ac:chgData name="Paul Flintham" userId="9c667512-4df2-4cd6-a38a-97a5a69da614" providerId="ADAL" clId="{0982468C-D07D-45FF-87A2-CB91395744B2}" dt="2024-05-09T14:19:19.548" v="5012" actId="14100"/>
          <ac:picMkLst>
            <pc:docMk/>
            <pc:sldMk cId="677287472" sldId="310"/>
            <ac:picMk id="4" creationId="{674998CE-AA8D-CFE2-26F7-0191AC4E8D12}"/>
          </ac:picMkLst>
        </pc:picChg>
        <pc:picChg chg="add mod">
          <ac:chgData name="Paul Flintham" userId="9c667512-4df2-4cd6-a38a-97a5a69da614" providerId="ADAL" clId="{0982468C-D07D-45FF-87A2-CB91395744B2}" dt="2024-05-09T14:19:31.733" v="5017" actId="1076"/>
          <ac:picMkLst>
            <pc:docMk/>
            <pc:sldMk cId="677287472" sldId="310"/>
            <ac:picMk id="8" creationId="{68AE7F6D-E1DC-57B7-E1D2-DBF1E3742D7D}"/>
          </ac:picMkLst>
        </pc:picChg>
        <pc:picChg chg="add mod">
          <ac:chgData name="Paul Flintham" userId="9c667512-4df2-4cd6-a38a-97a5a69da614" providerId="ADAL" clId="{0982468C-D07D-45FF-87A2-CB91395744B2}" dt="2024-05-09T14:20:04.131" v="5029" actId="1076"/>
          <ac:picMkLst>
            <pc:docMk/>
            <pc:sldMk cId="677287472" sldId="310"/>
            <ac:picMk id="14" creationId="{0399E144-FF9C-872D-2C46-47C3A8D29ABA}"/>
          </ac:picMkLst>
        </pc:picChg>
      </pc:sldChg>
      <pc:sldChg chg="addSp delSp modSp new mod ord">
        <pc:chgData name="Paul Flintham" userId="9c667512-4df2-4cd6-a38a-97a5a69da614" providerId="ADAL" clId="{0982468C-D07D-45FF-87A2-CB91395744B2}" dt="2024-05-09T14:58:48.282" v="5349" actId="1076"/>
        <pc:sldMkLst>
          <pc:docMk/>
          <pc:sldMk cId="604261614" sldId="311"/>
        </pc:sldMkLst>
        <pc:spChg chg="add mod">
          <ac:chgData name="Paul Flintham" userId="9c667512-4df2-4cd6-a38a-97a5a69da614" providerId="ADAL" clId="{0982468C-D07D-45FF-87A2-CB91395744B2}" dt="2024-05-09T11:26:48.129" v="3530" actId="1076"/>
          <ac:spMkLst>
            <pc:docMk/>
            <pc:sldMk cId="604261614" sldId="311"/>
            <ac:spMk id="4" creationId="{AD88F144-E908-BC17-D051-5078A9097652}"/>
          </ac:spMkLst>
        </pc:spChg>
        <pc:spChg chg="add mod">
          <ac:chgData name="Paul Flintham" userId="9c667512-4df2-4cd6-a38a-97a5a69da614" providerId="ADAL" clId="{0982468C-D07D-45FF-87A2-CB91395744B2}" dt="2024-05-09T11:26:56.004" v="3534" actId="20577"/>
          <ac:spMkLst>
            <pc:docMk/>
            <pc:sldMk cId="604261614" sldId="311"/>
            <ac:spMk id="5" creationId="{D0731EB7-C850-E71B-1D7C-D14FAC139326}"/>
          </ac:spMkLst>
        </pc:spChg>
        <pc:spChg chg="add mod">
          <ac:chgData name="Paul Flintham" userId="9c667512-4df2-4cd6-a38a-97a5a69da614" providerId="ADAL" clId="{0982468C-D07D-45FF-87A2-CB91395744B2}" dt="2024-05-09T11:27:03.622" v="3538" actId="20577"/>
          <ac:spMkLst>
            <pc:docMk/>
            <pc:sldMk cId="604261614" sldId="311"/>
            <ac:spMk id="6" creationId="{E4680071-6DF8-F511-4DFC-A24A7FC43DEE}"/>
          </ac:spMkLst>
        </pc:spChg>
        <pc:spChg chg="add mod">
          <ac:chgData name="Paul Flintham" userId="9c667512-4df2-4cd6-a38a-97a5a69da614" providerId="ADAL" clId="{0982468C-D07D-45FF-87A2-CB91395744B2}" dt="2024-05-09T14:58:31.711" v="5348" actId="207"/>
          <ac:spMkLst>
            <pc:docMk/>
            <pc:sldMk cId="604261614" sldId="311"/>
            <ac:spMk id="7" creationId="{6108F9C4-4F9F-CDED-B42E-87EB81A0DEB7}"/>
          </ac:spMkLst>
        </pc:spChg>
        <pc:spChg chg="add mod">
          <ac:chgData name="Paul Flintham" userId="9c667512-4df2-4cd6-a38a-97a5a69da614" providerId="ADAL" clId="{0982468C-D07D-45FF-87A2-CB91395744B2}" dt="2024-05-09T11:28:52.781" v="3679" actId="1076"/>
          <ac:spMkLst>
            <pc:docMk/>
            <pc:sldMk cId="604261614" sldId="311"/>
            <ac:spMk id="8" creationId="{94B45CFE-0F6A-EFAF-3C2A-ECC9C75ACCCB}"/>
          </ac:spMkLst>
        </pc:spChg>
        <pc:spChg chg="add del mod">
          <ac:chgData name="Paul Flintham" userId="9c667512-4df2-4cd6-a38a-97a5a69da614" providerId="ADAL" clId="{0982468C-D07D-45FF-87A2-CB91395744B2}" dt="2024-05-09T11:28:45.785" v="3678" actId="478"/>
          <ac:spMkLst>
            <pc:docMk/>
            <pc:sldMk cId="604261614" sldId="311"/>
            <ac:spMk id="10" creationId="{096D9178-8D61-6041-9BDD-0BB9E0096C4D}"/>
          </ac:spMkLst>
        </pc:spChg>
        <pc:spChg chg="add mod">
          <ac:chgData name="Paul Flintham" userId="9c667512-4df2-4cd6-a38a-97a5a69da614" providerId="ADAL" clId="{0982468C-D07D-45FF-87A2-CB91395744B2}" dt="2024-05-09T14:58:27.242" v="5347" actId="207"/>
          <ac:spMkLst>
            <pc:docMk/>
            <pc:sldMk cId="604261614" sldId="311"/>
            <ac:spMk id="11" creationId="{C0F4DE89-F0A1-3FEB-4E6E-7222725E016E}"/>
          </ac:spMkLst>
        </pc:spChg>
        <pc:spChg chg="add mod">
          <ac:chgData name="Paul Flintham" userId="9c667512-4df2-4cd6-a38a-97a5a69da614" providerId="ADAL" clId="{0982468C-D07D-45FF-87A2-CB91395744B2}" dt="2024-05-09T11:40:45.840" v="4244" actId="179"/>
          <ac:spMkLst>
            <pc:docMk/>
            <pc:sldMk cId="604261614" sldId="311"/>
            <ac:spMk id="12" creationId="{131217E0-ED43-A19A-6829-6AB23D251BB1}"/>
          </ac:spMkLst>
        </pc:spChg>
        <pc:spChg chg="add mod">
          <ac:chgData name="Paul Flintham" userId="9c667512-4df2-4cd6-a38a-97a5a69da614" providerId="ADAL" clId="{0982468C-D07D-45FF-87A2-CB91395744B2}" dt="2024-05-09T11:41:42.569" v="4262" actId="1076"/>
          <ac:spMkLst>
            <pc:docMk/>
            <pc:sldMk cId="604261614" sldId="311"/>
            <ac:spMk id="13" creationId="{60DA91EE-AB8C-7D8A-0631-9ED4D69D48A1}"/>
          </ac:spMkLst>
        </pc:spChg>
        <pc:spChg chg="add mod">
          <ac:chgData name="Paul Flintham" userId="9c667512-4df2-4cd6-a38a-97a5a69da614" providerId="ADAL" clId="{0982468C-D07D-45FF-87A2-CB91395744B2}" dt="2024-05-09T11:41:49.222" v="4269" actId="1035"/>
          <ac:spMkLst>
            <pc:docMk/>
            <pc:sldMk cId="604261614" sldId="311"/>
            <ac:spMk id="14" creationId="{0F125781-E675-0959-3C3B-F55B561060FD}"/>
          </ac:spMkLst>
        </pc:spChg>
        <pc:spChg chg="add mod">
          <ac:chgData name="Paul Flintham" userId="9c667512-4df2-4cd6-a38a-97a5a69da614" providerId="ADAL" clId="{0982468C-D07D-45FF-87A2-CB91395744B2}" dt="2024-05-09T11:40:56.113" v="4248" actId="179"/>
          <ac:spMkLst>
            <pc:docMk/>
            <pc:sldMk cId="604261614" sldId="311"/>
            <ac:spMk id="16" creationId="{38508BB1-C69B-4D14-5679-F878029518C2}"/>
          </ac:spMkLst>
        </pc:spChg>
        <pc:spChg chg="add mod">
          <ac:chgData name="Paul Flintham" userId="9c667512-4df2-4cd6-a38a-97a5a69da614" providerId="ADAL" clId="{0982468C-D07D-45FF-87A2-CB91395744B2}" dt="2024-05-09T11:40:51.712" v="4246" actId="179"/>
          <ac:spMkLst>
            <pc:docMk/>
            <pc:sldMk cId="604261614" sldId="311"/>
            <ac:spMk id="17" creationId="{AA8A34F6-EE7C-AE68-FC98-25D684732F4D}"/>
          </ac:spMkLst>
        </pc:spChg>
        <pc:spChg chg="add mod">
          <ac:chgData name="Paul Flintham" userId="9c667512-4df2-4cd6-a38a-97a5a69da614" providerId="ADAL" clId="{0982468C-D07D-45FF-87A2-CB91395744B2}" dt="2024-05-09T14:58:21.242" v="5346" actId="207"/>
          <ac:spMkLst>
            <pc:docMk/>
            <pc:sldMk cId="604261614" sldId="311"/>
            <ac:spMk id="18" creationId="{DCFB5C0C-EC1D-23EC-441F-ABB705139B01}"/>
          </ac:spMkLst>
        </pc:spChg>
        <pc:spChg chg="add mod">
          <ac:chgData name="Paul Flintham" userId="9c667512-4df2-4cd6-a38a-97a5a69da614" providerId="ADAL" clId="{0982468C-D07D-45FF-87A2-CB91395744B2}" dt="2024-05-09T11:41:01.832" v="4255" actId="1038"/>
          <ac:spMkLst>
            <pc:docMk/>
            <pc:sldMk cId="604261614" sldId="311"/>
            <ac:spMk id="20" creationId="{3A6C5EED-C1B3-40FF-D82D-AE9366B6BB05}"/>
          </ac:spMkLst>
        </pc:spChg>
        <pc:spChg chg="add mod">
          <ac:chgData name="Paul Flintham" userId="9c667512-4df2-4cd6-a38a-97a5a69da614" providerId="ADAL" clId="{0982468C-D07D-45FF-87A2-CB91395744B2}" dt="2024-05-09T11:41:01.832" v="4255" actId="1038"/>
          <ac:spMkLst>
            <pc:docMk/>
            <pc:sldMk cId="604261614" sldId="311"/>
            <ac:spMk id="21" creationId="{C5127C2E-6A4A-E8CC-F775-FC5172D969BE}"/>
          </ac:spMkLst>
        </pc:spChg>
        <pc:spChg chg="add mod">
          <ac:chgData name="Paul Flintham" userId="9c667512-4df2-4cd6-a38a-97a5a69da614" providerId="ADAL" clId="{0982468C-D07D-45FF-87A2-CB91395744B2}" dt="2024-05-09T11:41:01.832" v="4255" actId="1038"/>
          <ac:spMkLst>
            <pc:docMk/>
            <pc:sldMk cId="604261614" sldId="311"/>
            <ac:spMk id="22" creationId="{20FA6B1C-F399-9D83-2764-BEC4992344DB}"/>
          </ac:spMkLst>
        </pc:spChg>
        <pc:spChg chg="add mod">
          <ac:chgData name="Paul Flintham" userId="9c667512-4df2-4cd6-a38a-97a5a69da614" providerId="ADAL" clId="{0982468C-D07D-45FF-87A2-CB91395744B2}" dt="2024-05-09T11:41:28.941" v="4259" actId="1076"/>
          <ac:spMkLst>
            <pc:docMk/>
            <pc:sldMk cId="604261614" sldId="311"/>
            <ac:spMk id="23" creationId="{D49379CA-2A94-9805-6503-7AD59B9295AE}"/>
          </ac:spMkLst>
        </pc:spChg>
        <pc:spChg chg="add mod">
          <ac:chgData name="Paul Flintham" userId="9c667512-4df2-4cd6-a38a-97a5a69da614" providerId="ADAL" clId="{0982468C-D07D-45FF-87A2-CB91395744B2}" dt="2024-05-09T14:58:48.282" v="5349" actId="1076"/>
          <ac:spMkLst>
            <pc:docMk/>
            <pc:sldMk cId="604261614" sldId="311"/>
            <ac:spMk id="24" creationId="{ADEC71D6-82B8-D8EE-AEC7-4B1D42535FBC}"/>
          </ac:spMkLst>
        </pc:spChg>
        <pc:picChg chg="add mod">
          <ac:chgData name="Paul Flintham" userId="9c667512-4df2-4cd6-a38a-97a5a69da614" providerId="ADAL" clId="{0982468C-D07D-45FF-87A2-CB91395744B2}" dt="2024-05-09T11:26:24.695" v="3521" actId="1076"/>
          <ac:picMkLst>
            <pc:docMk/>
            <pc:sldMk cId="604261614" sldId="311"/>
            <ac:picMk id="3" creationId="{C80AA8A9-2C8A-D32C-A15A-DC6E27373228}"/>
          </ac:picMkLst>
        </pc:picChg>
        <pc:picChg chg="add del mod">
          <ac:chgData name="Paul Flintham" userId="9c667512-4df2-4cd6-a38a-97a5a69da614" providerId="ADAL" clId="{0982468C-D07D-45FF-87A2-CB91395744B2}" dt="2024-05-09T11:37:02.376" v="4206" actId="478"/>
          <ac:picMkLst>
            <pc:docMk/>
            <pc:sldMk cId="604261614" sldId="311"/>
            <ac:picMk id="15" creationId="{88E69DD6-BB0A-31A8-A7E0-62F7355E0B31}"/>
          </ac:picMkLst>
        </pc:picChg>
        <pc:picChg chg="add mod">
          <ac:chgData name="Paul Flintham" userId="9c667512-4df2-4cd6-a38a-97a5a69da614" providerId="ADAL" clId="{0982468C-D07D-45FF-87A2-CB91395744B2}" dt="2024-05-09T11:38:15.921" v="4230" actId="1076"/>
          <ac:picMkLst>
            <pc:docMk/>
            <pc:sldMk cId="604261614" sldId="311"/>
            <ac:picMk id="19" creationId="{29C28DC4-F3BB-5AE0-50A2-78687FCE370A}"/>
          </ac:picMkLst>
        </pc:picChg>
        <pc:picChg chg="add mod">
          <ac:chgData name="Paul Flintham" userId="9c667512-4df2-4cd6-a38a-97a5a69da614" providerId="ADAL" clId="{0982468C-D07D-45FF-87A2-CB91395744B2}" dt="2024-05-09T11:36:47.149" v="4203" actId="14100"/>
          <ac:picMkLst>
            <pc:docMk/>
            <pc:sldMk cId="604261614" sldId="311"/>
            <ac:picMk id="1026" creationId="{7E9A5B9C-9848-0F59-F968-23AB1BC51124}"/>
          </ac:picMkLst>
        </pc:picChg>
        <pc:picChg chg="add del mod">
          <ac:chgData name="Paul Flintham" userId="9c667512-4df2-4cd6-a38a-97a5a69da614" providerId="ADAL" clId="{0982468C-D07D-45FF-87A2-CB91395744B2}" dt="2024-05-09T11:37:56.889" v="4222" actId="478"/>
          <ac:picMkLst>
            <pc:docMk/>
            <pc:sldMk cId="604261614" sldId="311"/>
            <ac:picMk id="1028" creationId="{E4BBB5D1-02DE-F7FF-240A-6A5DDEDF68A4}"/>
          </ac:picMkLst>
        </pc:picChg>
        <pc:picChg chg="add mod">
          <ac:chgData name="Paul Flintham" userId="9c667512-4df2-4cd6-a38a-97a5a69da614" providerId="ADAL" clId="{0982468C-D07D-45FF-87A2-CB91395744B2}" dt="2024-05-09T11:38:06.988" v="4227" actId="1076"/>
          <ac:picMkLst>
            <pc:docMk/>
            <pc:sldMk cId="604261614" sldId="311"/>
            <ac:picMk id="1030" creationId="{98BA6333-6448-FE65-7C12-B1991DE6606E}"/>
          </ac:picMkLst>
        </pc:picChg>
        <pc:cxnChg chg="add mod">
          <ac:chgData name="Paul Flintham" userId="9c667512-4df2-4cd6-a38a-97a5a69da614" providerId="ADAL" clId="{0982468C-D07D-45FF-87A2-CB91395744B2}" dt="2024-05-09T11:28:52.781" v="3679" actId="1076"/>
          <ac:cxnSpMkLst>
            <pc:docMk/>
            <pc:sldMk cId="604261614" sldId="311"/>
            <ac:cxnSpMk id="9" creationId="{DA3FC500-8526-F50E-91FB-949669C41E2D}"/>
          </ac:cxnSpMkLst>
        </pc:cxnChg>
      </pc:sldChg>
      <pc:sldChg chg="addSp delSp modSp new mod">
        <pc:chgData name="Paul Flintham" userId="9c667512-4df2-4cd6-a38a-97a5a69da614" providerId="ADAL" clId="{0982468C-D07D-45FF-87A2-CB91395744B2}" dt="2024-05-09T14:56:39.883" v="5282" actId="20577"/>
        <pc:sldMkLst>
          <pc:docMk/>
          <pc:sldMk cId="2667075220" sldId="312"/>
        </pc:sldMkLst>
        <pc:spChg chg="add mod">
          <ac:chgData name="Paul Flintham" userId="9c667512-4df2-4cd6-a38a-97a5a69da614" providerId="ADAL" clId="{0982468C-D07D-45FF-87A2-CB91395744B2}" dt="2024-05-09T14:51:15.351" v="5181" actId="14100"/>
          <ac:spMkLst>
            <pc:docMk/>
            <pc:sldMk cId="2667075220" sldId="312"/>
            <ac:spMk id="2" creationId="{35997DA2-5BBA-9C25-5E96-1300593F2E40}"/>
          </ac:spMkLst>
        </pc:spChg>
        <pc:spChg chg="add mod">
          <ac:chgData name="Paul Flintham" userId="9c667512-4df2-4cd6-a38a-97a5a69da614" providerId="ADAL" clId="{0982468C-D07D-45FF-87A2-CB91395744B2}" dt="2024-05-09T14:56:32.786" v="5276" actId="20577"/>
          <ac:spMkLst>
            <pc:docMk/>
            <pc:sldMk cId="2667075220" sldId="312"/>
            <ac:spMk id="7" creationId="{53D7C4A0-2064-D370-6408-829BB3CFFC1F}"/>
          </ac:spMkLst>
        </pc:spChg>
        <pc:spChg chg="add mod">
          <ac:chgData name="Paul Flintham" userId="9c667512-4df2-4cd6-a38a-97a5a69da614" providerId="ADAL" clId="{0982468C-D07D-45FF-87A2-CB91395744B2}" dt="2024-05-09T14:51:35.560" v="5185" actId="1076"/>
          <ac:spMkLst>
            <pc:docMk/>
            <pc:sldMk cId="2667075220" sldId="312"/>
            <ac:spMk id="8" creationId="{A4DC9439-4190-96AA-7DB1-51EC115A8EFC}"/>
          </ac:spMkLst>
        </pc:spChg>
        <pc:spChg chg="add mod">
          <ac:chgData name="Paul Flintham" userId="9c667512-4df2-4cd6-a38a-97a5a69da614" providerId="ADAL" clId="{0982468C-D07D-45FF-87A2-CB91395744B2}" dt="2024-05-09T14:56:34.918" v="5278" actId="20577"/>
          <ac:spMkLst>
            <pc:docMk/>
            <pc:sldMk cId="2667075220" sldId="312"/>
            <ac:spMk id="11" creationId="{79BF1D43-098A-3250-CE19-37061CDAAF74}"/>
          </ac:spMkLst>
        </pc:spChg>
        <pc:spChg chg="add mod">
          <ac:chgData name="Paul Flintham" userId="9c667512-4df2-4cd6-a38a-97a5a69da614" providerId="ADAL" clId="{0982468C-D07D-45FF-87A2-CB91395744B2}" dt="2024-05-09T14:51:46.892" v="5188" actId="1076"/>
          <ac:spMkLst>
            <pc:docMk/>
            <pc:sldMk cId="2667075220" sldId="312"/>
            <ac:spMk id="15" creationId="{5277348D-7844-C243-6D43-D4286CF8FBCA}"/>
          </ac:spMkLst>
        </pc:spChg>
        <pc:spChg chg="add mod">
          <ac:chgData name="Paul Flintham" userId="9c667512-4df2-4cd6-a38a-97a5a69da614" providerId="ADAL" clId="{0982468C-D07D-45FF-87A2-CB91395744B2}" dt="2024-05-09T14:56:37.164" v="5280" actId="20577"/>
          <ac:spMkLst>
            <pc:docMk/>
            <pc:sldMk cId="2667075220" sldId="312"/>
            <ac:spMk id="21" creationId="{0143F700-0040-ACE4-E8E3-6EAE3755C388}"/>
          </ac:spMkLst>
        </pc:spChg>
        <pc:spChg chg="add mod">
          <ac:chgData name="Paul Flintham" userId="9c667512-4df2-4cd6-a38a-97a5a69da614" providerId="ADAL" clId="{0982468C-D07D-45FF-87A2-CB91395744B2}" dt="2024-05-09T14:52:00.488" v="5192" actId="1076"/>
          <ac:spMkLst>
            <pc:docMk/>
            <pc:sldMk cId="2667075220" sldId="312"/>
            <ac:spMk id="23" creationId="{5B66C46E-4EE7-7F7B-D819-4273A9A31EC1}"/>
          </ac:spMkLst>
        </pc:spChg>
        <pc:spChg chg="add mod">
          <ac:chgData name="Paul Flintham" userId="9c667512-4df2-4cd6-a38a-97a5a69da614" providerId="ADAL" clId="{0982468C-D07D-45FF-87A2-CB91395744B2}" dt="2024-05-09T14:52:24.442" v="5197" actId="20577"/>
          <ac:spMkLst>
            <pc:docMk/>
            <pc:sldMk cId="2667075220" sldId="312"/>
            <ac:spMk id="27" creationId="{48B2644F-FB1B-D72C-A360-8880B36BDD70}"/>
          </ac:spMkLst>
        </pc:spChg>
        <pc:spChg chg="add mod">
          <ac:chgData name="Paul Flintham" userId="9c667512-4df2-4cd6-a38a-97a5a69da614" providerId="ADAL" clId="{0982468C-D07D-45FF-87A2-CB91395744B2}" dt="2024-05-09T14:56:39.883" v="5282" actId="20577"/>
          <ac:spMkLst>
            <pc:docMk/>
            <pc:sldMk cId="2667075220" sldId="312"/>
            <ac:spMk id="31" creationId="{77681E73-9B5B-B54C-5EB0-4B05C0D8BE2D}"/>
          </ac:spMkLst>
        </pc:spChg>
        <pc:spChg chg="add mod">
          <ac:chgData name="Paul Flintham" userId="9c667512-4df2-4cd6-a38a-97a5a69da614" providerId="ADAL" clId="{0982468C-D07D-45FF-87A2-CB91395744B2}" dt="2024-05-09T14:52:59.060" v="5206" actId="404"/>
          <ac:spMkLst>
            <pc:docMk/>
            <pc:sldMk cId="2667075220" sldId="312"/>
            <ac:spMk id="33" creationId="{2571AE61-3FCC-9AB6-F3D1-C33A96E894AB}"/>
          </ac:spMkLst>
        </pc:spChg>
        <pc:spChg chg="add mod">
          <ac:chgData name="Paul Flintham" userId="9c667512-4df2-4cd6-a38a-97a5a69da614" providerId="ADAL" clId="{0982468C-D07D-45FF-87A2-CB91395744B2}" dt="2024-05-09T14:53:33.366" v="5231" actId="1076"/>
          <ac:spMkLst>
            <pc:docMk/>
            <pc:sldMk cId="2667075220" sldId="312"/>
            <ac:spMk id="37" creationId="{E720C53F-3379-17FF-4DEF-5CF510FA3598}"/>
          </ac:spMkLst>
        </pc:spChg>
        <pc:spChg chg="add mod">
          <ac:chgData name="Paul Flintham" userId="9c667512-4df2-4cd6-a38a-97a5a69da614" providerId="ADAL" clId="{0982468C-D07D-45FF-87A2-CB91395744B2}" dt="2024-05-09T14:53:37.741" v="5233" actId="1076"/>
          <ac:spMkLst>
            <pc:docMk/>
            <pc:sldMk cId="2667075220" sldId="312"/>
            <ac:spMk id="38" creationId="{0705CCEF-7D87-F73C-E9C8-C4B91D39360B}"/>
          </ac:spMkLst>
        </pc:spChg>
        <pc:spChg chg="add mod">
          <ac:chgData name="Paul Flintham" userId="9c667512-4df2-4cd6-a38a-97a5a69da614" providerId="ADAL" clId="{0982468C-D07D-45FF-87A2-CB91395744B2}" dt="2024-05-09T14:53:43.862" v="5235" actId="1076"/>
          <ac:spMkLst>
            <pc:docMk/>
            <pc:sldMk cId="2667075220" sldId="312"/>
            <ac:spMk id="39" creationId="{EFEEF3A8-69BC-7C3C-2372-822423BA080B}"/>
          </ac:spMkLst>
        </pc:spChg>
        <pc:picChg chg="add del mod">
          <ac:chgData name="Paul Flintham" userId="9c667512-4df2-4cd6-a38a-97a5a69da614" providerId="ADAL" clId="{0982468C-D07D-45FF-87A2-CB91395744B2}" dt="2024-05-09T14:29:30.667" v="5057" actId="478"/>
          <ac:picMkLst>
            <pc:docMk/>
            <pc:sldMk cId="2667075220" sldId="312"/>
            <ac:picMk id="4" creationId="{EAE0E55E-404D-9E2B-4135-7A1F2C365454}"/>
          </ac:picMkLst>
        </pc:picChg>
        <pc:picChg chg="add mod">
          <ac:chgData name="Paul Flintham" userId="9c667512-4df2-4cd6-a38a-97a5a69da614" providerId="ADAL" clId="{0982468C-D07D-45FF-87A2-CB91395744B2}" dt="2024-05-09T14:51:11.822" v="5180" actId="14100"/>
          <ac:picMkLst>
            <pc:docMk/>
            <pc:sldMk cId="2667075220" sldId="312"/>
            <ac:picMk id="5" creationId="{5E779A0C-45A5-F0BB-853B-A08D25C0F555}"/>
          </ac:picMkLst>
        </pc:picChg>
        <pc:picChg chg="add mod">
          <ac:chgData name="Paul Flintham" userId="9c667512-4df2-4cd6-a38a-97a5a69da614" providerId="ADAL" clId="{0982468C-D07D-45FF-87A2-CB91395744B2}" dt="2024-05-09T14:51:43.213" v="5187" actId="1076"/>
          <ac:picMkLst>
            <pc:docMk/>
            <pc:sldMk cId="2667075220" sldId="312"/>
            <ac:picMk id="13" creationId="{2CEE8D10-1DE8-1D84-3A8B-7258C6BDB476}"/>
          </ac:picMkLst>
        </pc:picChg>
        <pc:picChg chg="add mod">
          <ac:chgData name="Paul Flintham" userId="9c667512-4df2-4cd6-a38a-97a5a69da614" providerId="ADAL" clId="{0982468C-D07D-45FF-87A2-CB91395744B2}" dt="2024-05-09T14:51:49.137" v="5189" actId="1076"/>
          <ac:picMkLst>
            <pc:docMk/>
            <pc:sldMk cId="2667075220" sldId="312"/>
            <ac:picMk id="17" creationId="{80CBE832-4590-E702-8786-AD6C4FEF355D}"/>
          </ac:picMkLst>
        </pc:picChg>
        <pc:picChg chg="add mod">
          <ac:chgData name="Paul Flintham" userId="9c667512-4df2-4cd6-a38a-97a5a69da614" providerId="ADAL" clId="{0982468C-D07D-45FF-87A2-CB91395744B2}" dt="2024-05-09T14:51:55.836" v="5191" actId="1076"/>
          <ac:picMkLst>
            <pc:docMk/>
            <pc:sldMk cId="2667075220" sldId="312"/>
            <ac:picMk id="19" creationId="{2863D519-F342-FBD8-C5DE-B3F89BBD9314}"/>
          </ac:picMkLst>
        </pc:picChg>
        <pc:picChg chg="add mod">
          <ac:chgData name="Paul Flintham" userId="9c667512-4df2-4cd6-a38a-97a5a69da614" providerId="ADAL" clId="{0982468C-D07D-45FF-87A2-CB91395744B2}" dt="2024-05-09T14:52:06.930" v="5193" actId="1076"/>
          <ac:picMkLst>
            <pc:docMk/>
            <pc:sldMk cId="2667075220" sldId="312"/>
            <ac:picMk id="25" creationId="{CEDA9180-8C62-1D18-5316-92761522BEDF}"/>
          </ac:picMkLst>
        </pc:picChg>
        <pc:picChg chg="add mod">
          <ac:chgData name="Paul Flintham" userId="9c667512-4df2-4cd6-a38a-97a5a69da614" providerId="ADAL" clId="{0982468C-D07D-45FF-87A2-CB91395744B2}" dt="2024-05-09T14:52:34.833" v="5200" actId="1076"/>
          <ac:picMkLst>
            <pc:docMk/>
            <pc:sldMk cId="2667075220" sldId="312"/>
            <ac:picMk id="29" creationId="{5EEAF588-A4D7-C234-FD03-319FCE30A846}"/>
          </ac:picMkLst>
        </pc:picChg>
        <pc:cxnChg chg="add mod">
          <ac:chgData name="Paul Flintham" userId="9c667512-4df2-4cd6-a38a-97a5a69da614" providerId="ADAL" clId="{0982468C-D07D-45FF-87A2-CB91395744B2}" dt="2024-05-09T14:51:35.560" v="5185" actId="1076"/>
          <ac:cxnSpMkLst>
            <pc:docMk/>
            <pc:sldMk cId="2667075220" sldId="312"/>
            <ac:cxnSpMk id="9" creationId="{622353C6-723B-2B9A-A7B4-9A475986D8CD}"/>
          </ac:cxnSpMkLst>
        </pc:cxnChg>
        <pc:cxnChg chg="add mod">
          <ac:chgData name="Paul Flintham" userId="9c667512-4df2-4cd6-a38a-97a5a69da614" providerId="ADAL" clId="{0982468C-D07D-45FF-87A2-CB91395744B2}" dt="2024-05-09T14:53:20.316" v="5223" actId="1036"/>
          <ac:cxnSpMkLst>
            <pc:docMk/>
            <pc:sldMk cId="2667075220" sldId="312"/>
            <ac:cxnSpMk id="34" creationId="{E93310C0-906C-F218-051A-20467F5D68CB}"/>
          </ac:cxnSpMkLst>
        </pc:cxnChg>
        <pc:cxnChg chg="add mod">
          <ac:chgData name="Paul Flintham" userId="9c667512-4df2-4cd6-a38a-97a5a69da614" providerId="ADAL" clId="{0982468C-D07D-45FF-87A2-CB91395744B2}" dt="2024-05-09T14:53:24.926" v="5229" actId="1036"/>
          <ac:cxnSpMkLst>
            <pc:docMk/>
            <pc:sldMk cId="2667075220" sldId="312"/>
            <ac:cxnSpMk id="35" creationId="{4EE2BBC6-D4AA-2301-9D25-7A221C6E5EF9}"/>
          </ac:cxnSpMkLst>
        </pc:cxnChg>
        <pc:cxnChg chg="add mod">
          <ac:chgData name="Paul Flintham" userId="9c667512-4df2-4cd6-a38a-97a5a69da614" providerId="ADAL" clId="{0982468C-D07D-45FF-87A2-CB91395744B2}" dt="2024-05-09T14:53:14.771" v="5208" actId="1076"/>
          <ac:cxnSpMkLst>
            <pc:docMk/>
            <pc:sldMk cId="2667075220" sldId="312"/>
            <ac:cxnSpMk id="36" creationId="{CEA1EC0C-353D-917F-C89C-301CDBB64354}"/>
          </ac:cxnSpMkLst>
        </pc:cxnChg>
      </pc:sldChg>
      <pc:sldChg chg="addSp modSp new del mod">
        <pc:chgData name="Paul Flintham" userId="9c667512-4df2-4cd6-a38a-97a5a69da614" providerId="ADAL" clId="{0982468C-D07D-45FF-87A2-CB91395744B2}" dt="2024-05-09T14:20:24.727" v="5035" actId="47"/>
        <pc:sldMkLst>
          <pc:docMk/>
          <pc:sldMk cId="1368650796" sldId="313"/>
        </pc:sldMkLst>
        <pc:spChg chg="add mod">
          <ac:chgData name="Paul Flintham" userId="9c667512-4df2-4cd6-a38a-97a5a69da614" providerId="ADAL" clId="{0982468C-D07D-45FF-87A2-CB91395744B2}" dt="2024-05-09T11:44:02.667" v="4372" actId="1076"/>
          <ac:spMkLst>
            <pc:docMk/>
            <pc:sldMk cId="1368650796" sldId="313"/>
            <ac:spMk id="2" creationId="{3BB719D9-6B98-AE8C-13B7-2269F7A4B017}"/>
          </ac:spMkLst>
        </pc:spChg>
        <pc:spChg chg="add mod">
          <ac:chgData name="Paul Flintham" userId="9c667512-4df2-4cd6-a38a-97a5a69da614" providerId="ADAL" clId="{0982468C-D07D-45FF-87A2-CB91395744B2}" dt="2024-05-09T11:58:49.416" v="4545" actId="255"/>
          <ac:spMkLst>
            <pc:docMk/>
            <pc:sldMk cId="1368650796" sldId="313"/>
            <ac:spMk id="4" creationId="{9436A536-836A-66FE-7789-FC8800101A5B}"/>
          </ac:spMkLst>
        </pc:spChg>
        <pc:picChg chg="add mod">
          <ac:chgData name="Paul Flintham" userId="9c667512-4df2-4cd6-a38a-97a5a69da614" providerId="ADAL" clId="{0982468C-D07D-45FF-87A2-CB91395744B2}" dt="2024-05-09T11:59:02.344" v="4547" actId="1076"/>
          <ac:picMkLst>
            <pc:docMk/>
            <pc:sldMk cId="1368650796" sldId="313"/>
            <ac:picMk id="3074" creationId="{FD32828B-459B-015D-598C-56261EF3BE43}"/>
          </ac:picMkLst>
        </pc:picChg>
      </pc:sldChg>
      <pc:sldChg chg="addSp delSp modSp new mod">
        <pc:chgData name="Paul Flintham" userId="9c667512-4df2-4cd6-a38a-97a5a69da614" providerId="ADAL" clId="{0982468C-D07D-45FF-87A2-CB91395744B2}" dt="2024-05-09T14:59:13.290" v="5350" actId="478"/>
        <pc:sldMkLst>
          <pc:docMk/>
          <pc:sldMk cId="1699828066" sldId="314"/>
        </pc:sldMkLst>
        <pc:spChg chg="add mod">
          <ac:chgData name="Paul Flintham" userId="9c667512-4df2-4cd6-a38a-97a5a69da614" providerId="ADAL" clId="{0982468C-D07D-45FF-87A2-CB91395744B2}" dt="2024-05-09T11:52:53.529" v="4472" actId="14100"/>
          <ac:spMkLst>
            <pc:docMk/>
            <pc:sldMk cId="1699828066" sldId="314"/>
            <ac:spMk id="3" creationId="{292F63D5-CB9C-53E0-6572-048237D55E85}"/>
          </ac:spMkLst>
        </pc:spChg>
        <pc:spChg chg="add del mod">
          <ac:chgData name="Paul Flintham" userId="9c667512-4df2-4cd6-a38a-97a5a69da614" providerId="ADAL" clId="{0982468C-D07D-45FF-87A2-CB91395744B2}" dt="2024-05-09T14:59:13.290" v="5350" actId="478"/>
          <ac:spMkLst>
            <pc:docMk/>
            <pc:sldMk cId="1699828066" sldId="314"/>
            <ac:spMk id="5" creationId="{F7419ED0-E4D6-D887-101E-DC29D459C5D0}"/>
          </ac:spMkLst>
        </pc:spChg>
        <pc:spChg chg="add mod">
          <ac:chgData name="Paul Flintham" userId="9c667512-4df2-4cd6-a38a-97a5a69da614" providerId="ADAL" clId="{0982468C-D07D-45FF-87A2-CB91395744B2}" dt="2024-05-09T14:57:28.760" v="5312" actId="20577"/>
          <ac:spMkLst>
            <pc:docMk/>
            <pc:sldMk cId="1699828066" sldId="314"/>
            <ac:spMk id="7" creationId="{FE331EBB-292D-640B-2C32-D2EFAC5D0264}"/>
          </ac:spMkLst>
        </pc:spChg>
        <pc:spChg chg="add mod">
          <ac:chgData name="Paul Flintham" userId="9c667512-4df2-4cd6-a38a-97a5a69da614" providerId="ADAL" clId="{0982468C-D07D-45FF-87A2-CB91395744B2}" dt="2024-05-09T14:57:33.448" v="5316" actId="20577"/>
          <ac:spMkLst>
            <pc:docMk/>
            <pc:sldMk cId="1699828066" sldId="314"/>
            <ac:spMk id="11" creationId="{8ED13251-CA66-ED51-C1BB-1E60EE0D452E}"/>
          </ac:spMkLst>
        </pc:spChg>
        <pc:spChg chg="add mod">
          <ac:chgData name="Paul Flintham" userId="9c667512-4df2-4cd6-a38a-97a5a69da614" providerId="ADAL" clId="{0982468C-D07D-45FF-87A2-CB91395744B2}" dt="2024-05-09T14:57:36.501" v="5320" actId="20577"/>
          <ac:spMkLst>
            <pc:docMk/>
            <pc:sldMk cId="1699828066" sldId="314"/>
            <ac:spMk id="13" creationId="{402A438D-7A23-0E00-5B21-E57CC6993DAF}"/>
          </ac:spMkLst>
        </pc:spChg>
        <pc:spChg chg="add mod">
          <ac:chgData name="Paul Flintham" userId="9c667512-4df2-4cd6-a38a-97a5a69da614" providerId="ADAL" clId="{0982468C-D07D-45FF-87A2-CB91395744B2}" dt="2024-05-09T11:53:50.504" v="4493" actId="1076"/>
          <ac:spMkLst>
            <pc:docMk/>
            <pc:sldMk cId="1699828066" sldId="314"/>
            <ac:spMk id="15" creationId="{7C28CEA6-E1EA-6574-E505-430397B418AB}"/>
          </ac:spMkLst>
        </pc:spChg>
        <pc:spChg chg="add mod">
          <ac:chgData name="Paul Flintham" userId="9c667512-4df2-4cd6-a38a-97a5a69da614" providerId="ADAL" clId="{0982468C-D07D-45FF-87A2-CB91395744B2}" dt="2024-05-09T11:53:59.795" v="4496" actId="1076"/>
          <ac:spMkLst>
            <pc:docMk/>
            <pc:sldMk cId="1699828066" sldId="314"/>
            <ac:spMk id="18" creationId="{D7ED9D28-93F9-18ED-77BB-BCFCAC1287AF}"/>
          </ac:spMkLst>
        </pc:spChg>
        <pc:spChg chg="add mod">
          <ac:chgData name="Paul Flintham" userId="9c667512-4df2-4cd6-a38a-97a5a69da614" providerId="ADAL" clId="{0982468C-D07D-45FF-87A2-CB91395744B2}" dt="2024-05-09T11:54:20.961" v="4505" actId="1076"/>
          <ac:spMkLst>
            <pc:docMk/>
            <pc:sldMk cId="1699828066" sldId="314"/>
            <ac:spMk id="19" creationId="{8E219FFE-46A4-A938-A4BE-8DF634172628}"/>
          </ac:spMkLst>
        </pc:spChg>
        <pc:picChg chg="add mod">
          <ac:chgData name="Paul Flintham" userId="9c667512-4df2-4cd6-a38a-97a5a69da614" providerId="ADAL" clId="{0982468C-D07D-45FF-87A2-CB91395744B2}" dt="2024-05-09T11:53:15.582" v="4484" actId="14100"/>
          <ac:picMkLst>
            <pc:docMk/>
            <pc:sldMk cId="1699828066" sldId="314"/>
            <ac:picMk id="9" creationId="{A55C7B59-AFEF-3DFE-51AE-426527CA301C}"/>
          </ac:picMkLst>
        </pc:picChg>
        <pc:picChg chg="add del mod">
          <ac:chgData name="Paul Flintham" userId="9c667512-4df2-4cd6-a38a-97a5a69da614" providerId="ADAL" clId="{0982468C-D07D-45FF-87A2-CB91395744B2}" dt="2024-05-09T11:52:55.009" v="4473" actId="478"/>
          <ac:picMkLst>
            <pc:docMk/>
            <pc:sldMk cId="1699828066" sldId="314"/>
            <ac:picMk id="2050" creationId="{DE745EFD-0E7D-AD90-A46D-9E498ACE615A}"/>
          </ac:picMkLst>
        </pc:picChg>
        <pc:picChg chg="add mod">
          <ac:chgData name="Paul Flintham" userId="9c667512-4df2-4cd6-a38a-97a5a69da614" providerId="ADAL" clId="{0982468C-D07D-45FF-87A2-CB91395744B2}" dt="2024-05-09T11:52:51.327" v="4471" actId="1076"/>
          <ac:picMkLst>
            <pc:docMk/>
            <pc:sldMk cId="1699828066" sldId="314"/>
            <ac:picMk id="2052" creationId="{58BA74E7-461B-82D1-59F8-E77299AA41EF}"/>
          </ac:picMkLst>
        </pc:picChg>
        <pc:cxnChg chg="add del mod">
          <ac:chgData name="Paul Flintham" userId="9c667512-4df2-4cd6-a38a-97a5a69da614" providerId="ADAL" clId="{0982468C-D07D-45FF-87A2-CB91395744B2}" dt="2024-05-09T11:53:52.455" v="4494" actId="478"/>
          <ac:cxnSpMkLst>
            <pc:docMk/>
            <pc:sldMk cId="1699828066" sldId="314"/>
            <ac:cxnSpMk id="14" creationId="{E0F1FF3A-D0B4-3E81-D064-5430623CAFE2}"/>
          </ac:cxnSpMkLst>
        </pc:cxnChg>
        <pc:cxnChg chg="add mod">
          <ac:chgData name="Paul Flintham" userId="9c667512-4df2-4cd6-a38a-97a5a69da614" providerId="ADAL" clId="{0982468C-D07D-45FF-87A2-CB91395744B2}" dt="2024-05-09T11:53:50.504" v="4493" actId="1076"/>
          <ac:cxnSpMkLst>
            <pc:docMk/>
            <pc:sldMk cId="1699828066" sldId="314"/>
            <ac:cxnSpMk id="16" creationId="{9D741B76-5CF6-E752-831A-6ED4F6F13397}"/>
          </ac:cxnSpMkLst>
        </pc:cxnChg>
        <pc:cxnChg chg="add mod">
          <ac:chgData name="Paul Flintham" userId="9c667512-4df2-4cd6-a38a-97a5a69da614" providerId="ADAL" clId="{0982468C-D07D-45FF-87A2-CB91395744B2}" dt="2024-05-09T11:53:50.504" v="4493" actId="1076"/>
          <ac:cxnSpMkLst>
            <pc:docMk/>
            <pc:sldMk cId="1699828066" sldId="314"/>
            <ac:cxnSpMk id="17" creationId="{4721C659-CBE9-CFDF-8759-3B13D480A240}"/>
          </ac:cxnSpMkLst>
        </pc:cxnChg>
        <pc:cxnChg chg="add mod">
          <ac:chgData name="Paul Flintham" userId="9c667512-4df2-4cd6-a38a-97a5a69da614" providerId="ADAL" clId="{0982468C-D07D-45FF-87A2-CB91395744B2}" dt="2024-05-09T11:54:20.961" v="4505" actId="1076"/>
          <ac:cxnSpMkLst>
            <pc:docMk/>
            <pc:sldMk cId="1699828066" sldId="314"/>
            <ac:cxnSpMk id="20" creationId="{DD32DC0F-7A7C-E1AE-514B-D4EC7FB6CC94}"/>
          </ac:cxnSpMkLst>
        </pc:cxnChg>
      </pc:sldChg>
      <pc:sldChg chg="addSp modSp new del mod ord">
        <pc:chgData name="Paul Flintham" userId="9c667512-4df2-4cd6-a38a-97a5a69da614" providerId="ADAL" clId="{0982468C-D07D-45FF-87A2-CB91395744B2}" dt="2024-05-10T11:16:59.955" v="5434" actId="47"/>
        <pc:sldMkLst>
          <pc:docMk/>
          <pc:sldMk cId="3420837626" sldId="315"/>
        </pc:sldMkLst>
        <pc:spChg chg="add mod">
          <ac:chgData name="Paul Flintham" userId="9c667512-4df2-4cd6-a38a-97a5a69da614" providerId="ADAL" clId="{0982468C-D07D-45FF-87A2-CB91395744B2}" dt="2024-05-09T11:57:16.025" v="4525" actId="404"/>
          <ac:spMkLst>
            <pc:docMk/>
            <pc:sldMk cId="3420837626" sldId="315"/>
            <ac:spMk id="5" creationId="{83C285C1-7793-FC0C-7BB7-A34B181ACDED}"/>
          </ac:spMkLst>
        </pc:spChg>
        <pc:spChg chg="add mod">
          <ac:chgData name="Paul Flintham" userId="9c667512-4df2-4cd6-a38a-97a5a69da614" providerId="ADAL" clId="{0982468C-D07D-45FF-87A2-CB91395744B2}" dt="2024-05-09T11:57:36.301" v="4538" actId="113"/>
          <ac:spMkLst>
            <pc:docMk/>
            <pc:sldMk cId="3420837626" sldId="315"/>
            <ac:spMk id="7" creationId="{07E0584C-9E57-E921-7F51-294325051795}"/>
          </ac:spMkLst>
        </pc:spChg>
        <pc:picChg chg="add mod">
          <ac:chgData name="Paul Flintham" userId="9c667512-4df2-4cd6-a38a-97a5a69da614" providerId="ADAL" clId="{0982468C-D07D-45FF-87A2-CB91395744B2}" dt="2024-05-09T11:57:09.545" v="4523" actId="14100"/>
          <ac:picMkLst>
            <pc:docMk/>
            <pc:sldMk cId="3420837626" sldId="315"/>
            <ac:picMk id="3" creationId="{077C2874-34D9-E29A-8918-F9E33BC4D4C0}"/>
          </ac:picMkLst>
        </pc:picChg>
      </pc:sldChg>
      <pc:sldChg chg="addSp delSp modSp new mod">
        <pc:chgData name="Paul Flintham" userId="9c667512-4df2-4cd6-a38a-97a5a69da614" providerId="ADAL" clId="{0982468C-D07D-45FF-87A2-CB91395744B2}" dt="2024-05-09T14:57:03.777" v="5302" actId="20577"/>
        <pc:sldMkLst>
          <pc:docMk/>
          <pc:sldMk cId="57399119" sldId="316"/>
        </pc:sldMkLst>
        <pc:spChg chg="add mod">
          <ac:chgData name="Paul Flintham" userId="9c667512-4df2-4cd6-a38a-97a5a69da614" providerId="ADAL" clId="{0982468C-D07D-45FF-87A2-CB91395744B2}" dt="2024-05-09T14:55:25.833" v="5260" actId="14100"/>
          <ac:spMkLst>
            <pc:docMk/>
            <pc:sldMk cId="57399119" sldId="316"/>
            <ac:spMk id="3" creationId="{1F93A28D-C7D6-0866-7D7E-DF69DAF7A0B0}"/>
          </ac:spMkLst>
        </pc:spChg>
        <pc:spChg chg="add mod">
          <ac:chgData name="Paul Flintham" userId="9c667512-4df2-4cd6-a38a-97a5a69da614" providerId="ADAL" clId="{0982468C-D07D-45FF-87A2-CB91395744B2}" dt="2024-05-09T14:56:48.486" v="5286" actId="20577"/>
          <ac:spMkLst>
            <pc:docMk/>
            <pc:sldMk cId="57399119" sldId="316"/>
            <ac:spMk id="5" creationId="{5361D7AF-FA44-E3BF-8148-90102FD838A9}"/>
          </ac:spMkLst>
        </pc:spChg>
        <pc:spChg chg="add mod">
          <ac:chgData name="Paul Flintham" userId="9c667512-4df2-4cd6-a38a-97a5a69da614" providerId="ADAL" clId="{0982468C-D07D-45FF-87A2-CB91395744B2}" dt="2024-05-09T14:56:52.253" v="5290" actId="20577"/>
          <ac:spMkLst>
            <pc:docMk/>
            <pc:sldMk cId="57399119" sldId="316"/>
            <ac:spMk id="6" creationId="{B0EDF7D1-4B23-D508-6DA9-CE28C2A3FFDF}"/>
          </ac:spMkLst>
        </pc:spChg>
        <pc:spChg chg="add mod">
          <ac:chgData name="Paul Flintham" userId="9c667512-4df2-4cd6-a38a-97a5a69da614" providerId="ADAL" clId="{0982468C-D07D-45FF-87A2-CB91395744B2}" dt="2024-05-09T14:55:11.905" v="5256" actId="207"/>
          <ac:spMkLst>
            <pc:docMk/>
            <pc:sldMk cId="57399119" sldId="316"/>
            <ac:spMk id="8" creationId="{29555217-EBA8-BDA3-3EB2-92A0DE7CA8DE}"/>
          </ac:spMkLst>
        </pc:spChg>
        <pc:spChg chg="add mod">
          <ac:chgData name="Paul Flintham" userId="9c667512-4df2-4cd6-a38a-97a5a69da614" providerId="ADAL" clId="{0982468C-D07D-45FF-87A2-CB91395744B2}" dt="2024-05-09T14:56:56.068" v="5294" actId="20577"/>
          <ac:spMkLst>
            <pc:docMk/>
            <pc:sldMk cId="57399119" sldId="316"/>
            <ac:spMk id="12" creationId="{7F7301F7-1A7E-04F5-46F9-5C0332EF6901}"/>
          </ac:spMkLst>
        </pc:spChg>
        <pc:spChg chg="add mod">
          <ac:chgData name="Paul Flintham" userId="9c667512-4df2-4cd6-a38a-97a5a69da614" providerId="ADAL" clId="{0982468C-D07D-45FF-87A2-CB91395744B2}" dt="2024-05-09T14:56:59.387" v="5298" actId="20577"/>
          <ac:spMkLst>
            <pc:docMk/>
            <pc:sldMk cId="57399119" sldId="316"/>
            <ac:spMk id="14" creationId="{DDA06207-E18A-3EE0-927B-3A1BFAC48E22}"/>
          </ac:spMkLst>
        </pc:spChg>
        <pc:spChg chg="add mod">
          <ac:chgData name="Paul Flintham" userId="9c667512-4df2-4cd6-a38a-97a5a69da614" providerId="ADAL" clId="{0982468C-D07D-45FF-87A2-CB91395744B2}" dt="2024-05-09T14:57:03.777" v="5302" actId="20577"/>
          <ac:spMkLst>
            <pc:docMk/>
            <pc:sldMk cId="57399119" sldId="316"/>
            <ac:spMk id="16" creationId="{8E27CB7B-D1DB-9F4D-499E-63A0F124B054}"/>
          </ac:spMkLst>
        </pc:spChg>
        <pc:spChg chg="add mod">
          <ac:chgData name="Paul Flintham" userId="9c667512-4df2-4cd6-a38a-97a5a69da614" providerId="ADAL" clId="{0982468C-D07D-45FF-87A2-CB91395744B2}" dt="2024-05-09T14:54:24.029" v="5241" actId="1076"/>
          <ac:spMkLst>
            <pc:docMk/>
            <pc:sldMk cId="57399119" sldId="316"/>
            <ac:spMk id="19" creationId="{4FDBAED4-B253-9F2A-E300-E9EA22DE11A6}"/>
          </ac:spMkLst>
        </pc:spChg>
        <pc:spChg chg="add mod">
          <ac:chgData name="Paul Flintham" userId="9c667512-4df2-4cd6-a38a-97a5a69da614" providerId="ADAL" clId="{0982468C-D07D-45FF-87A2-CB91395744B2}" dt="2024-05-09T14:54:32.763" v="5243" actId="1076"/>
          <ac:spMkLst>
            <pc:docMk/>
            <pc:sldMk cId="57399119" sldId="316"/>
            <ac:spMk id="21" creationId="{363CDF05-DC86-CA8C-EF33-97E544BF1B5A}"/>
          </ac:spMkLst>
        </pc:spChg>
        <pc:spChg chg="add del">
          <ac:chgData name="Paul Flintham" userId="9c667512-4df2-4cd6-a38a-97a5a69da614" providerId="ADAL" clId="{0982468C-D07D-45FF-87A2-CB91395744B2}" dt="2024-05-09T14:55:03.858" v="5254" actId="22"/>
          <ac:spMkLst>
            <pc:docMk/>
            <pc:sldMk cId="57399119" sldId="316"/>
            <ac:spMk id="24" creationId="{7489B164-0F9B-AE6B-6C34-2CD1FC06274E}"/>
          </ac:spMkLst>
        </pc:spChg>
        <pc:spChg chg="add mod">
          <ac:chgData name="Paul Flintham" userId="9c667512-4df2-4cd6-a38a-97a5a69da614" providerId="ADAL" clId="{0982468C-D07D-45FF-87A2-CB91395744B2}" dt="2024-05-09T14:55:43.592" v="5265" actId="1076"/>
          <ac:spMkLst>
            <pc:docMk/>
            <pc:sldMk cId="57399119" sldId="316"/>
            <ac:spMk id="25" creationId="{9463D777-4C42-C357-C07E-6CEDEF60AA14}"/>
          </ac:spMkLst>
        </pc:spChg>
        <pc:spChg chg="add mod">
          <ac:chgData name="Paul Flintham" userId="9c667512-4df2-4cd6-a38a-97a5a69da614" providerId="ADAL" clId="{0982468C-D07D-45FF-87A2-CB91395744B2}" dt="2024-05-09T14:55:57.433" v="5272" actId="1076"/>
          <ac:spMkLst>
            <pc:docMk/>
            <pc:sldMk cId="57399119" sldId="316"/>
            <ac:spMk id="27" creationId="{76C84ABD-27E4-9C16-5BAA-C6415F9669DB}"/>
          </ac:spMkLst>
        </pc:spChg>
        <pc:spChg chg="add mod">
          <ac:chgData name="Paul Flintham" userId="9c667512-4df2-4cd6-a38a-97a5a69da614" providerId="ADAL" clId="{0982468C-D07D-45FF-87A2-CB91395744B2}" dt="2024-05-09T14:56:19.793" v="5274" actId="1076"/>
          <ac:spMkLst>
            <pc:docMk/>
            <pc:sldMk cId="57399119" sldId="316"/>
            <ac:spMk id="28" creationId="{99F9ADF0-CAE1-CA31-970C-2449E042ECDB}"/>
          </ac:spMkLst>
        </pc:spChg>
        <pc:picChg chg="add mod">
          <ac:chgData name="Paul Flintham" userId="9c667512-4df2-4cd6-a38a-97a5a69da614" providerId="ADAL" clId="{0982468C-D07D-45FF-87A2-CB91395744B2}" dt="2024-05-09T14:55:34.208" v="5263" actId="14100"/>
          <ac:picMkLst>
            <pc:docMk/>
            <pc:sldMk cId="57399119" sldId="316"/>
            <ac:picMk id="10" creationId="{7EF5F284-E8CD-29B3-E89B-A4529F1A488D}"/>
          </ac:picMkLst>
        </pc:picChg>
        <pc:picChg chg="add mod">
          <ac:chgData name="Paul Flintham" userId="9c667512-4df2-4cd6-a38a-97a5a69da614" providerId="ADAL" clId="{0982468C-D07D-45FF-87A2-CB91395744B2}" dt="2024-05-09T14:55:51.719" v="5270" actId="1076"/>
          <ac:picMkLst>
            <pc:docMk/>
            <pc:sldMk cId="57399119" sldId="316"/>
            <ac:picMk id="18" creationId="{F2072749-9F27-B68B-67D5-DE8B83AA22B3}"/>
          </ac:picMkLst>
        </pc:picChg>
        <pc:picChg chg="add mod">
          <ac:chgData name="Paul Flintham" userId="9c667512-4df2-4cd6-a38a-97a5a69da614" providerId="ADAL" clId="{0982468C-D07D-45FF-87A2-CB91395744B2}" dt="2024-05-09T14:55:22.059" v="5259" actId="14100"/>
          <ac:picMkLst>
            <pc:docMk/>
            <pc:sldMk cId="57399119" sldId="316"/>
            <ac:picMk id="4098" creationId="{659E1D84-6909-1267-4E1D-C7B96D235CCA}"/>
          </ac:picMkLst>
        </pc:picChg>
        <pc:cxnChg chg="add mod">
          <ac:chgData name="Paul Flintham" userId="9c667512-4df2-4cd6-a38a-97a5a69da614" providerId="ADAL" clId="{0982468C-D07D-45FF-87A2-CB91395744B2}" dt="2024-05-09T14:54:21.477" v="5240" actId="1076"/>
          <ac:cxnSpMkLst>
            <pc:docMk/>
            <pc:sldMk cId="57399119" sldId="316"/>
            <ac:cxnSpMk id="20" creationId="{0E9DA9A6-F4CB-3CFF-2FF6-CDB3B76996A6}"/>
          </ac:cxnSpMkLst>
        </pc:cxnChg>
        <pc:cxnChg chg="add mod">
          <ac:chgData name="Paul Flintham" userId="9c667512-4df2-4cd6-a38a-97a5a69da614" providerId="ADAL" clId="{0982468C-D07D-45FF-87A2-CB91395744B2}" dt="2024-05-09T14:54:32.763" v="5243" actId="1076"/>
          <ac:cxnSpMkLst>
            <pc:docMk/>
            <pc:sldMk cId="57399119" sldId="316"/>
            <ac:cxnSpMk id="22" creationId="{3BFEC5C6-ACF1-8385-3DD0-852DFE4BFB35}"/>
          </ac:cxnSpMkLst>
        </pc:cxnChg>
        <pc:cxnChg chg="add mod">
          <ac:chgData name="Paul Flintham" userId="9c667512-4df2-4cd6-a38a-97a5a69da614" providerId="ADAL" clId="{0982468C-D07D-45FF-87A2-CB91395744B2}" dt="2024-05-09T14:55:43.592" v="5265" actId="1076"/>
          <ac:cxnSpMkLst>
            <pc:docMk/>
            <pc:sldMk cId="57399119" sldId="316"/>
            <ac:cxnSpMk id="26" creationId="{0F501453-B751-5FB0-DFB7-AD646D473814}"/>
          </ac:cxnSpMkLst>
        </pc:cxnChg>
        <pc:cxnChg chg="add mod">
          <ac:chgData name="Paul Flintham" userId="9c667512-4df2-4cd6-a38a-97a5a69da614" providerId="ADAL" clId="{0982468C-D07D-45FF-87A2-CB91395744B2}" dt="2024-05-09T14:56:19.793" v="5274" actId="1076"/>
          <ac:cxnSpMkLst>
            <pc:docMk/>
            <pc:sldMk cId="57399119" sldId="316"/>
            <ac:cxnSpMk id="29" creationId="{BEAED7BE-2BB9-2849-614B-573CA0D9FFEC}"/>
          </ac:cxnSpMkLst>
        </pc:cxnChg>
      </pc:sldChg>
      <pc:sldChg chg="addSp modSp new del mod ord">
        <pc:chgData name="Paul Flintham" userId="9c667512-4df2-4cd6-a38a-97a5a69da614" providerId="ADAL" clId="{0982468C-D07D-45FF-87A2-CB91395744B2}" dt="2024-05-10T11:16:59.955" v="5434" actId="47"/>
        <pc:sldMkLst>
          <pc:docMk/>
          <pc:sldMk cId="1709261019" sldId="317"/>
        </pc:sldMkLst>
        <pc:spChg chg="add mod">
          <ac:chgData name="Paul Flintham" userId="9c667512-4df2-4cd6-a38a-97a5a69da614" providerId="ADAL" clId="{0982468C-D07D-45FF-87A2-CB91395744B2}" dt="2024-05-09T12:05:55.230" v="4744" actId="6549"/>
          <ac:spMkLst>
            <pc:docMk/>
            <pc:sldMk cId="1709261019" sldId="317"/>
            <ac:spMk id="3" creationId="{FC6DF0D7-07D0-B7F5-C56A-A3AA43E0E7E3}"/>
          </ac:spMkLst>
        </pc:spChg>
        <pc:picChg chg="add mod">
          <ac:chgData name="Paul Flintham" userId="9c667512-4df2-4cd6-a38a-97a5a69da614" providerId="ADAL" clId="{0982468C-D07D-45FF-87A2-CB91395744B2}" dt="2024-05-09T12:05:42.232" v="4740" actId="1076"/>
          <ac:picMkLst>
            <pc:docMk/>
            <pc:sldMk cId="1709261019" sldId="317"/>
            <ac:picMk id="5" creationId="{8802721B-2731-9CFC-9F7D-6C492501A5A4}"/>
          </ac:picMkLst>
        </pc:picChg>
      </pc:sldChg>
      <pc:sldChg chg="addSp modSp new del mod ord">
        <pc:chgData name="Paul Flintham" userId="9c667512-4df2-4cd6-a38a-97a5a69da614" providerId="ADAL" clId="{0982468C-D07D-45FF-87A2-CB91395744B2}" dt="2024-05-10T11:16:59.955" v="5434" actId="47"/>
        <pc:sldMkLst>
          <pc:docMk/>
          <pc:sldMk cId="273319818" sldId="318"/>
        </pc:sldMkLst>
        <pc:spChg chg="add mod">
          <ac:chgData name="Paul Flintham" userId="9c667512-4df2-4cd6-a38a-97a5a69da614" providerId="ADAL" clId="{0982468C-D07D-45FF-87A2-CB91395744B2}" dt="2024-05-09T12:07:02.607" v="4764" actId="20577"/>
          <ac:spMkLst>
            <pc:docMk/>
            <pc:sldMk cId="273319818" sldId="318"/>
            <ac:spMk id="3" creationId="{62CDB453-3FC1-A871-B18D-BCB30B5DE7D2}"/>
          </ac:spMkLst>
        </pc:spChg>
        <pc:spChg chg="add mod">
          <ac:chgData name="Paul Flintham" userId="9c667512-4df2-4cd6-a38a-97a5a69da614" providerId="ADAL" clId="{0982468C-D07D-45FF-87A2-CB91395744B2}" dt="2024-05-09T12:11:37.345" v="5004" actId="20577"/>
          <ac:spMkLst>
            <pc:docMk/>
            <pc:sldMk cId="273319818" sldId="318"/>
            <ac:spMk id="4" creationId="{73145905-0DD2-09BC-494A-DB0463CE0D71}"/>
          </ac:spMkLst>
        </pc:spChg>
      </pc:sldChg>
      <pc:sldChg chg="addSp modSp add del mod">
        <pc:chgData name="Paul Flintham" userId="9c667512-4df2-4cd6-a38a-97a5a69da614" providerId="ADAL" clId="{0982468C-D07D-45FF-87A2-CB91395744B2}" dt="2024-05-09T14:53:58.382" v="5236" actId="47"/>
        <pc:sldMkLst>
          <pc:docMk/>
          <pc:sldMk cId="3872162913" sldId="319"/>
        </pc:sldMkLst>
        <pc:picChg chg="mod">
          <ac:chgData name="Paul Flintham" userId="9c667512-4df2-4cd6-a38a-97a5a69da614" providerId="ADAL" clId="{0982468C-D07D-45FF-87A2-CB91395744B2}" dt="2024-05-09T14:28:20.892" v="5043" actId="1076"/>
          <ac:picMkLst>
            <pc:docMk/>
            <pc:sldMk cId="3872162913" sldId="319"/>
            <ac:picMk id="4" creationId="{EAE0E55E-404D-9E2B-4135-7A1F2C365454}"/>
          </ac:picMkLst>
        </pc:picChg>
        <pc:picChg chg="add mod">
          <ac:chgData name="Paul Flintham" userId="9c667512-4df2-4cd6-a38a-97a5a69da614" providerId="ADAL" clId="{0982468C-D07D-45FF-87A2-CB91395744B2}" dt="2024-05-09T14:28:24.393" v="5046" actId="1076"/>
          <ac:picMkLst>
            <pc:docMk/>
            <pc:sldMk cId="3872162913" sldId="319"/>
            <ac:picMk id="5" creationId="{5929FCFB-1AC1-F8A8-B9C5-4D0957D10A73}"/>
          </ac:picMkLst>
        </pc:picChg>
        <pc:picChg chg="add mod">
          <ac:chgData name="Paul Flintham" userId="9c667512-4df2-4cd6-a38a-97a5a69da614" providerId="ADAL" clId="{0982468C-D07D-45FF-87A2-CB91395744B2}" dt="2024-05-09T14:28:39.349" v="5050" actId="14100"/>
          <ac:picMkLst>
            <pc:docMk/>
            <pc:sldMk cId="3872162913" sldId="319"/>
            <ac:picMk id="7" creationId="{5FEA0FBE-EB6E-220D-9E35-8600E1D0F6E6}"/>
          </ac:picMkLst>
        </pc:picChg>
        <pc:picChg chg="add mod">
          <ac:chgData name="Paul Flintham" userId="9c667512-4df2-4cd6-a38a-97a5a69da614" providerId="ADAL" clId="{0982468C-D07D-45FF-87A2-CB91395744B2}" dt="2024-05-09T14:28:53.317" v="5053" actId="1076"/>
          <ac:picMkLst>
            <pc:docMk/>
            <pc:sldMk cId="3872162913" sldId="319"/>
            <ac:picMk id="9" creationId="{CEE26095-ECC8-1B35-1E92-B44A73006A9A}"/>
          </ac:picMkLst>
        </pc:picChg>
        <pc:picChg chg="add mod">
          <ac:chgData name="Paul Flintham" userId="9c667512-4df2-4cd6-a38a-97a5a69da614" providerId="ADAL" clId="{0982468C-D07D-45FF-87A2-CB91395744B2}" dt="2024-05-09T14:29:09.402" v="5056" actId="1076"/>
          <ac:picMkLst>
            <pc:docMk/>
            <pc:sldMk cId="3872162913" sldId="319"/>
            <ac:picMk id="11" creationId="{973B94B8-B44D-F6BD-B0DD-695DD832549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260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03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69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519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464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80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019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428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8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70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48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99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paint&#10;&#10;Description automatically generated">
            <a:extLst>
              <a:ext uri="{FF2B5EF4-FFF2-40B4-BE49-F238E27FC236}">
                <a16:creationId xmlns:a16="http://schemas.microsoft.com/office/drawing/2014/main" id="{F729CB8D-3238-9A59-1508-8BB1227C8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95636"/>
            <a:ext cx="1823249" cy="151769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D1E43241-B1D4-0602-E666-4E2AF6381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183" y="508810"/>
            <a:ext cx="337303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Newbald Primary School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Science Progress Assessment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A5269E-308C-A212-0C76-7A3F3786DC6B}"/>
              </a:ext>
            </a:extLst>
          </p:cNvPr>
          <p:cNvSpPr txBox="1"/>
          <p:nvPr/>
        </p:nvSpPr>
        <p:spPr>
          <a:xfrm>
            <a:off x="1235750" y="1649968"/>
            <a:ext cx="4711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altLang="en-US" sz="1800" b="1" i="0" u="sng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5/6 Science Assessment Cycle 1</a:t>
            </a:r>
            <a:endParaRPr lang="en-GB" b="1" u="sng" dirty="0">
              <a:latin typeface="Comic Sans MS" panose="030F0702030302020204" pitchFamily="66" charset="0"/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29EBC656-4C83-43D2-3993-B6756DDD9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5167429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08EFF1E-A1BD-8ADB-DC0B-EB291D5C1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2343110"/>
            <a:ext cx="6358890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Name:			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6F7645B7-9438-766D-EFF1-5D4C8C2C5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5167428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Living things &amp; their habitats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A8BF6C5B-C683-8960-D67C-0BA16EDCA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5894008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F2FEBD4B-4897-E174-A7B5-DA2CB99D0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5894007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Animals, including humans</a:t>
            </a:r>
            <a:endParaRPr kumimoji="0" lang="en-GB" altLang="en-US" sz="12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1A903839-412E-590A-369E-B78A7FC52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6620587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19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6" name="Rounded Rectangle 6">
            <a:extLst>
              <a:ext uri="{FF2B5EF4-FFF2-40B4-BE49-F238E27FC236}">
                <a16:creationId xmlns:a16="http://schemas.microsoft.com/office/drawing/2014/main" id="{45F9AEE0-4D11-FE9A-2079-4445A2A0B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6620586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Properties and Changes of Materials:</a:t>
            </a:r>
            <a:endParaRPr kumimoji="0" lang="en-GB" altLang="en-US" sz="12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7C9AAD76-3C37-A7E4-D534-7F3581C52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7347166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8" name="Rounded Rectangle 6">
            <a:extLst>
              <a:ext uri="{FF2B5EF4-FFF2-40B4-BE49-F238E27FC236}">
                <a16:creationId xmlns:a16="http://schemas.microsoft.com/office/drawing/2014/main" id="{309BCC28-1E9E-591D-54AF-C3D94B31D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7347165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Earth and Space: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9" name="Rounded Rectangle 6">
            <a:extLst>
              <a:ext uri="{FF2B5EF4-FFF2-40B4-BE49-F238E27FC236}">
                <a16:creationId xmlns:a16="http://schemas.microsoft.com/office/drawing/2014/main" id="{472722DA-D25C-0CBC-3120-058B624A8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8073745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20" name="Rounded Rectangle 6">
            <a:extLst>
              <a:ext uri="{FF2B5EF4-FFF2-40B4-BE49-F238E27FC236}">
                <a16:creationId xmlns:a16="http://schemas.microsoft.com/office/drawing/2014/main" id="{8B9884D7-F6A1-A15B-6FA5-31EBBFA2A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8073744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Forces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21" name="Rounded Rectangle 6">
            <a:extLst>
              <a:ext uri="{FF2B5EF4-FFF2-40B4-BE49-F238E27FC236}">
                <a16:creationId xmlns:a16="http://schemas.microsoft.com/office/drawing/2014/main" id="{1ECCF3F7-2DA1-C5BB-B8DC-F6E7C66EC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8800323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</a:t>
            </a:r>
            <a:r>
              <a:rPr lang="en-US" altLang="en-US" sz="16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altLang="en-US" sz="1600" b="1" dirty="0">
                <a:solidFill>
                  <a:srgbClr val="00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75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8CB15AF4-28FE-FCB5-6519-E2CCD332A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8800322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Total: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26" name="Picture 25" descr="A black and white logo of a horse&#10;&#10;Description automatically generated">
            <a:extLst>
              <a:ext uri="{FF2B5EF4-FFF2-40B4-BE49-F238E27FC236}">
                <a16:creationId xmlns:a16="http://schemas.microsoft.com/office/drawing/2014/main" id="{6A94D9CA-14E4-237E-2553-D8E3F75BA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53" y="348192"/>
            <a:ext cx="1008177" cy="1008177"/>
          </a:xfrm>
          <a:prstGeom prst="ellipse">
            <a:avLst/>
          </a:prstGeom>
          <a:ln w="254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" name="Picture 29" descr="A yellow and black sign&#10;&#10;Description automatically generated">
            <a:extLst>
              <a:ext uri="{FF2B5EF4-FFF2-40B4-BE49-F238E27FC236}">
                <a16:creationId xmlns:a16="http://schemas.microsoft.com/office/drawing/2014/main" id="{F66B201F-3371-97C7-B0C5-3DF984F702B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27" y="3945354"/>
            <a:ext cx="3678943" cy="841250"/>
          </a:xfrm>
          <a:prstGeom prst="rect">
            <a:avLst/>
          </a:prstGeom>
        </p:spPr>
      </p:pic>
      <p:sp>
        <p:nvSpPr>
          <p:cNvPr id="31" name="Rounded Rectangle 6">
            <a:extLst>
              <a:ext uri="{FF2B5EF4-FFF2-40B4-BE49-F238E27FC236}">
                <a16:creationId xmlns:a16="http://schemas.microsoft.com/office/drawing/2014/main" id="{513733EF-4E2E-B1D7-D70A-F85411CBB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3025821"/>
            <a:ext cx="286194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Group: 	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2" name="Rounded Rectangle 6">
            <a:extLst>
              <a:ext uri="{FF2B5EF4-FFF2-40B4-BE49-F238E27FC236}">
                <a16:creationId xmlns:a16="http://schemas.microsoft.com/office/drawing/2014/main" id="{C59ECC03-530A-E7DA-46A0-13AB19E5D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3100" y="3005216"/>
            <a:ext cx="339534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Date: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9" name="Picture 8" descr="A cartoon otter on a purple circle&#10;&#10;Description automatically generated">
            <a:extLst>
              <a:ext uri="{FF2B5EF4-FFF2-40B4-BE49-F238E27FC236}">
                <a16:creationId xmlns:a16="http://schemas.microsoft.com/office/drawing/2014/main" id="{0860D5E9-A02D-393A-7937-53C3A39B8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13" y="1545246"/>
            <a:ext cx="754157" cy="70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34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D287DEE-6246-F7CE-310D-21BA6BBB4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181" y="136458"/>
            <a:ext cx="3759362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Newbald Primary School Science Progress Assessment</a:t>
            </a:r>
            <a:endParaRPr kumimoji="0" lang="en-GB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E03BC461-6E9E-78F0-15C1-65A1812D2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75" y="850900"/>
            <a:ext cx="6496050" cy="460375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Name:			</a:t>
            </a: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Group: 	Date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AA35007-A97A-60BE-D704-A8F5582AC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203" y="1503242"/>
            <a:ext cx="395172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Living things &amp; their habitats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909BD8-691E-C345-F103-DCC86BCAFE6E}"/>
              </a:ext>
            </a:extLst>
          </p:cNvPr>
          <p:cNvSpPr txBox="1"/>
          <p:nvPr/>
        </p:nvSpPr>
        <p:spPr>
          <a:xfrm>
            <a:off x="1155700" y="378281"/>
            <a:ext cx="4711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altLang="en-US" sz="1800" b="1" i="0" u="sng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</a:t>
            </a:r>
            <a:r>
              <a:rPr lang="en-GB" altLang="en-US" b="1" u="sng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kumimoji="0" lang="en-GB" altLang="en-US" sz="1800" b="1" i="0" u="sng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/6 Science Assessment Cycle 1</a:t>
            </a:r>
            <a:endParaRPr lang="en-GB" b="1" u="sng" dirty="0">
              <a:latin typeface="Comic Sans MS" panose="030F0702030302020204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3F6E12-03D0-974C-8F2E-2B571639D554}"/>
              </a:ext>
            </a:extLst>
          </p:cNvPr>
          <p:cNvSpPr txBox="1"/>
          <p:nvPr/>
        </p:nvSpPr>
        <p:spPr>
          <a:xfrm>
            <a:off x="5483224" y="4877341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DCE02DB0-2320-FA8B-CBB6-A3C11487A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736" y="1461951"/>
            <a:ext cx="1965325" cy="460375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2" name="Picture 1" descr="A black and white logo of a horse&#10;&#10;Description automatically generated">
            <a:extLst>
              <a:ext uri="{FF2B5EF4-FFF2-40B4-BE49-F238E27FC236}">
                <a16:creationId xmlns:a16="http://schemas.microsoft.com/office/drawing/2014/main" id="{1949A9E2-AE62-D970-801A-BF58F2DC33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80" y="110001"/>
            <a:ext cx="326875" cy="326875"/>
          </a:xfrm>
          <a:prstGeom prst="ellipse">
            <a:avLst/>
          </a:prstGeom>
          <a:ln w="127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CF8058-E47F-2F85-5CA5-5D5F31102205}"/>
              </a:ext>
            </a:extLst>
          </p:cNvPr>
          <p:cNvSpPr txBox="1"/>
          <p:nvPr/>
        </p:nvSpPr>
        <p:spPr>
          <a:xfrm>
            <a:off x="266862" y="2249564"/>
            <a:ext cx="299703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Germinating seeds</a:t>
            </a:r>
            <a:endParaRPr lang="en-GB" sz="1400" b="1" dirty="0">
              <a:solidFill>
                <a:srgbClr val="0066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Mary wants to find out if some types of seed germinate more quickly than others. Mary plants her seeds in seed trays.</a:t>
            </a:r>
            <a:endParaRPr lang="en-GB" sz="14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CFA142-8F76-3D55-28EA-42407A7D6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2000902"/>
            <a:ext cx="2568575" cy="290930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E5A32D9-1B59-9F96-BC8C-57AF3E65CE83}"/>
              </a:ext>
            </a:extLst>
          </p:cNvPr>
          <p:cNvSpPr txBox="1"/>
          <p:nvPr/>
        </p:nvSpPr>
        <p:spPr>
          <a:xfrm>
            <a:off x="180974" y="4031682"/>
            <a:ext cx="3743325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1. Name the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variable Mary is changing in her investigation.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954A9AB-7D12-3CBB-4CC9-C1BCAF459220}"/>
              </a:ext>
            </a:extLst>
          </p:cNvPr>
          <p:cNvCxnSpPr/>
          <p:nvPr/>
        </p:nvCxnSpPr>
        <p:spPr>
          <a:xfrm>
            <a:off x="180975" y="5143500"/>
            <a:ext cx="53945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D54242-2537-90F1-8ED8-B1BDD48467B4}"/>
              </a:ext>
            </a:extLst>
          </p:cNvPr>
          <p:cNvSpPr txBox="1"/>
          <p:nvPr/>
        </p:nvSpPr>
        <p:spPr>
          <a:xfrm>
            <a:off x="180974" y="5207811"/>
            <a:ext cx="6130926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Mugabi needs to make sure her investigation is fair.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D2FCEE-BE70-D3D9-B93D-A217E6F62F8B}"/>
              </a:ext>
            </a:extLst>
          </p:cNvPr>
          <p:cNvSpPr txBox="1"/>
          <p:nvPr/>
        </p:nvSpPr>
        <p:spPr>
          <a:xfrm>
            <a:off x="180974" y="5573037"/>
            <a:ext cx="6292850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2. Name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TWO</a:t>
            </a:r>
            <a:r>
              <a:rPr lang="en-US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things (constants) Mary should keep the same to make her investigation fair.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9652732-0503-FB45-7812-57911C2B42DA}"/>
              </a:ext>
            </a:extLst>
          </p:cNvPr>
          <p:cNvCxnSpPr/>
          <p:nvPr/>
        </p:nvCxnSpPr>
        <p:spPr>
          <a:xfrm>
            <a:off x="566616" y="6489700"/>
            <a:ext cx="53945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8BAF7A-C3F7-7333-0547-9BC14BAF6957}"/>
              </a:ext>
            </a:extLst>
          </p:cNvPr>
          <p:cNvCxnSpPr/>
          <p:nvPr/>
        </p:nvCxnSpPr>
        <p:spPr>
          <a:xfrm>
            <a:off x="566616" y="6934200"/>
            <a:ext cx="53945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C1672BF-EA1A-F399-88DB-D02AD981FD5C}"/>
              </a:ext>
            </a:extLst>
          </p:cNvPr>
          <p:cNvSpPr txBox="1"/>
          <p:nvPr/>
        </p:nvSpPr>
        <p:spPr>
          <a:xfrm>
            <a:off x="314203" y="6149968"/>
            <a:ext cx="504826" cy="389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endParaRPr lang="en-GB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10E695-0A53-8F45-0DB1-6083866D5460}"/>
              </a:ext>
            </a:extLst>
          </p:cNvPr>
          <p:cNvSpPr txBox="1"/>
          <p:nvPr/>
        </p:nvSpPr>
        <p:spPr>
          <a:xfrm>
            <a:off x="314203" y="6568327"/>
            <a:ext cx="504826" cy="389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ii</a:t>
            </a:r>
            <a:endParaRPr lang="en-GB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7582A0-1C38-19B0-1391-2C2153B06351}"/>
              </a:ext>
            </a:extLst>
          </p:cNvPr>
          <p:cNvSpPr txBox="1"/>
          <p:nvPr/>
        </p:nvSpPr>
        <p:spPr>
          <a:xfrm>
            <a:off x="5465884" y="695920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219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4B5524-217F-5833-5838-4F516DC9E5F2}"/>
              </a:ext>
            </a:extLst>
          </p:cNvPr>
          <p:cNvSpPr txBox="1"/>
          <p:nvPr/>
        </p:nvSpPr>
        <p:spPr>
          <a:xfrm>
            <a:off x="361010" y="588091"/>
            <a:ext cx="3086100" cy="1384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Plant Life Cycle</a:t>
            </a:r>
            <a:endParaRPr lang="en-GB" sz="16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These stages in the life cycle of a flowering plant are not in the right order.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186348-39BA-E66D-CDFF-35371BE4F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142" y="160627"/>
            <a:ext cx="2337358" cy="17895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5EFF7F-CDDA-FF35-7D9F-D17631D4E576}"/>
              </a:ext>
            </a:extLst>
          </p:cNvPr>
          <p:cNvSpPr txBox="1"/>
          <p:nvPr/>
        </p:nvSpPr>
        <p:spPr>
          <a:xfrm>
            <a:off x="152077" y="2175901"/>
            <a:ext cx="2819400" cy="1314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3. Complete the life cycle in the right order. Put the letter showing each stage in the correct box. Two have been done for you.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72DF0D-82F1-1117-B509-BE89D1046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155" y="2074013"/>
            <a:ext cx="2500313" cy="247768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05878C-E6E7-5A8D-26DE-E3DB72F2A585}"/>
              </a:ext>
            </a:extLst>
          </p:cNvPr>
          <p:cNvSpPr txBox="1"/>
          <p:nvPr/>
        </p:nvSpPr>
        <p:spPr>
          <a:xfrm>
            <a:off x="5634135" y="417593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1</a:t>
            </a: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186FC4-334D-B825-FDB6-AAE682A49B80}"/>
              </a:ext>
            </a:extLst>
          </p:cNvPr>
          <p:cNvSpPr txBox="1"/>
          <p:nvPr/>
        </p:nvSpPr>
        <p:spPr>
          <a:xfrm>
            <a:off x="152077" y="4602893"/>
            <a:ext cx="6015782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4. Why are some wild flowers highly scented with brightly </a:t>
            </a:r>
            <a:r>
              <a:rPr lang="en-US" sz="1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coloured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petals?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3015BE-F8EE-4E74-4A6F-D8B3D672FD25}"/>
              </a:ext>
            </a:extLst>
          </p:cNvPr>
          <p:cNvSpPr txBox="1"/>
          <p:nvPr/>
        </p:nvSpPr>
        <p:spPr>
          <a:xfrm>
            <a:off x="5613400" y="535923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55F2A4-C666-7B98-9ACE-95A919492B4E}"/>
              </a:ext>
            </a:extLst>
          </p:cNvPr>
          <p:cNvCxnSpPr/>
          <p:nvPr/>
        </p:nvCxnSpPr>
        <p:spPr>
          <a:xfrm>
            <a:off x="254000" y="5563013"/>
            <a:ext cx="53945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84A11ED-2F23-D958-957F-ED55BC8A9CC1}"/>
              </a:ext>
            </a:extLst>
          </p:cNvPr>
          <p:cNvSpPr txBox="1"/>
          <p:nvPr/>
        </p:nvSpPr>
        <p:spPr>
          <a:xfrm>
            <a:off x="152077" y="5823514"/>
            <a:ext cx="61046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5. Some flowering plants are wind pollinated. For these plants, what does the wind carry from one flower to another?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7B8F83-DF85-DA86-2DAA-EA28DE3907E4}"/>
              </a:ext>
            </a:extLst>
          </p:cNvPr>
          <p:cNvSpPr txBox="1"/>
          <p:nvPr/>
        </p:nvSpPr>
        <p:spPr>
          <a:xfrm>
            <a:off x="5648568" y="637325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BE4F8A-DB62-13F3-7E8F-72794E39BBA9}"/>
              </a:ext>
            </a:extLst>
          </p:cNvPr>
          <p:cNvCxnSpPr/>
          <p:nvPr/>
        </p:nvCxnSpPr>
        <p:spPr>
          <a:xfrm>
            <a:off x="218832" y="6718970"/>
            <a:ext cx="53945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Tribal youth aid pollinators with Extension-improved seed bombs | WSU  Insider | Washington State University">
            <a:extLst>
              <a:ext uri="{FF2B5EF4-FFF2-40B4-BE49-F238E27FC236}">
                <a16:creationId xmlns:a16="http://schemas.microsoft.com/office/drawing/2014/main" id="{9A02D416-C397-C254-9AEF-C32789969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008" y="275123"/>
            <a:ext cx="1186216" cy="78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E840DC9-27D5-C7D8-D571-734442A37C3F}"/>
              </a:ext>
            </a:extLst>
          </p:cNvPr>
          <p:cNvSpPr txBox="1"/>
          <p:nvPr/>
        </p:nvSpPr>
        <p:spPr>
          <a:xfrm>
            <a:off x="152077" y="6937318"/>
            <a:ext cx="5403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6. Explain what these parts do to help plants to grow well.</a:t>
            </a:r>
            <a:endParaRPr lang="en-GB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87312F-0AE7-2AEB-5D41-128EE30B6870}"/>
              </a:ext>
            </a:extLst>
          </p:cNvPr>
          <p:cNvSpPr txBox="1"/>
          <p:nvPr/>
        </p:nvSpPr>
        <p:spPr>
          <a:xfrm>
            <a:off x="244718" y="7297214"/>
            <a:ext cx="5403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Roots:</a:t>
            </a:r>
            <a:endParaRPr lang="en-GB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72DE06-CC3B-C07D-8DF6-CB1FF80936FE}"/>
              </a:ext>
            </a:extLst>
          </p:cNvPr>
          <p:cNvSpPr txBox="1"/>
          <p:nvPr/>
        </p:nvSpPr>
        <p:spPr>
          <a:xfrm>
            <a:off x="254000" y="8401582"/>
            <a:ext cx="5403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(ii) Leaves:</a:t>
            </a:r>
            <a:endParaRPr lang="en-GB" sz="1400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B6B42CD-C514-DA50-A4EF-C1A51B83F17A}"/>
              </a:ext>
            </a:extLst>
          </p:cNvPr>
          <p:cNvCxnSpPr/>
          <p:nvPr/>
        </p:nvCxnSpPr>
        <p:spPr>
          <a:xfrm>
            <a:off x="239567" y="7618361"/>
            <a:ext cx="53945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33A4144-01F2-7C9E-FFDC-716EBB4DD102}"/>
              </a:ext>
            </a:extLst>
          </p:cNvPr>
          <p:cNvCxnSpPr/>
          <p:nvPr/>
        </p:nvCxnSpPr>
        <p:spPr>
          <a:xfrm>
            <a:off x="239567" y="8024761"/>
            <a:ext cx="53945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33EAB07-5268-04BE-A665-3CADAF66D18D}"/>
              </a:ext>
            </a:extLst>
          </p:cNvPr>
          <p:cNvCxnSpPr/>
          <p:nvPr/>
        </p:nvCxnSpPr>
        <p:spPr>
          <a:xfrm>
            <a:off x="254000" y="8709359"/>
            <a:ext cx="53945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CFAE887-71F8-07FB-5B50-2A46AD37A5AF}"/>
              </a:ext>
            </a:extLst>
          </p:cNvPr>
          <p:cNvCxnSpPr/>
          <p:nvPr/>
        </p:nvCxnSpPr>
        <p:spPr>
          <a:xfrm>
            <a:off x="263282" y="9091561"/>
            <a:ext cx="53945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2BE67A8-D033-F042-F19B-0BFB6A7F067A}"/>
              </a:ext>
            </a:extLst>
          </p:cNvPr>
          <p:cNvSpPr txBox="1"/>
          <p:nvPr/>
        </p:nvSpPr>
        <p:spPr>
          <a:xfrm>
            <a:off x="5648568" y="7759843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E79FE45-1502-94D2-229E-93677E089707}"/>
              </a:ext>
            </a:extLst>
          </p:cNvPr>
          <p:cNvSpPr txBox="1"/>
          <p:nvPr/>
        </p:nvSpPr>
        <p:spPr>
          <a:xfrm>
            <a:off x="5672559" y="897715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907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1318C15C-40FD-4DDD-C871-EC50BA5A6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792" y="252985"/>
            <a:ext cx="3775755" cy="320141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C3B8559-6904-38E3-DC1D-5962BC3E09B1}"/>
              </a:ext>
            </a:extLst>
          </p:cNvPr>
          <p:cNvSpPr txBox="1"/>
          <p:nvPr/>
        </p:nvSpPr>
        <p:spPr>
          <a:xfrm>
            <a:off x="288453" y="2372979"/>
            <a:ext cx="2679699" cy="924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Describe what the parts of the flower do in the life cycle of the plant.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C0E1FF-63B4-0128-7E1F-4902FCA05FFB}"/>
              </a:ext>
            </a:extLst>
          </p:cNvPr>
          <p:cNvSpPr txBox="1"/>
          <p:nvPr/>
        </p:nvSpPr>
        <p:spPr>
          <a:xfrm>
            <a:off x="393700" y="3454400"/>
            <a:ext cx="342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7. </a:t>
            </a:r>
            <a:r>
              <a:rPr lang="en-US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The petal </a:t>
            </a:r>
            <a:endParaRPr lang="en-GB" sz="1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9651C0-3304-007A-53FB-058B8C584687}"/>
              </a:ext>
            </a:extLst>
          </p:cNvPr>
          <p:cNvSpPr txBox="1"/>
          <p:nvPr/>
        </p:nvSpPr>
        <p:spPr>
          <a:xfrm>
            <a:off x="393700" y="5457059"/>
            <a:ext cx="342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8. </a:t>
            </a:r>
            <a:r>
              <a:rPr lang="en-US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The stamen </a:t>
            </a:r>
            <a:endParaRPr lang="en-GB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66DCB5-C4A8-6AE3-C581-57EA4CC660AB}"/>
              </a:ext>
            </a:extLst>
          </p:cNvPr>
          <p:cNvSpPr txBox="1"/>
          <p:nvPr/>
        </p:nvSpPr>
        <p:spPr>
          <a:xfrm>
            <a:off x="393700" y="7459718"/>
            <a:ext cx="342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9. </a:t>
            </a:r>
            <a:r>
              <a:rPr lang="en-US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The stigma </a:t>
            </a:r>
            <a:endParaRPr lang="en-GB" sz="1400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E25E7EB-CBD6-5CA9-8255-B8E8BAE0D604}"/>
              </a:ext>
            </a:extLst>
          </p:cNvPr>
          <p:cNvCxnSpPr/>
          <p:nvPr/>
        </p:nvCxnSpPr>
        <p:spPr>
          <a:xfrm>
            <a:off x="393700" y="6143824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0A0F728-CD7B-17DC-498A-A8355D10F40E}"/>
              </a:ext>
            </a:extLst>
          </p:cNvPr>
          <p:cNvCxnSpPr/>
          <p:nvPr/>
        </p:nvCxnSpPr>
        <p:spPr>
          <a:xfrm>
            <a:off x="393700" y="6601024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DCFA3DC-BFB2-7A61-AD4C-568E71F5B082}"/>
              </a:ext>
            </a:extLst>
          </p:cNvPr>
          <p:cNvCxnSpPr/>
          <p:nvPr/>
        </p:nvCxnSpPr>
        <p:spPr>
          <a:xfrm>
            <a:off x="393700" y="7096324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23D0EC9-F516-ABE2-E8BD-5427C46A849C}"/>
              </a:ext>
            </a:extLst>
          </p:cNvPr>
          <p:cNvCxnSpPr/>
          <p:nvPr/>
        </p:nvCxnSpPr>
        <p:spPr>
          <a:xfrm>
            <a:off x="393700" y="4175324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157FA8A-526D-794A-CBBA-842E3AB53B03}"/>
              </a:ext>
            </a:extLst>
          </p:cNvPr>
          <p:cNvCxnSpPr/>
          <p:nvPr/>
        </p:nvCxnSpPr>
        <p:spPr>
          <a:xfrm>
            <a:off x="393700" y="4632524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2DCE54B-8A28-DDA8-5869-137B99CFEBAC}"/>
              </a:ext>
            </a:extLst>
          </p:cNvPr>
          <p:cNvCxnSpPr/>
          <p:nvPr/>
        </p:nvCxnSpPr>
        <p:spPr>
          <a:xfrm>
            <a:off x="393700" y="5127824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4E63DAE-EA00-D1D2-DAC2-DCE80660DAC3}"/>
              </a:ext>
            </a:extLst>
          </p:cNvPr>
          <p:cNvCxnSpPr/>
          <p:nvPr/>
        </p:nvCxnSpPr>
        <p:spPr>
          <a:xfrm>
            <a:off x="393700" y="8096648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594954E-66B7-F6B3-12A9-D79F68FDFE13}"/>
              </a:ext>
            </a:extLst>
          </p:cNvPr>
          <p:cNvCxnSpPr/>
          <p:nvPr/>
        </p:nvCxnSpPr>
        <p:spPr>
          <a:xfrm>
            <a:off x="393700" y="8553848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1615B30-6C3E-588D-5CBF-459081B56D12}"/>
              </a:ext>
            </a:extLst>
          </p:cNvPr>
          <p:cNvCxnSpPr/>
          <p:nvPr/>
        </p:nvCxnSpPr>
        <p:spPr>
          <a:xfrm>
            <a:off x="393700" y="9049148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C5659E0-9692-E699-639E-4A98A1B37B23}"/>
              </a:ext>
            </a:extLst>
          </p:cNvPr>
          <p:cNvSpPr txBox="1"/>
          <p:nvPr/>
        </p:nvSpPr>
        <p:spPr>
          <a:xfrm>
            <a:off x="5578947" y="5011513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7D26DF8-1183-1676-3A43-554996F75612}"/>
              </a:ext>
            </a:extLst>
          </p:cNvPr>
          <p:cNvSpPr txBox="1"/>
          <p:nvPr/>
        </p:nvSpPr>
        <p:spPr>
          <a:xfrm>
            <a:off x="5578947" y="692704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B9CBA1-7AC6-FB32-B628-5A2FA01423D5}"/>
              </a:ext>
            </a:extLst>
          </p:cNvPr>
          <p:cNvSpPr txBox="1"/>
          <p:nvPr/>
        </p:nvSpPr>
        <p:spPr>
          <a:xfrm>
            <a:off x="5578947" y="890824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927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0BB462-4E49-0FF3-F2CE-F002B53B8D77}"/>
              </a:ext>
            </a:extLst>
          </p:cNvPr>
          <p:cNvSpPr txBox="1"/>
          <p:nvPr/>
        </p:nvSpPr>
        <p:spPr>
          <a:xfrm>
            <a:off x="304800" y="247693"/>
            <a:ext cx="6178550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10. Number these stages 1-5 to order a life cycle of a bird. One has been done for you.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14C3DF-9FF8-C90C-BB32-29FBD823D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85" y="820479"/>
            <a:ext cx="4562475" cy="29457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258EAD-31C2-5A58-F174-20D3A37B8E6A}"/>
              </a:ext>
            </a:extLst>
          </p:cNvPr>
          <p:cNvSpPr txBox="1"/>
          <p:nvPr/>
        </p:nvSpPr>
        <p:spPr>
          <a:xfrm>
            <a:off x="273048" y="3857153"/>
            <a:ext cx="5397500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Here is the life cycle of a rabbit.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836D18-4B33-EF07-02A8-100532173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" y="4182178"/>
            <a:ext cx="5537200" cy="27510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7C9791D-129D-FA95-8748-BFCBACB6B914}"/>
              </a:ext>
            </a:extLst>
          </p:cNvPr>
          <p:cNvSpPr txBox="1"/>
          <p:nvPr/>
        </p:nvSpPr>
        <p:spPr>
          <a:xfrm>
            <a:off x="133348" y="7011064"/>
            <a:ext cx="6496052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11. Write the letters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A, B, C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to match the illustrations of the life cycle of the rabbit with the correct description of each stage.</a:t>
            </a: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35BA8793-D03D-EDE8-84D7-E098A9810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9858" y="7787323"/>
            <a:ext cx="1944370" cy="116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/>
            <a:r>
              <a:rPr lang="en-GB" sz="1200" b="1" kern="120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Adult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0" fontAlgn="base" hangingPunct="0"/>
            <a:r>
              <a:rPr lang="en-GB" sz="1200" kern="120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adult male rabbit will mate with an adult female rabbit and reproduce.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365A7D4D-F987-064D-3D96-C43E46ACB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673" y="7807008"/>
            <a:ext cx="1352550" cy="9499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eaLnBrk="0" fontAlgn="base" hangingPunct="0"/>
            <a:r>
              <a:rPr lang="en-GB" sz="1200" b="1" kern="120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Embryo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0" fontAlgn="base" hangingPunct="0"/>
            <a:r>
              <a:rPr lang="en-GB" sz="1200" kern="120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embryo grows inside the female rabbit.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5D01C13E-8F6A-7992-C1FF-FED8576E3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7573" y="7775258"/>
            <a:ext cx="1895475" cy="137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/>
            <a:r>
              <a:rPr lang="en-GB" sz="1200" b="1" kern="120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Kitten (baby rabbit)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0" fontAlgn="base" hangingPunct="0"/>
            <a:r>
              <a:rPr lang="en-GB" sz="1200" kern="120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kitten drinks milk from the female. As it grows, it develops fur and starts to eat solid food.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 Box 12">
            <a:extLst>
              <a:ext uri="{FF2B5EF4-FFF2-40B4-BE49-F238E27FC236}">
                <a16:creationId xmlns:a16="http://schemas.microsoft.com/office/drawing/2014/main" id="{3610255F-7218-D127-8F90-3E054BF9D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48" y="7807008"/>
            <a:ext cx="1171575" cy="9499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/>
            <a:r>
              <a:rPr lang="en-GB" sz="1200" b="1" kern="120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Adolescent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0" fontAlgn="base" hangingPunct="0"/>
            <a:r>
              <a:rPr lang="en-GB" sz="1200" kern="120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young rabbit grows and develops.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ounded Rectangle 288">
            <a:extLst>
              <a:ext uri="{FF2B5EF4-FFF2-40B4-BE49-F238E27FC236}">
                <a16:creationId xmlns:a16="http://schemas.microsoft.com/office/drawing/2014/main" id="{144F2977-1CE1-2A6F-493B-302E9AB3F04A}"/>
              </a:ext>
            </a:extLst>
          </p:cNvPr>
          <p:cNvSpPr/>
          <p:nvPr/>
        </p:nvSpPr>
        <p:spPr>
          <a:xfrm>
            <a:off x="495298" y="8715693"/>
            <a:ext cx="371475" cy="396240"/>
          </a:xfrm>
          <a:prstGeom prst="roundRect">
            <a:avLst/>
          </a:prstGeom>
          <a:solidFill>
            <a:schemeClr val="bg1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6" name="Rounded Rectangle 289">
            <a:extLst>
              <a:ext uri="{FF2B5EF4-FFF2-40B4-BE49-F238E27FC236}">
                <a16:creationId xmlns:a16="http://schemas.microsoft.com/office/drawing/2014/main" id="{3C7A5E07-02C8-565A-2DCC-DA7DEBB990BC}"/>
              </a:ext>
            </a:extLst>
          </p:cNvPr>
          <p:cNvSpPr/>
          <p:nvPr/>
        </p:nvSpPr>
        <p:spPr>
          <a:xfrm>
            <a:off x="2362198" y="8715693"/>
            <a:ext cx="371475" cy="39624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7" name="Rounded Rectangle 290">
            <a:extLst>
              <a:ext uri="{FF2B5EF4-FFF2-40B4-BE49-F238E27FC236}">
                <a16:creationId xmlns:a16="http://schemas.microsoft.com/office/drawing/2014/main" id="{DFB297E4-6A8B-3C4A-480F-56B2B52114FF}"/>
              </a:ext>
            </a:extLst>
          </p:cNvPr>
          <p:cNvSpPr/>
          <p:nvPr/>
        </p:nvSpPr>
        <p:spPr>
          <a:xfrm>
            <a:off x="4038598" y="8897303"/>
            <a:ext cx="371475" cy="39624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8" name="Rounded Rectangle 291">
            <a:extLst>
              <a:ext uri="{FF2B5EF4-FFF2-40B4-BE49-F238E27FC236}">
                <a16:creationId xmlns:a16="http://schemas.microsoft.com/office/drawing/2014/main" id="{C57A7F8A-0728-F003-99D1-B3A5F40505AF}"/>
              </a:ext>
            </a:extLst>
          </p:cNvPr>
          <p:cNvSpPr/>
          <p:nvPr/>
        </p:nvSpPr>
        <p:spPr>
          <a:xfrm>
            <a:off x="5734048" y="8715693"/>
            <a:ext cx="371475" cy="39624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DE1397-5A5F-22D7-AFF9-E3E66BB90CB2}"/>
              </a:ext>
            </a:extLst>
          </p:cNvPr>
          <p:cNvSpPr txBox="1"/>
          <p:nvPr/>
        </p:nvSpPr>
        <p:spPr>
          <a:xfrm>
            <a:off x="5511003" y="338928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194724-FE36-772D-9404-C2D9811FDAAE}"/>
              </a:ext>
            </a:extLst>
          </p:cNvPr>
          <p:cNvSpPr txBox="1"/>
          <p:nvPr/>
        </p:nvSpPr>
        <p:spPr>
          <a:xfrm>
            <a:off x="5581648" y="919175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419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131413-7352-65B6-524A-4B844D2A6EF6}"/>
              </a:ext>
            </a:extLst>
          </p:cNvPr>
          <p:cNvSpPr txBox="1"/>
          <p:nvPr/>
        </p:nvSpPr>
        <p:spPr>
          <a:xfrm>
            <a:off x="279400" y="234993"/>
            <a:ext cx="6337300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rabbit is a mammal. Look again at the life cycles of a bird and a rabbit.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7DC99E-E3D5-2B63-9AAF-CE13DF34D8E0}"/>
              </a:ext>
            </a:extLst>
          </p:cNvPr>
          <p:cNvSpPr txBox="1"/>
          <p:nvPr/>
        </p:nvSpPr>
        <p:spPr>
          <a:xfrm>
            <a:off x="279400" y="716459"/>
            <a:ext cx="6210300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12. Give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one similarity between the life cycle of a rabbits and the life cycle of a bird.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529BE9-7914-6483-76BB-AAD0619F1797}"/>
              </a:ext>
            </a:extLst>
          </p:cNvPr>
          <p:cNvSpPr txBox="1"/>
          <p:nvPr/>
        </p:nvSpPr>
        <p:spPr>
          <a:xfrm>
            <a:off x="279400" y="2562424"/>
            <a:ext cx="6210300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13. Give one difference between the life cycle of a rabbit and the life cycle of a bird.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885554-2898-C77D-8E58-59154D8F008E}"/>
              </a:ext>
            </a:extLst>
          </p:cNvPr>
          <p:cNvSpPr txBox="1"/>
          <p:nvPr/>
        </p:nvSpPr>
        <p:spPr>
          <a:xfrm>
            <a:off x="5499100" y="423911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A6652D1-E5AF-D426-6579-A50EDFCE89BF}"/>
              </a:ext>
            </a:extLst>
          </p:cNvPr>
          <p:cNvCxnSpPr/>
          <p:nvPr/>
        </p:nvCxnSpPr>
        <p:spPr>
          <a:xfrm>
            <a:off x="393700" y="1648024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939EFA-9006-4E11-B11C-B135590082A5}"/>
              </a:ext>
            </a:extLst>
          </p:cNvPr>
          <p:cNvCxnSpPr/>
          <p:nvPr/>
        </p:nvCxnSpPr>
        <p:spPr>
          <a:xfrm>
            <a:off x="393700" y="2105224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CD85B78-3861-1288-E0A3-0DA5B1589AF8}"/>
              </a:ext>
            </a:extLst>
          </p:cNvPr>
          <p:cNvCxnSpPr/>
          <p:nvPr/>
        </p:nvCxnSpPr>
        <p:spPr>
          <a:xfrm>
            <a:off x="393700" y="3591124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BF07D70-948B-BF67-9D72-73AAF56F7F7B}"/>
              </a:ext>
            </a:extLst>
          </p:cNvPr>
          <p:cNvCxnSpPr/>
          <p:nvPr/>
        </p:nvCxnSpPr>
        <p:spPr>
          <a:xfrm>
            <a:off x="393700" y="4048324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CE2E85B-5073-BEA8-3F7B-0D6C85CD2075}"/>
              </a:ext>
            </a:extLst>
          </p:cNvPr>
          <p:cNvSpPr txBox="1"/>
          <p:nvPr/>
        </p:nvSpPr>
        <p:spPr>
          <a:xfrm>
            <a:off x="5499100" y="218999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868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17A559-6B41-32C9-F0D4-1CA9107795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774"/>
          <a:stretch/>
        </p:blipFill>
        <p:spPr>
          <a:xfrm>
            <a:off x="34335" y="1101008"/>
            <a:ext cx="6858000" cy="37574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3D51DB-63B8-A3D3-E186-92ACC9102D79}"/>
              </a:ext>
            </a:extLst>
          </p:cNvPr>
          <p:cNvSpPr txBox="1"/>
          <p:nvPr/>
        </p:nvSpPr>
        <p:spPr>
          <a:xfrm>
            <a:off x="171450" y="4528358"/>
            <a:ext cx="6273800" cy="358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The graph below shows how Adam has grown in height.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400CFA-4B1D-C7F7-9641-76F2FCF3B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2" y="4948493"/>
            <a:ext cx="3784600" cy="325072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36BE8F4-A38F-960C-B265-132C7FE23B6C}"/>
              </a:ext>
            </a:extLst>
          </p:cNvPr>
          <p:cNvSpPr txBox="1"/>
          <p:nvPr/>
        </p:nvSpPr>
        <p:spPr>
          <a:xfrm>
            <a:off x="254000" y="6287392"/>
            <a:ext cx="2197100" cy="820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15. </a:t>
            </a: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Look at the graph</a:t>
            </a:r>
            <a:r>
              <a:rPr lang="en-US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. How tall was Adam on his fifth birthday?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809DD2-B87E-B407-3D55-774C8349EA7C}"/>
              </a:ext>
            </a:extLst>
          </p:cNvPr>
          <p:cNvSpPr txBox="1"/>
          <p:nvPr/>
        </p:nvSpPr>
        <p:spPr>
          <a:xfrm>
            <a:off x="254000" y="8199215"/>
            <a:ext cx="6273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16. </a:t>
            </a: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Look at the graph. </a:t>
            </a:r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Tick </a:t>
            </a:r>
            <a:r>
              <a:rPr lang="en-US" sz="14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ONE </a:t>
            </a:r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box to show when Adam grew most quickly in height.</a:t>
            </a:r>
            <a:endParaRPr lang="en-GB" sz="1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2DBD0CF-F171-25FA-040B-44194A99F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9762" y="8460825"/>
            <a:ext cx="4082374" cy="120375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0FED6BF-E01B-4A01-E684-4297E06605E7}"/>
              </a:ext>
            </a:extLst>
          </p:cNvPr>
          <p:cNvSpPr txBox="1"/>
          <p:nvPr/>
        </p:nvSpPr>
        <p:spPr>
          <a:xfrm>
            <a:off x="254000" y="7284244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................................... cm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8BD1F0-0653-CEA0-0268-D59E1F665547}"/>
              </a:ext>
            </a:extLst>
          </p:cNvPr>
          <p:cNvSpPr txBox="1"/>
          <p:nvPr/>
        </p:nvSpPr>
        <p:spPr>
          <a:xfrm>
            <a:off x="2317750" y="761510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799B61-39B4-074D-FF29-C25755D8981A}"/>
              </a:ext>
            </a:extLst>
          </p:cNvPr>
          <p:cNvSpPr txBox="1"/>
          <p:nvPr/>
        </p:nvSpPr>
        <p:spPr>
          <a:xfrm>
            <a:off x="5734050" y="445464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5350D5-E7C2-A728-ACF7-0EFD865E866A}"/>
              </a:ext>
            </a:extLst>
          </p:cNvPr>
          <p:cNvSpPr txBox="1"/>
          <p:nvPr/>
        </p:nvSpPr>
        <p:spPr>
          <a:xfrm>
            <a:off x="5734050" y="9371580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85C6BC81-3BF0-4386-A106-D62416DC1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3" y="10586"/>
            <a:ext cx="41456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Animals, </a:t>
            </a:r>
            <a:r>
              <a:rPr lang="en-GB" altLang="en-US" sz="2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Including Humans</a:t>
            </a:r>
            <a:endParaRPr kumimoji="0" lang="en-GB" altLang="en-US" sz="24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DEF5A474-2189-D516-7F9B-567D50A68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2475" y="89066"/>
            <a:ext cx="1965325" cy="362797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A5290F-32AC-79B9-5894-2C8C0AB1AB18}"/>
              </a:ext>
            </a:extLst>
          </p:cNvPr>
          <p:cNvSpPr txBox="1"/>
          <p:nvPr/>
        </p:nvSpPr>
        <p:spPr>
          <a:xfrm>
            <a:off x="254000" y="472251"/>
            <a:ext cx="6108700" cy="816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14. </a:t>
            </a: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Adam is learning about the human life cycle.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 collects pictures of people of different ages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2953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F6D23B-F72A-6DDF-EBAF-4718371061E5}"/>
              </a:ext>
            </a:extLst>
          </p:cNvPr>
          <p:cNvSpPr txBox="1"/>
          <p:nvPr/>
        </p:nvSpPr>
        <p:spPr>
          <a:xfrm>
            <a:off x="241300" y="187236"/>
            <a:ext cx="635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17. </a:t>
            </a:r>
            <a:r>
              <a:rPr lang="en-US" sz="2000" u="sng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Continue the line on the graph below to predict Adam’s height between 20 and 30 years old.</a:t>
            </a:r>
            <a:endParaRPr lang="en-GB" sz="2000" u="sng" dirty="0">
              <a:solidFill>
                <a:srgbClr val="0066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09E7B5-5124-ED5C-0A61-F58DF7ED4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" y="905995"/>
            <a:ext cx="6670185" cy="440392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83E580-525B-1A86-41A2-171249EEB49B}"/>
              </a:ext>
            </a:extLst>
          </p:cNvPr>
          <p:cNvSpPr txBox="1"/>
          <p:nvPr/>
        </p:nvSpPr>
        <p:spPr>
          <a:xfrm>
            <a:off x="307181" y="5430578"/>
            <a:ext cx="6243638" cy="838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18. </a:t>
            </a: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Animals and plants reproduce.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Tick the most appropriate definition: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E31C37-D563-77EA-E4D1-6007E8EDD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359" y="6422103"/>
            <a:ext cx="4061188" cy="25779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181B9B-DCDC-7521-C088-D3C6EE385B7C}"/>
              </a:ext>
            </a:extLst>
          </p:cNvPr>
          <p:cNvSpPr txBox="1"/>
          <p:nvPr/>
        </p:nvSpPr>
        <p:spPr>
          <a:xfrm>
            <a:off x="5600700" y="65701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0F45EA-A668-93F9-C513-30CE82C2A605}"/>
              </a:ext>
            </a:extLst>
          </p:cNvPr>
          <p:cNvSpPr txBox="1"/>
          <p:nvPr/>
        </p:nvSpPr>
        <p:spPr>
          <a:xfrm>
            <a:off x="5283541" y="850384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378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2D8EF2E-D162-606A-242A-3F48D9F11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2137" y="105636"/>
            <a:ext cx="49409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Properties and Changes of Materials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FAF6A9-9027-6513-F0A3-70674B26C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44" y="553872"/>
            <a:ext cx="5731510" cy="20650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5B9F61-5B9C-1A2F-7936-232478FCD6BE}"/>
              </a:ext>
            </a:extLst>
          </p:cNvPr>
          <p:cNvSpPr txBox="1"/>
          <p:nvPr/>
        </p:nvSpPr>
        <p:spPr>
          <a:xfrm>
            <a:off x="277585" y="2618892"/>
            <a:ext cx="6175465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19. Complete the flow chart with the names of these four solids. Write the names on the dotted lines.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ABAC0D-B7B5-B80F-ECCB-D8508F081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67" y="3330666"/>
            <a:ext cx="5905500" cy="585724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74D620-531D-16BF-7306-714E100B25F1}"/>
              </a:ext>
            </a:extLst>
          </p:cNvPr>
          <p:cNvSpPr/>
          <p:nvPr/>
        </p:nvSpPr>
        <p:spPr>
          <a:xfrm>
            <a:off x="5962650" y="8208101"/>
            <a:ext cx="895350" cy="1190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9ECCEF-126E-DC64-E838-92C56344B21C}"/>
              </a:ext>
            </a:extLst>
          </p:cNvPr>
          <p:cNvSpPr txBox="1"/>
          <p:nvPr/>
        </p:nvSpPr>
        <p:spPr>
          <a:xfrm>
            <a:off x="5597434" y="915761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2</a:t>
            </a: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marks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7D065BA0-2336-4125-B453-FB16FDC0A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980" y="134297"/>
            <a:ext cx="1965325" cy="362797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19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494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157014-FD47-C459-CC77-0A762C819F62}"/>
              </a:ext>
            </a:extLst>
          </p:cNvPr>
          <p:cNvSpPr txBox="1"/>
          <p:nvPr/>
        </p:nvSpPr>
        <p:spPr>
          <a:xfrm>
            <a:off x="421277" y="128692"/>
            <a:ext cx="5992586" cy="323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Freddie collects these objects made from different materials.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F117D6-D560-007D-82D4-714B3802A472}"/>
              </a:ext>
            </a:extLst>
          </p:cNvPr>
          <p:cNvSpPr txBox="1"/>
          <p:nvPr/>
        </p:nvSpPr>
        <p:spPr>
          <a:xfrm>
            <a:off x="2197825" y="349150"/>
            <a:ext cx="3429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-342900"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wooden spoon </a:t>
            </a:r>
            <a:endParaRPr lang="en-GB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cotton wool </a:t>
            </a:r>
            <a:endParaRPr lang="en-GB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leather wallet</a:t>
            </a:r>
            <a:endParaRPr lang="en-GB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steel fork</a:t>
            </a:r>
            <a:endParaRPr lang="en-GB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glass cup</a:t>
            </a:r>
            <a:endParaRPr lang="en-GB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28D6CE-73BB-6BE6-D319-0BEF43E9945C}"/>
              </a:ext>
            </a:extLst>
          </p:cNvPr>
          <p:cNvSpPr txBox="1"/>
          <p:nvPr/>
        </p:nvSpPr>
        <p:spPr>
          <a:xfrm>
            <a:off x="306977" y="1871017"/>
            <a:ext cx="6244046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Freddie groups his materials in a diagram to help him sort them by their properties.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ADA62A-6FE8-60C4-6648-02C2D4A29F80}"/>
              </a:ext>
            </a:extLst>
          </p:cNvPr>
          <p:cNvSpPr txBox="1"/>
          <p:nvPr/>
        </p:nvSpPr>
        <p:spPr>
          <a:xfrm>
            <a:off x="232682" y="2459177"/>
            <a:ext cx="6244046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20. Write the materials in the correct places on the diagram below. One has been done for you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FE5DEA-8A76-8BF9-9F6E-29D4D290D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14" y="3008212"/>
            <a:ext cx="5562982" cy="31245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4CE1F80-AEE0-5EB7-D91C-50C36D1146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126" t="-1667" r="1126" b="2527"/>
          <a:stretch/>
        </p:blipFill>
        <p:spPr>
          <a:xfrm>
            <a:off x="444137" y="6559208"/>
            <a:ext cx="5651055" cy="32187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E572E5-2D68-CF44-EB26-A8429B94337E}"/>
              </a:ext>
            </a:extLst>
          </p:cNvPr>
          <p:cNvSpPr txBox="1"/>
          <p:nvPr/>
        </p:nvSpPr>
        <p:spPr>
          <a:xfrm>
            <a:off x="306977" y="6132772"/>
            <a:ext cx="6118316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21. He groups them again. Write all the materials in the correct places on the new sorting diagram. One has been done for you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5C06C2-1993-FBFF-E7BB-C7758F3A26B5}"/>
              </a:ext>
            </a:extLst>
          </p:cNvPr>
          <p:cNvSpPr txBox="1"/>
          <p:nvPr/>
        </p:nvSpPr>
        <p:spPr>
          <a:xfrm>
            <a:off x="5737052" y="9467813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D9DFD7-2A6F-8F4F-1825-FFBBE76A2095}"/>
              </a:ext>
            </a:extLst>
          </p:cNvPr>
          <p:cNvSpPr txBox="1"/>
          <p:nvPr/>
        </p:nvSpPr>
        <p:spPr>
          <a:xfrm>
            <a:off x="5693148" y="574205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976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2A3EFF-EED9-42B6-61B4-F97134D659A8}"/>
              </a:ext>
            </a:extLst>
          </p:cNvPr>
          <p:cNvSpPr txBox="1"/>
          <p:nvPr/>
        </p:nvSpPr>
        <p:spPr>
          <a:xfrm>
            <a:off x="163286" y="250790"/>
            <a:ext cx="660654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4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Adding water</a:t>
            </a:r>
            <a:endParaRPr lang="en-GB" sz="14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 err="1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Safara</a:t>
            </a: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wants to find out what happens when solids are mixed with water.</a:t>
            </a: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She adds water to four different solids and stirs the mixtures. After 20 minutes she draws pictures of her results.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2771BA-6130-927D-3A52-3DB068993A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406" y="1576856"/>
            <a:ext cx="3924300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267214-C819-4751-8F18-6A0059EC8B9E}"/>
              </a:ext>
            </a:extLst>
          </p:cNvPr>
          <p:cNvSpPr txBox="1"/>
          <p:nvPr/>
        </p:nvSpPr>
        <p:spPr>
          <a:xfrm>
            <a:off x="141513" y="4236820"/>
            <a:ext cx="648897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 table below names the four solids that </a:t>
            </a:r>
            <a:r>
              <a:rPr lang="en-GB" sz="1400" dirty="0" err="1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Safara</a:t>
            </a: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mixed with water.</a:t>
            </a: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Which solid was in each beaker?</a:t>
            </a: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latin typeface="Comic Sans MS" panose="030F0702030302020204" pitchFamily="66" charset="0"/>
                <a:ea typeface="Times New Roman" panose="02020603050405020304" pitchFamily="18" charset="0"/>
              </a:rPr>
              <a:t>22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Write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,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,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or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to complete each row of the table</a:t>
            </a:r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D0D38D-D053-940E-67D7-2D9AF2779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930" y="5165403"/>
            <a:ext cx="4126776" cy="21780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3FBD25-D8E2-3930-9911-1A72734AD498}"/>
              </a:ext>
            </a:extLst>
          </p:cNvPr>
          <p:cNvSpPr txBox="1"/>
          <p:nvPr/>
        </p:nvSpPr>
        <p:spPr>
          <a:xfrm>
            <a:off x="183242" y="7412585"/>
            <a:ext cx="6279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23. Explain what happened to the solid in beaker C</a:t>
            </a:r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1E5D79-A152-CEB2-AA2B-1987E50D8F1B}"/>
              </a:ext>
            </a:extLst>
          </p:cNvPr>
          <p:cNvSpPr txBox="1"/>
          <p:nvPr/>
        </p:nvSpPr>
        <p:spPr>
          <a:xfrm>
            <a:off x="212271" y="8661051"/>
            <a:ext cx="57639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24. In which beaker was there a non-reversible change?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9E2D28-30E4-6979-196E-37DC22C01B12}"/>
              </a:ext>
            </a:extLst>
          </p:cNvPr>
          <p:cNvSpPr txBox="1"/>
          <p:nvPr/>
        </p:nvSpPr>
        <p:spPr>
          <a:xfrm>
            <a:off x="520336" y="9035565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Beaker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2F911B-030C-AF93-1426-7B09DCC4403D}"/>
              </a:ext>
            </a:extLst>
          </p:cNvPr>
          <p:cNvSpPr txBox="1"/>
          <p:nvPr/>
        </p:nvSpPr>
        <p:spPr>
          <a:xfrm>
            <a:off x="5547357" y="805783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48BDB4A-716F-7A42-BE4C-AD7076B9FF43}"/>
              </a:ext>
            </a:extLst>
          </p:cNvPr>
          <p:cNvCxnSpPr/>
          <p:nvPr/>
        </p:nvCxnSpPr>
        <p:spPr>
          <a:xfrm>
            <a:off x="275952" y="8293573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64DD26D-80FA-6CF4-E839-EB2A092C3951}"/>
              </a:ext>
            </a:extLst>
          </p:cNvPr>
          <p:cNvSpPr txBox="1"/>
          <p:nvPr/>
        </p:nvSpPr>
        <p:spPr>
          <a:xfrm>
            <a:off x="5547357" y="919039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2E29DA-201A-18CB-39D7-BAA35F14AACE}"/>
              </a:ext>
            </a:extLst>
          </p:cNvPr>
          <p:cNvSpPr txBox="1"/>
          <p:nvPr/>
        </p:nvSpPr>
        <p:spPr>
          <a:xfrm>
            <a:off x="5547357" y="695616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64415FB-D570-B977-CDC2-3F1DF5D10A11}"/>
              </a:ext>
            </a:extLst>
          </p:cNvPr>
          <p:cNvCxnSpPr>
            <a:cxnSpLocks/>
          </p:cNvCxnSpPr>
          <p:nvPr/>
        </p:nvCxnSpPr>
        <p:spPr>
          <a:xfrm>
            <a:off x="1354182" y="9372732"/>
            <a:ext cx="10493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4218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3FA11D-6D46-2FED-FE8B-B40F1A0A381B}"/>
              </a:ext>
            </a:extLst>
          </p:cNvPr>
          <p:cNvSpPr txBox="1"/>
          <p:nvPr/>
        </p:nvSpPr>
        <p:spPr>
          <a:xfrm>
            <a:off x="447403" y="353612"/>
            <a:ext cx="2348049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4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Heating and Cooling</a:t>
            </a:r>
            <a:endParaRPr lang="en-GB" sz="14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Some children want to see how food changes when it is heated and cooled. They have five different kinds of food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F8D930-91B6-8365-E910-438FA6F08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457" y="204893"/>
            <a:ext cx="3581887" cy="26258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3C1F22-2D45-0F60-942F-D369E91825BB}"/>
              </a:ext>
            </a:extLst>
          </p:cNvPr>
          <p:cNvSpPr txBox="1"/>
          <p:nvPr/>
        </p:nvSpPr>
        <p:spPr>
          <a:xfrm>
            <a:off x="447403" y="2830713"/>
            <a:ext cx="63773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They use a small candle to heat each kind of food, then leave each to cool.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8E0D619-7845-C7A4-5118-176A68B62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427" y="3138490"/>
            <a:ext cx="3048377" cy="18145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8D8891-455F-732C-9A7D-FE16456F3B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814" y="5699947"/>
            <a:ext cx="4618371" cy="338940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2A209F-F03C-F371-3586-CC8DF03B362A}"/>
              </a:ext>
            </a:extLst>
          </p:cNvPr>
          <p:cNvSpPr txBox="1"/>
          <p:nvPr/>
        </p:nvSpPr>
        <p:spPr>
          <a:xfrm>
            <a:off x="5489989" y="9173143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2 </a:t>
            </a: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marks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DB3264-0550-B586-5824-EAC90AFB5A11}"/>
              </a:ext>
            </a:extLst>
          </p:cNvPr>
          <p:cNvSpPr txBox="1"/>
          <p:nvPr/>
        </p:nvSpPr>
        <p:spPr>
          <a:xfrm>
            <a:off x="373925" y="5139100"/>
            <a:ext cx="48430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25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Complete this table. Write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yes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or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in each box</a:t>
            </a: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899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E2B9CF6-709D-3175-61FF-505B005DF4E9}"/>
              </a:ext>
            </a:extLst>
          </p:cNvPr>
          <p:cNvSpPr txBox="1"/>
          <p:nvPr/>
        </p:nvSpPr>
        <p:spPr>
          <a:xfrm>
            <a:off x="369024" y="314263"/>
            <a:ext cx="6084027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Some children are investigating separating mixtures.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4A0694-C3A4-63FC-8898-8D56BD84E9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35"/>
          <a:stretch/>
        </p:blipFill>
        <p:spPr bwMode="auto">
          <a:xfrm>
            <a:off x="4532811" y="3822853"/>
            <a:ext cx="2041069" cy="2098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0ED91D-2AAC-AE61-0C60-FB6698E09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194" y="639288"/>
            <a:ext cx="2489845" cy="170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E1E57B4-18AE-7570-4D78-D69B281B7554}"/>
              </a:ext>
            </a:extLst>
          </p:cNvPr>
          <p:cNvSpPr txBox="1"/>
          <p:nvPr/>
        </p:nvSpPr>
        <p:spPr>
          <a:xfrm>
            <a:off x="369024" y="2406648"/>
            <a:ext cx="62048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26. What feature of the salt and pasta allows Josh to separate them with a sieve?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432DC0-F370-6D57-FC75-B4434153F647}"/>
              </a:ext>
            </a:extLst>
          </p:cNvPr>
          <p:cNvSpPr txBox="1"/>
          <p:nvPr/>
        </p:nvSpPr>
        <p:spPr>
          <a:xfrm>
            <a:off x="654516" y="960108"/>
            <a:ext cx="2658291" cy="1066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Josh wants to separate a mixture of salt and dry </a:t>
            </a:r>
            <a:r>
              <a:rPr lang="en-US" sz="14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pasta</a:t>
            </a: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He decides to use a sieve.                                      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A409AAD-1139-09F2-A76C-56A34BD01DA7}"/>
              </a:ext>
            </a:extLst>
          </p:cNvPr>
          <p:cNvCxnSpPr/>
          <p:nvPr/>
        </p:nvCxnSpPr>
        <p:spPr>
          <a:xfrm>
            <a:off x="369024" y="3207083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60C1D11-8646-0B67-2328-988AFDAF187D}"/>
              </a:ext>
            </a:extLst>
          </p:cNvPr>
          <p:cNvSpPr txBox="1"/>
          <p:nvPr/>
        </p:nvSpPr>
        <p:spPr>
          <a:xfrm>
            <a:off x="5640429" y="335137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A5E9165-C629-CD36-792D-BF5676CAA63A}"/>
              </a:ext>
            </a:extLst>
          </p:cNvPr>
          <p:cNvCxnSpPr/>
          <p:nvPr/>
        </p:nvCxnSpPr>
        <p:spPr>
          <a:xfrm>
            <a:off x="369024" y="3587113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C8D938D-746B-9B94-885F-0BA219DCF48A}"/>
              </a:ext>
            </a:extLst>
          </p:cNvPr>
          <p:cNvSpPr txBox="1"/>
          <p:nvPr/>
        </p:nvSpPr>
        <p:spPr>
          <a:xfrm>
            <a:off x="284119" y="4232227"/>
            <a:ext cx="4457697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Josh then wants to separate a mixture of steel nails and brass screws.                                  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79591AE-CC47-25A4-F1FF-05C6C63BE3E8}"/>
              </a:ext>
            </a:extLst>
          </p:cNvPr>
          <p:cNvSpPr txBox="1"/>
          <p:nvPr/>
        </p:nvSpPr>
        <p:spPr>
          <a:xfrm>
            <a:off x="277586" y="6032494"/>
            <a:ext cx="6175465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Josh wants to separate a mixture of steel nails and brass screws.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516CB2D-4938-4108-D0F1-A464912F6DE3}"/>
              </a:ext>
            </a:extLst>
          </p:cNvPr>
          <p:cNvSpPr txBox="1"/>
          <p:nvPr/>
        </p:nvSpPr>
        <p:spPr>
          <a:xfrm>
            <a:off x="197316" y="6338957"/>
            <a:ext cx="6175465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27 What item could Josh use to help him separate the steel nails from the brass screws?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CBA597D-89CC-C4CE-BF82-06AE2B82444E}"/>
              </a:ext>
            </a:extLst>
          </p:cNvPr>
          <p:cNvSpPr txBox="1"/>
          <p:nvPr/>
        </p:nvSpPr>
        <p:spPr>
          <a:xfrm>
            <a:off x="197315" y="7538775"/>
            <a:ext cx="6175465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28. Explain how the item helps in separating the steel nails from the brass screws.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8A7145-A61B-BDAC-FC8F-9C815C1B300C}"/>
              </a:ext>
            </a:extLst>
          </p:cNvPr>
          <p:cNvSpPr txBox="1"/>
          <p:nvPr/>
        </p:nvSpPr>
        <p:spPr>
          <a:xfrm>
            <a:off x="5535669" y="710329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956A2F7-7660-E901-EFC2-259752A3BB0D}"/>
              </a:ext>
            </a:extLst>
          </p:cNvPr>
          <p:cNvCxnSpPr/>
          <p:nvPr/>
        </p:nvCxnSpPr>
        <p:spPr>
          <a:xfrm>
            <a:off x="264264" y="7339036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F96E831-F482-7702-45D5-BD1CC006861F}"/>
              </a:ext>
            </a:extLst>
          </p:cNvPr>
          <p:cNvCxnSpPr/>
          <p:nvPr/>
        </p:nvCxnSpPr>
        <p:spPr>
          <a:xfrm>
            <a:off x="423353" y="8605449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7CC1813C-E3DF-FF2A-943C-45CE6EF1B68D}"/>
              </a:ext>
            </a:extLst>
          </p:cNvPr>
          <p:cNvSpPr txBox="1"/>
          <p:nvPr/>
        </p:nvSpPr>
        <p:spPr>
          <a:xfrm>
            <a:off x="5694758" y="896942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86B4E49-0518-0BDB-BD6A-9DEBF12B12A1}"/>
              </a:ext>
            </a:extLst>
          </p:cNvPr>
          <p:cNvCxnSpPr/>
          <p:nvPr/>
        </p:nvCxnSpPr>
        <p:spPr>
          <a:xfrm>
            <a:off x="423353" y="9205167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998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851A5790-B12F-F57D-358A-F4023703102A}"/>
              </a:ext>
            </a:extLst>
          </p:cNvPr>
          <p:cNvSpPr txBox="1"/>
          <p:nvPr/>
        </p:nvSpPr>
        <p:spPr>
          <a:xfrm>
            <a:off x="2275986" y="6902321"/>
            <a:ext cx="1609740" cy="356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precipitation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45CDE6-B154-9F3F-F854-CFE531B0F767}"/>
              </a:ext>
            </a:extLst>
          </p:cNvPr>
          <p:cNvSpPr txBox="1"/>
          <p:nvPr/>
        </p:nvSpPr>
        <p:spPr>
          <a:xfrm>
            <a:off x="2752634" y="6480577"/>
            <a:ext cx="1132618" cy="356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solution</a:t>
            </a:r>
          </a:p>
        </p:txBody>
      </p:sp>
      <p:sp>
        <p:nvSpPr>
          <p:cNvPr id="29" name="Rounded Rectangle 23">
            <a:extLst>
              <a:ext uri="{FF2B5EF4-FFF2-40B4-BE49-F238E27FC236}">
                <a16:creationId xmlns:a16="http://schemas.microsoft.com/office/drawing/2014/main" id="{20C79FF8-2E0E-F6AE-6BC2-67C11FF09E86}"/>
              </a:ext>
            </a:extLst>
          </p:cNvPr>
          <p:cNvSpPr/>
          <p:nvPr/>
        </p:nvSpPr>
        <p:spPr>
          <a:xfrm>
            <a:off x="3646793" y="7001331"/>
            <a:ext cx="215900" cy="196850"/>
          </a:xfrm>
          <a:prstGeom prst="roundRect">
            <a:avLst/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37FB2C-4FB7-1C78-0663-758807E8660B}"/>
              </a:ext>
            </a:extLst>
          </p:cNvPr>
          <p:cNvSpPr txBox="1"/>
          <p:nvPr/>
        </p:nvSpPr>
        <p:spPr>
          <a:xfrm>
            <a:off x="225334" y="175504"/>
            <a:ext cx="6084025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Hannah mixes sand and water together. The mixture can be separated using the equipment below.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FE9FE3-7948-5A75-0219-65D120F83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46" y="914582"/>
            <a:ext cx="5410200" cy="21463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C5C534-EDA1-F790-4D88-3DD6D2E35A65}"/>
              </a:ext>
            </a:extLst>
          </p:cNvPr>
          <p:cNvSpPr txBox="1"/>
          <p:nvPr/>
        </p:nvSpPr>
        <p:spPr>
          <a:xfrm>
            <a:off x="133894" y="3227174"/>
            <a:ext cx="49181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29. What name is given to this method of separating?</a:t>
            </a:r>
            <a:endParaRPr lang="en-GB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3944D9-0FDF-26CE-55FE-28931327403A}"/>
              </a:ext>
            </a:extLst>
          </p:cNvPr>
          <p:cNvSpPr txBox="1"/>
          <p:nvPr/>
        </p:nvSpPr>
        <p:spPr>
          <a:xfrm>
            <a:off x="5496739" y="373019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C64FBC-FAF9-3558-8CA6-1F1EF86BDB34}"/>
              </a:ext>
            </a:extLst>
          </p:cNvPr>
          <p:cNvCxnSpPr/>
          <p:nvPr/>
        </p:nvCxnSpPr>
        <p:spPr>
          <a:xfrm>
            <a:off x="225334" y="3965936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0783453-5AEB-7036-428E-F4FCFC0D8DDF}"/>
              </a:ext>
            </a:extLst>
          </p:cNvPr>
          <p:cNvSpPr txBox="1"/>
          <p:nvPr/>
        </p:nvSpPr>
        <p:spPr>
          <a:xfrm>
            <a:off x="133893" y="4201676"/>
            <a:ext cx="63534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30. Explain why sand can be separated from water using this method.</a:t>
            </a:r>
            <a:endParaRPr lang="en-GB" sz="14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819C65-5559-D7F6-2569-E1922D98A7CB}"/>
              </a:ext>
            </a:extLst>
          </p:cNvPr>
          <p:cNvCxnSpPr/>
          <p:nvPr/>
        </p:nvCxnSpPr>
        <p:spPr>
          <a:xfrm>
            <a:off x="225334" y="4870991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8A60EAD-246A-8A79-8905-8A1C4C3F4EF0}"/>
              </a:ext>
            </a:extLst>
          </p:cNvPr>
          <p:cNvSpPr txBox="1"/>
          <p:nvPr/>
        </p:nvSpPr>
        <p:spPr>
          <a:xfrm>
            <a:off x="5496739" y="5128340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03A210-77E4-C157-3A44-9F52663DFDD9}"/>
              </a:ext>
            </a:extLst>
          </p:cNvPr>
          <p:cNvCxnSpPr/>
          <p:nvPr/>
        </p:nvCxnSpPr>
        <p:spPr>
          <a:xfrm>
            <a:off x="225334" y="5364079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B36D8E5-D00E-8EAE-3FA6-CBF713B53D4D}"/>
              </a:ext>
            </a:extLst>
          </p:cNvPr>
          <p:cNvSpPr txBox="1"/>
          <p:nvPr/>
        </p:nvSpPr>
        <p:spPr>
          <a:xfrm>
            <a:off x="117755" y="5473611"/>
            <a:ext cx="44436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Hannah mixes sugar and water together. The sugar dissolves in the water. </a:t>
            </a:r>
          </a:p>
          <a:p>
            <a:endParaRPr lang="en-US" sz="4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31.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Tick </a:t>
            </a: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box to choose the most suitable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word that describes this mixture?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A02F062-9F90-D234-65BB-E2345B1AF1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79"/>
          <a:stretch/>
        </p:blipFill>
        <p:spPr bwMode="auto">
          <a:xfrm>
            <a:off x="4678132" y="5599818"/>
            <a:ext cx="1891318" cy="192933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5F070D5-535C-BF81-0861-2BB33BFA23EF}"/>
              </a:ext>
            </a:extLst>
          </p:cNvPr>
          <p:cNvSpPr txBox="1"/>
          <p:nvPr/>
        </p:nvSpPr>
        <p:spPr>
          <a:xfrm>
            <a:off x="225334" y="7525536"/>
            <a:ext cx="6084024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32. Explain how Hannah can separate the mixture of the sugar and water.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A9A0A80-F39F-6254-1A6D-983EAA5D61C3}"/>
              </a:ext>
            </a:extLst>
          </p:cNvPr>
          <p:cNvCxnSpPr/>
          <p:nvPr/>
        </p:nvCxnSpPr>
        <p:spPr>
          <a:xfrm>
            <a:off x="300629" y="8968314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2D55A8B-E8DD-B7F4-EE1F-03D65018CBFF}"/>
              </a:ext>
            </a:extLst>
          </p:cNvPr>
          <p:cNvSpPr txBox="1"/>
          <p:nvPr/>
        </p:nvSpPr>
        <p:spPr>
          <a:xfrm>
            <a:off x="5572034" y="9225663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7895944-2795-A0A1-6DE1-F39AEC2909CE}"/>
              </a:ext>
            </a:extLst>
          </p:cNvPr>
          <p:cNvCxnSpPr/>
          <p:nvPr/>
        </p:nvCxnSpPr>
        <p:spPr>
          <a:xfrm>
            <a:off x="300629" y="9461402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1D7D788-FDFF-A300-3B85-014B21F9ED0F}"/>
              </a:ext>
            </a:extLst>
          </p:cNvPr>
          <p:cNvCxnSpPr/>
          <p:nvPr/>
        </p:nvCxnSpPr>
        <p:spPr>
          <a:xfrm>
            <a:off x="300629" y="8532371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ounded Rectangle 23">
            <a:extLst>
              <a:ext uri="{FF2B5EF4-FFF2-40B4-BE49-F238E27FC236}">
                <a16:creationId xmlns:a16="http://schemas.microsoft.com/office/drawing/2014/main" id="{3281AAB5-75F0-E144-702C-7348A3935EA5}"/>
              </a:ext>
            </a:extLst>
          </p:cNvPr>
          <p:cNvSpPr/>
          <p:nvPr/>
        </p:nvSpPr>
        <p:spPr>
          <a:xfrm>
            <a:off x="3646319" y="6581194"/>
            <a:ext cx="215900" cy="196850"/>
          </a:xfrm>
          <a:prstGeom prst="roundRect">
            <a:avLst/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63138CA-0C1F-F106-F987-BEDF406F31F2}"/>
              </a:ext>
            </a:extLst>
          </p:cNvPr>
          <p:cNvSpPr/>
          <p:nvPr/>
        </p:nvSpPr>
        <p:spPr>
          <a:xfrm>
            <a:off x="1745613" y="6585550"/>
            <a:ext cx="215900" cy="196850"/>
          </a:xfrm>
          <a:prstGeom prst="roundRect">
            <a:avLst/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318D24-54AB-E276-C660-F08BFB9183DC}"/>
              </a:ext>
            </a:extLst>
          </p:cNvPr>
          <p:cNvSpPr txBox="1"/>
          <p:nvPr/>
        </p:nvSpPr>
        <p:spPr>
          <a:xfrm>
            <a:off x="436967" y="6510870"/>
            <a:ext cx="1408239" cy="356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evaporation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5376A7-9E02-27A6-9C67-2C5D06460455}"/>
              </a:ext>
            </a:extLst>
          </p:cNvPr>
          <p:cNvSpPr txBox="1"/>
          <p:nvPr/>
        </p:nvSpPr>
        <p:spPr>
          <a:xfrm>
            <a:off x="336217" y="6910250"/>
            <a:ext cx="1408239" cy="356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condensation</a:t>
            </a:r>
          </a:p>
        </p:txBody>
      </p:sp>
      <p:sp>
        <p:nvSpPr>
          <p:cNvPr id="28" name="Rounded Rectangle 23">
            <a:extLst>
              <a:ext uri="{FF2B5EF4-FFF2-40B4-BE49-F238E27FC236}">
                <a16:creationId xmlns:a16="http://schemas.microsoft.com/office/drawing/2014/main" id="{BDF671E7-588C-4E06-5C3A-F663DB7C87E3}"/>
              </a:ext>
            </a:extLst>
          </p:cNvPr>
          <p:cNvSpPr/>
          <p:nvPr/>
        </p:nvSpPr>
        <p:spPr>
          <a:xfrm>
            <a:off x="1744456" y="6998476"/>
            <a:ext cx="215900" cy="196850"/>
          </a:xfrm>
          <a:prstGeom prst="roundRect">
            <a:avLst/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943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B721BC95-ED5A-5DA2-4B42-5C40EDBA1BC4}"/>
              </a:ext>
            </a:extLst>
          </p:cNvPr>
          <p:cNvSpPr txBox="1"/>
          <p:nvPr/>
        </p:nvSpPr>
        <p:spPr>
          <a:xfrm>
            <a:off x="390465" y="3504525"/>
            <a:ext cx="22512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size of each cup.</a:t>
            </a:r>
            <a:endParaRPr lang="en-GB" sz="16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9675DDD-5A91-EB8B-444C-8D0BBB179250}"/>
              </a:ext>
            </a:extLst>
          </p:cNvPr>
          <p:cNvSpPr txBox="1"/>
          <p:nvPr/>
        </p:nvSpPr>
        <p:spPr>
          <a:xfrm>
            <a:off x="426450" y="4116058"/>
            <a:ext cx="22512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material used to make the cups.</a:t>
            </a:r>
            <a:endParaRPr lang="en-GB" sz="16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B90902-861F-40B1-3EBC-6C633C48ED5D}"/>
              </a:ext>
            </a:extLst>
          </p:cNvPr>
          <p:cNvSpPr txBox="1"/>
          <p:nvPr/>
        </p:nvSpPr>
        <p:spPr>
          <a:xfrm>
            <a:off x="3328126" y="3462498"/>
            <a:ext cx="24380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final temperature of the water.</a:t>
            </a:r>
            <a:endParaRPr lang="en-GB" sz="16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F503265-190D-B2F0-6408-7079A4D39B61}"/>
              </a:ext>
            </a:extLst>
          </p:cNvPr>
          <p:cNvSpPr txBox="1"/>
          <p:nvPr/>
        </p:nvSpPr>
        <p:spPr>
          <a:xfrm>
            <a:off x="3180135" y="4136026"/>
            <a:ext cx="25292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volume of hot water in each cup.</a:t>
            </a:r>
            <a:endParaRPr lang="en-GB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CAC5C1-CAD8-85C9-A928-84815269312D}"/>
              </a:ext>
            </a:extLst>
          </p:cNvPr>
          <p:cNvSpPr txBox="1"/>
          <p:nvPr/>
        </p:nvSpPr>
        <p:spPr>
          <a:xfrm>
            <a:off x="245876" y="185609"/>
            <a:ext cx="31641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Some children want to find out which material keeps a drink hottest. They fill three cups with hot water.</a:t>
            </a:r>
            <a:endParaRPr lang="en-GB" sz="1400" dirty="0">
              <a:solidFill>
                <a:srgbClr val="0066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7B14DB-46C2-728C-FB85-EFA3F10D8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939" y="261611"/>
            <a:ext cx="716915" cy="92202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B5C629-006D-0F9D-1C73-EF9AF36D75CD}"/>
              </a:ext>
            </a:extLst>
          </p:cNvPr>
          <p:cNvSpPr txBox="1"/>
          <p:nvPr/>
        </p:nvSpPr>
        <p:spPr>
          <a:xfrm>
            <a:off x="3328126" y="1165191"/>
            <a:ext cx="9565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metal cup</a:t>
            </a:r>
            <a:endParaRPr lang="en-GB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8E9A69-ADE1-EA5B-888A-815DE3674F69}"/>
              </a:ext>
            </a:extLst>
          </p:cNvPr>
          <p:cNvSpPr txBox="1"/>
          <p:nvPr/>
        </p:nvSpPr>
        <p:spPr>
          <a:xfrm>
            <a:off x="4219675" y="1147070"/>
            <a:ext cx="1529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polystyrene cup</a:t>
            </a:r>
            <a:endParaRPr lang="en-GB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B8DDD0-CE8C-1311-2958-E719757E1AED}"/>
              </a:ext>
            </a:extLst>
          </p:cNvPr>
          <p:cNvSpPr txBox="1"/>
          <p:nvPr/>
        </p:nvSpPr>
        <p:spPr>
          <a:xfrm>
            <a:off x="5532851" y="1157702"/>
            <a:ext cx="1145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plastic cup</a:t>
            </a:r>
            <a:endParaRPr lang="en-GB" sz="1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C647187-EE30-176C-2E5F-74BF14D45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581" y="256175"/>
            <a:ext cx="716915" cy="92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1B2988-26CC-C802-36EF-90CA9EDB2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223" y="267048"/>
            <a:ext cx="716915" cy="92202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56A4DD3-1136-BF0C-D3BE-16ABE76CC02F}"/>
              </a:ext>
            </a:extLst>
          </p:cNvPr>
          <p:cNvSpPr txBox="1"/>
          <p:nvPr/>
        </p:nvSpPr>
        <p:spPr>
          <a:xfrm>
            <a:off x="245877" y="1110941"/>
            <a:ext cx="3082250" cy="818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 measure the temperature of the water. It is the same in each cup.</a:t>
            </a:r>
            <a:endParaRPr lang="en-GB" sz="14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C5ACA0-3E3C-3264-2B06-8087DA8328BE}"/>
              </a:ext>
            </a:extLst>
          </p:cNvPr>
          <p:cNvSpPr txBox="1"/>
          <p:nvPr/>
        </p:nvSpPr>
        <p:spPr>
          <a:xfrm>
            <a:off x="141877" y="1938759"/>
            <a:ext cx="66121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33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What equipment do they use to measure the temperature of the water?</a:t>
            </a:r>
            <a:endParaRPr lang="en-GB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45DF99-D270-2BD3-3D41-074129341073}"/>
              </a:ext>
            </a:extLst>
          </p:cNvPr>
          <p:cNvSpPr txBox="1"/>
          <p:nvPr/>
        </p:nvSpPr>
        <p:spPr>
          <a:xfrm>
            <a:off x="5559053" y="236900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40D1079-CB0C-9D11-9BEA-6A122BBBCFFE}"/>
              </a:ext>
            </a:extLst>
          </p:cNvPr>
          <p:cNvCxnSpPr/>
          <p:nvPr/>
        </p:nvCxnSpPr>
        <p:spPr>
          <a:xfrm>
            <a:off x="287648" y="2604747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330F4FC-AC98-52E2-D8A9-5D1C9DBA6876}"/>
              </a:ext>
            </a:extLst>
          </p:cNvPr>
          <p:cNvSpPr txBox="1"/>
          <p:nvPr/>
        </p:nvSpPr>
        <p:spPr>
          <a:xfrm>
            <a:off x="141877" y="2661570"/>
            <a:ext cx="5375644" cy="323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 leave all the cups in the same place to cool.</a:t>
            </a:r>
            <a:endParaRPr lang="en-GB" sz="14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B1A78C-5DE5-E5B5-7FBA-08E1E583FDB2}"/>
              </a:ext>
            </a:extLst>
          </p:cNvPr>
          <p:cNvSpPr txBox="1"/>
          <p:nvPr/>
        </p:nvSpPr>
        <p:spPr>
          <a:xfrm>
            <a:off x="132683" y="2934783"/>
            <a:ext cx="6366244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34. What else must the children keep the same for their test to be fair?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4B1D5E-2E07-D695-42DA-5577C14EF115}"/>
              </a:ext>
            </a:extLst>
          </p:cNvPr>
          <p:cNvSpPr txBox="1"/>
          <p:nvPr/>
        </p:nvSpPr>
        <p:spPr>
          <a:xfrm>
            <a:off x="245876" y="3143480"/>
            <a:ext cx="3429000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Tick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TWO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boxes.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ounded Rectangle 23">
            <a:extLst>
              <a:ext uri="{FF2B5EF4-FFF2-40B4-BE49-F238E27FC236}">
                <a16:creationId xmlns:a16="http://schemas.microsoft.com/office/drawing/2014/main" id="{2679CDA9-CB04-793B-C254-3D342C8DF151}"/>
              </a:ext>
            </a:extLst>
          </p:cNvPr>
          <p:cNvSpPr/>
          <p:nvPr/>
        </p:nvSpPr>
        <p:spPr>
          <a:xfrm>
            <a:off x="2551059" y="3553334"/>
            <a:ext cx="253308" cy="272450"/>
          </a:xfrm>
          <a:prstGeom prst="round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8" name="Rounded Rectangle 23">
            <a:extLst>
              <a:ext uri="{FF2B5EF4-FFF2-40B4-BE49-F238E27FC236}">
                <a16:creationId xmlns:a16="http://schemas.microsoft.com/office/drawing/2014/main" id="{D3C24339-596B-F214-8ADB-9445FC135DFF}"/>
              </a:ext>
            </a:extLst>
          </p:cNvPr>
          <p:cNvSpPr/>
          <p:nvPr/>
        </p:nvSpPr>
        <p:spPr>
          <a:xfrm>
            <a:off x="2551059" y="4153617"/>
            <a:ext cx="253308" cy="272450"/>
          </a:xfrm>
          <a:prstGeom prst="round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9" name="Rounded Rectangle 23">
            <a:extLst>
              <a:ext uri="{FF2B5EF4-FFF2-40B4-BE49-F238E27FC236}">
                <a16:creationId xmlns:a16="http://schemas.microsoft.com/office/drawing/2014/main" id="{99B37888-F4EF-094C-D2E6-F5918DBD3A79}"/>
              </a:ext>
            </a:extLst>
          </p:cNvPr>
          <p:cNvSpPr/>
          <p:nvPr/>
        </p:nvSpPr>
        <p:spPr>
          <a:xfrm>
            <a:off x="5654836" y="3512107"/>
            <a:ext cx="253308" cy="272450"/>
          </a:xfrm>
          <a:prstGeom prst="round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40" name="Rounded Rectangle 23">
            <a:extLst>
              <a:ext uri="{FF2B5EF4-FFF2-40B4-BE49-F238E27FC236}">
                <a16:creationId xmlns:a16="http://schemas.microsoft.com/office/drawing/2014/main" id="{50A7B1F5-85B8-B9C2-0807-0F38571F3100}"/>
              </a:ext>
            </a:extLst>
          </p:cNvPr>
          <p:cNvSpPr/>
          <p:nvPr/>
        </p:nvSpPr>
        <p:spPr>
          <a:xfrm>
            <a:off x="5664663" y="4133876"/>
            <a:ext cx="253308" cy="272450"/>
          </a:xfrm>
          <a:prstGeom prst="round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B631931-9941-E56F-F6E4-82AF2934D7DD}"/>
              </a:ext>
            </a:extLst>
          </p:cNvPr>
          <p:cNvSpPr txBox="1"/>
          <p:nvPr/>
        </p:nvSpPr>
        <p:spPr>
          <a:xfrm>
            <a:off x="204098" y="5109643"/>
            <a:ext cx="6356828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 measure the temperature again after 20 minutes.</a:t>
            </a:r>
            <a:r>
              <a:rPr lang="en-GB" sz="1400" dirty="0">
                <a:solidFill>
                  <a:srgbClr val="00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their test, the </a:t>
            </a:r>
            <a:r>
              <a:rPr lang="en-US" sz="14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polystyrene</a:t>
            </a: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cup</a:t>
            </a: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keeps the water hottest.</a:t>
            </a:r>
            <a:endParaRPr lang="en-GB" sz="14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6C72CA4-904F-65B1-593F-992E03472FE3}"/>
              </a:ext>
            </a:extLst>
          </p:cNvPr>
          <p:cNvSpPr txBox="1"/>
          <p:nvPr/>
        </p:nvSpPr>
        <p:spPr>
          <a:xfrm>
            <a:off x="122939" y="5761802"/>
            <a:ext cx="6612122" cy="643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35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Write </a:t>
            </a:r>
            <a:r>
              <a:rPr lang="en-US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metal</a:t>
            </a:r>
            <a:r>
              <a:rPr lang="en-US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polystyrene</a:t>
            </a:r>
            <a:r>
              <a:rPr lang="en-US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US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plastic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the correct order in the boxes below, to show how well each insulates heat.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3AA75C78-1855-C007-164C-54082D877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10" y="6497270"/>
            <a:ext cx="5972380" cy="1166817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250BC166-3854-5C40-9CDD-322297ECE531}"/>
              </a:ext>
            </a:extLst>
          </p:cNvPr>
          <p:cNvSpPr txBox="1"/>
          <p:nvPr/>
        </p:nvSpPr>
        <p:spPr>
          <a:xfrm>
            <a:off x="189227" y="7884097"/>
            <a:ext cx="6565041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Using a polystyrene container or cup is a good way to help stop heat leaving a drink. </a:t>
            </a:r>
          </a:p>
          <a:p>
            <a:endParaRPr lang="en-US" sz="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36.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Describe another way the children help stop heat leaving their drink to keep it hot for longer.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EDAA459-56F6-3A38-C0F6-22ABF4F82940}"/>
              </a:ext>
            </a:extLst>
          </p:cNvPr>
          <p:cNvSpPr txBox="1"/>
          <p:nvPr/>
        </p:nvSpPr>
        <p:spPr>
          <a:xfrm>
            <a:off x="5644175" y="919637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C54CF73-11BC-EE98-B7ED-1F11D355A793}"/>
              </a:ext>
            </a:extLst>
          </p:cNvPr>
          <p:cNvCxnSpPr/>
          <p:nvPr/>
        </p:nvCxnSpPr>
        <p:spPr>
          <a:xfrm>
            <a:off x="372770" y="9432111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6355B5A7-6271-C8FB-0B67-695FE8FF5F40}"/>
              </a:ext>
            </a:extLst>
          </p:cNvPr>
          <p:cNvSpPr txBox="1"/>
          <p:nvPr/>
        </p:nvSpPr>
        <p:spPr>
          <a:xfrm>
            <a:off x="5634348" y="448934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315E48F-6738-D980-5C6C-A98313A13EAE}"/>
              </a:ext>
            </a:extLst>
          </p:cNvPr>
          <p:cNvSpPr txBox="1"/>
          <p:nvPr/>
        </p:nvSpPr>
        <p:spPr>
          <a:xfrm>
            <a:off x="5709592" y="762868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167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9D7C13-B4C9-5203-3C1D-68F725DE0C98}"/>
              </a:ext>
            </a:extLst>
          </p:cNvPr>
          <p:cNvSpPr txBox="1"/>
          <p:nvPr/>
        </p:nvSpPr>
        <p:spPr>
          <a:xfrm>
            <a:off x="364166" y="729702"/>
            <a:ext cx="1772979" cy="1068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picture shows a model of the Earth, Moon and Sun.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C4BBDB-7C4C-2591-2497-7F125D6A6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2563" y="42614"/>
            <a:ext cx="26789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Earth and Space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BCCF77-30C9-668B-B884-AFB258161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439" y="620231"/>
            <a:ext cx="4048125" cy="19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55D143-0B00-F076-BAE8-80B90BBE5952}"/>
              </a:ext>
            </a:extLst>
          </p:cNvPr>
          <p:cNvSpPr txBox="1"/>
          <p:nvPr/>
        </p:nvSpPr>
        <p:spPr>
          <a:xfrm>
            <a:off x="223284" y="2586511"/>
            <a:ext cx="62519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37. Tick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Univers-Bold"/>
              </a:rPr>
              <a:t>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box to show the shape of the Earth, Moon and Sun in space.</a:t>
            </a:r>
            <a:endParaRPr lang="en-GB" sz="1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5CF0E8-8DAD-520A-D388-48534E66D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725" y="2958033"/>
            <a:ext cx="4485499" cy="11249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0A3A253-F229-9AEF-D2E0-08A4D27578E1}"/>
              </a:ext>
            </a:extLst>
          </p:cNvPr>
          <p:cNvSpPr txBox="1"/>
          <p:nvPr/>
        </p:nvSpPr>
        <p:spPr>
          <a:xfrm>
            <a:off x="5484628" y="3744459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7114AC-430C-CC86-2962-67499578DD6A}"/>
              </a:ext>
            </a:extLst>
          </p:cNvPr>
          <p:cNvSpPr txBox="1"/>
          <p:nvPr/>
        </p:nvSpPr>
        <p:spPr>
          <a:xfrm>
            <a:off x="83620" y="4121991"/>
            <a:ext cx="6251944" cy="389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38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Complete the sentences below by writing </a:t>
            </a:r>
            <a:r>
              <a:rPr lang="en-US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Earth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Moon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 </a:t>
            </a:r>
            <a:r>
              <a:rPr lang="en-US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Sun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F28D69-A8A5-C2B7-9652-23C1C48F5AEA}"/>
              </a:ext>
            </a:extLst>
          </p:cNvPr>
          <p:cNvSpPr txBox="1"/>
          <p:nvPr/>
        </p:nvSpPr>
        <p:spPr>
          <a:xfrm>
            <a:off x="5564372" y="628602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9D0E83-B5B9-B7BF-BF7F-ECE4C8CC6AD7}"/>
              </a:ext>
            </a:extLst>
          </p:cNvPr>
          <p:cNvSpPr txBox="1"/>
          <p:nvPr/>
        </p:nvSpPr>
        <p:spPr>
          <a:xfrm>
            <a:off x="303028" y="4668737"/>
            <a:ext cx="6251944" cy="1880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___________________ is a source of light and is a star.</a:t>
            </a: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___________________ is a celestial body and has an orbit of 28 days.</a:t>
            </a: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___________________ orbits the sun and takes 24 hours to spin on its axis.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B3979C-D2E3-A800-29E6-27BE0489B272}"/>
              </a:ext>
            </a:extLst>
          </p:cNvPr>
          <p:cNvSpPr txBox="1"/>
          <p:nvPr/>
        </p:nvSpPr>
        <p:spPr>
          <a:xfrm>
            <a:off x="83620" y="6561998"/>
            <a:ext cx="6251944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39. Draw an arrow </a:t>
            </a:r>
            <a:r>
              <a:rPr lang="en-US" sz="14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from each cloud 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show the direction of gravity acting on the rain.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8254C17-6348-C51A-C3F3-3EE995504F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145" y="7115988"/>
            <a:ext cx="2559182" cy="239339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C3E5AD4-6A9C-AC13-7FA0-723FC6EAFF1A}"/>
              </a:ext>
            </a:extLst>
          </p:cNvPr>
          <p:cNvSpPr txBox="1"/>
          <p:nvPr/>
        </p:nvSpPr>
        <p:spPr>
          <a:xfrm>
            <a:off x="5564372" y="9340110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21" name="Rounded Rectangle 6">
            <a:extLst>
              <a:ext uri="{FF2B5EF4-FFF2-40B4-BE49-F238E27FC236}">
                <a16:creationId xmlns:a16="http://schemas.microsoft.com/office/drawing/2014/main" id="{3EA6DA12-C860-ABCA-BB3B-F0A1E4901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0239" y="110025"/>
            <a:ext cx="1965325" cy="362797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438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52CFA8-CE37-77C7-DCA4-5187EBCB57FC}"/>
              </a:ext>
            </a:extLst>
          </p:cNvPr>
          <p:cNvSpPr txBox="1"/>
          <p:nvPr/>
        </p:nvSpPr>
        <p:spPr>
          <a:xfrm>
            <a:off x="151513" y="185242"/>
            <a:ext cx="6461937" cy="955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diagram below shows the model of the Earth, Moon and Sun.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40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 the diagram</a:t>
            </a:r>
            <a:r>
              <a:rPr lang="en-US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shade in the part of the </a:t>
            </a:r>
            <a:r>
              <a:rPr lang="en-US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Earth</a:t>
            </a:r>
            <a:r>
              <a:rPr lang="en-US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Univers-Bold"/>
              </a:rPr>
              <a:t> </a:t>
            </a:r>
            <a:r>
              <a:rPr lang="en-US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where it is night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24B99D-4D24-A2F9-53D0-77A65FCD0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300" y="851925"/>
            <a:ext cx="4530090" cy="30956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574DB4-3435-D743-93D2-8188C98CCB8B}"/>
              </a:ext>
            </a:extLst>
          </p:cNvPr>
          <p:cNvSpPr txBox="1"/>
          <p:nvPr/>
        </p:nvSpPr>
        <p:spPr>
          <a:xfrm>
            <a:off x="151513" y="4206306"/>
            <a:ext cx="49919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41. Describe how the Earth moves to cause day and night.</a:t>
            </a:r>
            <a:endParaRPr lang="en-GB" sz="14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5EE9897-10F1-90B3-3ABA-436601AEAFED}"/>
              </a:ext>
            </a:extLst>
          </p:cNvPr>
          <p:cNvCxnSpPr/>
          <p:nvPr/>
        </p:nvCxnSpPr>
        <p:spPr>
          <a:xfrm>
            <a:off x="351445" y="5268183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AD1033B-4BC4-ED3C-B04F-25C6C8E0338E}"/>
              </a:ext>
            </a:extLst>
          </p:cNvPr>
          <p:cNvSpPr txBox="1"/>
          <p:nvPr/>
        </p:nvSpPr>
        <p:spPr>
          <a:xfrm>
            <a:off x="5622850" y="552553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92905E9-FEA5-F76F-A346-E981DF2B80FE}"/>
              </a:ext>
            </a:extLst>
          </p:cNvPr>
          <p:cNvCxnSpPr/>
          <p:nvPr/>
        </p:nvCxnSpPr>
        <p:spPr>
          <a:xfrm>
            <a:off x="351445" y="5761271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8FD7ABD-9A4E-58D6-73DF-B7E715F9A98E}"/>
              </a:ext>
            </a:extLst>
          </p:cNvPr>
          <p:cNvCxnSpPr/>
          <p:nvPr/>
        </p:nvCxnSpPr>
        <p:spPr>
          <a:xfrm>
            <a:off x="351445" y="4832240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754DD4E-2FE9-1F77-D7CD-7D82EF93FEB4}"/>
              </a:ext>
            </a:extLst>
          </p:cNvPr>
          <p:cNvSpPr txBox="1"/>
          <p:nvPr/>
        </p:nvSpPr>
        <p:spPr>
          <a:xfrm>
            <a:off x="327892" y="5954935"/>
            <a:ext cx="6109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42. Tick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box in each row on the table below to say whether</a:t>
            </a:r>
            <a:b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each idea is true or false.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BA8412A-7518-09A2-FD2E-CF86B5D68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45" y="6503250"/>
            <a:ext cx="4723683" cy="283151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68CEBED-E101-1F0D-245C-C768BC396FFA}"/>
              </a:ext>
            </a:extLst>
          </p:cNvPr>
          <p:cNvSpPr txBox="1"/>
          <p:nvPr/>
        </p:nvSpPr>
        <p:spPr>
          <a:xfrm>
            <a:off x="5652143" y="916548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2</a:t>
            </a: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marks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76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7252B4-0241-3A35-3B9E-37CB80723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747" y="133577"/>
            <a:ext cx="3440537" cy="157401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4A7953-DFA4-673E-CA96-6DF99E789B1B}"/>
              </a:ext>
            </a:extLst>
          </p:cNvPr>
          <p:cNvSpPr txBox="1"/>
          <p:nvPr/>
        </p:nvSpPr>
        <p:spPr>
          <a:xfrm>
            <a:off x="302524" y="133577"/>
            <a:ext cx="24567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Adele’s class is learning about space.</a:t>
            </a:r>
            <a:b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270F6A-960F-FBE8-C599-6E3598AE904F}"/>
              </a:ext>
            </a:extLst>
          </p:cNvPr>
          <p:cNvSpPr txBox="1"/>
          <p:nvPr/>
        </p:nvSpPr>
        <p:spPr>
          <a:xfrm>
            <a:off x="302524" y="815535"/>
            <a:ext cx="221608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43. Draw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FOUR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lines below to show what time it would be at each place on the globe. </a:t>
            </a:r>
            <a:endParaRPr lang="en-GB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FF96CA-AF0D-602C-A7EC-6A46DD522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594" y="1637426"/>
            <a:ext cx="3156085" cy="23770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139B70-2245-C873-8DD0-8CB85065C6BC}"/>
              </a:ext>
            </a:extLst>
          </p:cNvPr>
          <p:cNvSpPr txBox="1"/>
          <p:nvPr/>
        </p:nvSpPr>
        <p:spPr>
          <a:xfrm>
            <a:off x="250139" y="4132309"/>
            <a:ext cx="1694373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Adele looks at a tree on a sunny day</a:t>
            </a:r>
            <a:r>
              <a:rPr lang="en-US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2A54950-6702-AE92-5202-9AFD73079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8389" y="4105975"/>
            <a:ext cx="4132501" cy="187584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8432A0D-1944-8C67-C706-ADDA88C4CFDA}"/>
              </a:ext>
            </a:extLst>
          </p:cNvPr>
          <p:cNvSpPr txBox="1"/>
          <p:nvPr/>
        </p:nvSpPr>
        <p:spPr>
          <a:xfrm>
            <a:off x="206198" y="5689378"/>
            <a:ext cx="4102017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44. Write A, B, C, D or E to best describe the position of the sun for the following situations.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2BE6DF-5CEF-6B48-8C28-9D3EC4DCE7C8}"/>
              </a:ext>
            </a:extLst>
          </p:cNvPr>
          <p:cNvSpPr txBox="1"/>
          <p:nvPr/>
        </p:nvSpPr>
        <p:spPr>
          <a:xfrm>
            <a:off x="319442" y="6376211"/>
            <a:ext cx="3433010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At midday ________________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07CED4-92DD-E246-0CA2-2AEB213F2DF3}"/>
              </a:ext>
            </a:extLst>
          </p:cNvPr>
          <p:cNvSpPr txBox="1"/>
          <p:nvPr/>
        </p:nvSpPr>
        <p:spPr>
          <a:xfrm>
            <a:off x="3241380" y="6376210"/>
            <a:ext cx="3433010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 evening ______________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A9A4A3-6911-F0C8-8CBF-BB7D0CEE24AC}"/>
              </a:ext>
            </a:extLst>
          </p:cNvPr>
          <p:cNvSpPr txBox="1"/>
          <p:nvPr/>
        </p:nvSpPr>
        <p:spPr>
          <a:xfrm>
            <a:off x="149941" y="6757277"/>
            <a:ext cx="1333771" cy="716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cast the shadow shown in the diagram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415C5C-3BC9-7AE8-CA79-9CDD2164895D}"/>
              </a:ext>
            </a:extLst>
          </p:cNvPr>
          <p:cNvSpPr txBox="1"/>
          <p:nvPr/>
        </p:nvSpPr>
        <p:spPr>
          <a:xfrm>
            <a:off x="3210626" y="7061805"/>
            <a:ext cx="3433010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Early morning ________________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D82B97-9805-E4A1-4966-AFAA60052331}"/>
              </a:ext>
            </a:extLst>
          </p:cNvPr>
          <p:cNvSpPr txBox="1"/>
          <p:nvPr/>
        </p:nvSpPr>
        <p:spPr>
          <a:xfrm>
            <a:off x="1259122" y="7071056"/>
            <a:ext cx="2992836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________________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732F7B6-D2D6-7AAF-F61A-90A7496DE243}"/>
              </a:ext>
            </a:extLst>
          </p:cNvPr>
          <p:cNvSpPr txBox="1"/>
          <p:nvPr/>
        </p:nvSpPr>
        <p:spPr>
          <a:xfrm>
            <a:off x="5683790" y="7322439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1DE28D-1569-5E0E-F746-ED3CA9B6A8E8}"/>
              </a:ext>
            </a:extLst>
          </p:cNvPr>
          <p:cNvSpPr txBox="1"/>
          <p:nvPr/>
        </p:nvSpPr>
        <p:spPr>
          <a:xfrm>
            <a:off x="5558714" y="357370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9743697-0C87-4DEA-70A6-1B56DFCC1ABA}"/>
              </a:ext>
            </a:extLst>
          </p:cNvPr>
          <p:cNvSpPr txBox="1"/>
          <p:nvPr/>
        </p:nvSpPr>
        <p:spPr>
          <a:xfrm>
            <a:off x="171297" y="7555698"/>
            <a:ext cx="6493695" cy="716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Adelle looks at the shadow of the tree at different times of the day. He observes that the shadow is in a different position each time. The position of the shadow changes because the Sun appears to move across the sky.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B2B91CD-7240-AA91-7500-1F2608321230}"/>
              </a:ext>
            </a:extLst>
          </p:cNvPr>
          <p:cNvSpPr txBox="1"/>
          <p:nvPr/>
        </p:nvSpPr>
        <p:spPr>
          <a:xfrm>
            <a:off x="158771" y="8257246"/>
            <a:ext cx="6200849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45. Tick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box to explain why the Sun appears to move across the sky each day</a:t>
            </a:r>
            <a:r>
              <a:rPr lang="en-US" sz="13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74330B5-CA0E-5F1E-65D7-93ED124DB1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5241" y="8621395"/>
            <a:ext cx="4323473" cy="115102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2466444-F0DE-1AC9-B8C4-2EB0FA6F70B2}"/>
              </a:ext>
            </a:extLst>
          </p:cNvPr>
          <p:cNvSpPr txBox="1"/>
          <p:nvPr/>
        </p:nvSpPr>
        <p:spPr>
          <a:xfrm>
            <a:off x="5696385" y="936050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261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491F56-F56D-7B3D-106F-ACF9A293D6BD}"/>
              </a:ext>
            </a:extLst>
          </p:cNvPr>
          <p:cNvSpPr txBox="1"/>
          <p:nvPr/>
        </p:nvSpPr>
        <p:spPr>
          <a:xfrm>
            <a:off x="208547" y="239672"/>
            <a:ext cx="6047874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Joe finds out that days and years take different amounts of time on different planets.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0E2F98-8238-E38E-7F77-69598A3E1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72" y="812458"/>
            <a:ext cx="5080379" cy="22997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A03AE2-B9B3-0E35-8792-2C801ABA8B79}"/>
              </a:ext>
            </a:extLst>
          </p:cNvPr>
          <p:cNvSpPr txBox="1"/>
          <p:nvPr/>
        </p:nvSpPr>
        <p:spPr>
          <a:xfrm>
            <a:off x="208547" y="3238398"/>
            <a:ext cx="6416842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46. Look at the table. Which planet has the shortest day?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A4A1D4-A527-121C-3B6D-A6147F5130F3}"/>
              </a:ext>
            </a:extLst>
          </p:cNvPr>
          <p:cNvSpPr txBox="1"/>
          <p:nvPr/>
        </p:nvSpPr>
        <p:spPr>
          <a:xfrm>
            <a:off x="5504016" y="362672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0439994-CBC3-877B-EB60-F405E711BBB1}"/>
              </a:ext>
            </a:extLst>
          </p:cNvPr>
          <p:cNvCxnSpPr/>
          <p:nvPr/>
        </p:nvCxnSpPr>
        <p:spPr>
          <a:xfrm>
            <a:off x="232611" y="3862465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7104549-7709-6822-34CD-596262AA5796}"/>
              </a:ext>
            </a:extLst>
          </p:cNvPr>
          <p:cNvSpPr txBox="1"/>
          <p:nvPr/>
        </p:nvSpPr>
        <p:spPr>
          <a:xfrm>
            <a:off x="208547" y="3931739"/>
            <a:ext cx="49169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47. Which planet orbits the sun quickest?</a:t>
            </a:r>
            <a:endParaRPr lang="en-GB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6287ED-C169-E1FE-1475-BB917BC44D38}"/>
              </a:ext>
            </a:extLst>
          </p:cNvPr>
          <p:cNvSpPr txBox="1"/>
          <p:nvPr/>
        </p:nvSpPr>
        <p:spPr>
          <a:xfrm>
            <a:off x="5504016" y="440563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A76B6D-A06C-F547-BC59-050013D62247}"/>
              </a:ext>
            </a:extLst>
          </p:cNvPr>
          <p:cNvCxnSpPr/>
          <p:nvPr/>
        </p:nvCxnSpPr>
        <p:spPr>
          <a:xfrm>
            <a:off x="232611" y="4641373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7622EC4-F25A-6445-1EFD-02895283B1D1}"/>
              </a:ext>
            </a:extLst>
          </p:cNvPr>
          <p:cNvSpPr txBox="1"/>
          <p:nvPr/>
        </p:nvSpPr>
        <p:spPr>
          <a:xfrm>
            <a:off x="232611" y="4744188"/>
            <a:ext cx="63927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48. Look again at the table. Do planets with shorter days have shorter years? Use the information in the table to explain your answer. </a:t>
            </a:r>
            <a:endParaRPr lang="en-GB" sz="14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17716DB-FC0C-4C8C-C816-047205CD516A}"/>
              </a:ext>
            </a:extLst>
          </p:cNvPr>
          <p:cNvCxnSpPr/>
          <p:nvPr/>
        </p:nvCxnSpPr>
        <p:spPr>
          <a:xfrm>
            <a:off x="307906" y="5974051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4F67AA-377E-8230-D125-839C9F8CFCF9}"/>
              </a:ext>
            </a:extLst>
          </p:cNvPr>
          <p:cNvSpPr txBox="1"/>
          <p:nvPr/>
        </p:nvSpPr>
        <p:spPr>
          <a:xfrm>
            <a:off x="5579311" y="664989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BED2152-7DB0-CDEC-BD6D-D44BBF8ABC34}"/>
              </a:ext>
            </a:extLst>
          </p:cNvPr>
          <p:cNvCxnSpPr/>
          <p:nvPr/>
        </p:nvCxnSpPr>
        <p:spPr>
          <a:xfrm>
            <a:off x="307906" y="6467139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ECDF513-5ACB-D3A8-0BBE-B89882E3B9E5}"/>
              </a:ext>
            </a:extLst>
          </p:cNvPr>
          <p:cNvCxnSpPr/>
          <p:nvPr/>
        </p:nvCxnSpPr>
        <p:spPr>
          <a:xfrm>
            <a:off x="307906" y="5538108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5948B2B-640D-BB11-64C7-A30E2870391E}"/>
              </a:ext>
            </a:extLst>
          </p:cNvPr>
          <p:cNvSpPr txBox="1"/>
          <p:nvPr/>
        </p:nvSpPr>
        <p:spPr>
          <a:xfrm>
            <a:off x="227026" y="7007540"/>
            <a:ext cx="55786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49. Name the force that causes the Earth to orbit the Sun.</a:t>
            </a:r>
            <a:endParaRPr lang="en-GB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6A773F-6884-AEE8-9705-B753C735C1B6}"/>
              </a:ext>
            </a:extLst>
          </p:cNvPr>
          <p:cNvSpPr txBox="1"/>
          <p:nvPr/>
        </p:nvSpPr>
        <p:spPr>
          <a:xfrm>
            <a:off x="5579311" y="7359571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E451E04-ABA1-FC5A-7F08-4E72DB1432CC}"/>
              </a:ext>
            </a:extLst>
          </p:cNvPr>
          <p:cNvCxnSpPr/>
          <p:nvPr/>
        </p:nvCxnSpPr>
        <p:spPr>
          <a:xfrm>
            <a:off x="307906" y="7688841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E506807-3033-E664-B49F-935E9AB63388}"/>
              </a:ext>
            </a:extLst>
          </p:cNvPr>
          <p:cNvCxnSpPr/>
          <p:nvPr/>
        </p:nvCxnSpPr>
        <p:spPr>
          <a:xfrm>
            <a:off x="307906" y="6880430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5179325-39F0-1F45-88CC-BEFE41E52779}"/>
              </a:ext>
            </a:extLst>
          </p:cNvPr>
          <p:cNvSpPr txBox="1"/>
          <p:nvPr/>
        </p:nvSpPr>
        <p:spPr>
          <a:xfrm>
            <a:off x="208547" y="7781922"/>
            <a:ext cx="60293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50. Name the equipment that scientists use to see into space.</a:t>
            </a:r>
            <a:endParaRPr lang="en-GB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04AFFE-EA23-9BD3-1190-C468C9B743DF}"/>
              </a:ext>
            </a:extLst>
          </p:cNvPr>
          <p:cNvSpPr txBox="1"/>
          <p:nvPr/>
        </p:nvSpPr>
        <p:spPr>
          <a:xfrm>
            <a:off x="196276" y="8605431"/>
            <a:ext cx="60293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51. There are 8 planets in the solar system. Name the 3 planets not listed in the table above.</a:t>
            </a:r>
            <a:endParaRPr lang="en-GB" sz="1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C51EE6-F58E-8F71-ED2A-3FB1FFEAE0FA}"/>
              </a:ext>
            </a:extLst>
          </p:cNvPr>
          <p:cNvSpPr txBox="1"/>
          <p:nvPr/>
        </p:nvSpPr>
        <p:spPr>
          <a:xfrm>
            <a:off x="5579311" y="811330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26F3E4F-AFFB-8D97-E768-DFB479A03519}"/>
              </a:ext>
            </a:extLst>
          </p:cNvPr>
          <p:cNvCxnSpPr/>
          <p:nvPr/>
        </p:nvCxnSpPr>
        <p:spPr>
          <a:xfrm>
            <a:off x="307906" y="8442576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C228EC5-72CA-A219-7177-D630AD6DBF97}"/>
              </a:ext>
            </a:extLst>
          </p:cNvPr>
          <p:cNvSpPr txBox="1"/>
          <p:nvPr/>
        </p:nvSpPr>
        <p:spPr>
          <a:xfrm>
            <a:off x="5819037" y="9291505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A66D495-1C02-A944-80AC-F83F2DF7850F}"/>
              </a:ext>
            </a:extLst>
          </p:cNvPr>
          <p:cNvCxnSpPr>
            <a:cxnSpLocks/>
          </p:cNvCxnSpPr>
          <p:nvPr/>
        </p:nvCxnSpPr>
        <p:spPr>
          <a:xfrm>
            <a:off x="227026" y="9506335"/>
            <a:ext cx="17548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D973225-4382-F8D6-C778-AC680E6AD6B2}"/>
              </a:ext>
            </a:extLst>
          </p:cNvPr>
          <p:cNvCxnSpPr>
            <a:cxnSpLocks/>
          </p:cNvCxnSpPr>
          <p:nvPr/>
        </p:nvCxnSpPr>
        <p:spPr>
          <a:xfrm>
            <a:off x="2172131" y="9498314"/>
            <a:ext cx="17548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F2B939E-21F4-7EDB-F49F-D4059C12902F}"/>
              </a:ext>
            </a:extLst>
          </p:cNvPr>
          <p:cNvCxnSpPr>
            <a:cxnSpLocks/>
          </p:cNvCxnSpPr>
          <p:nvPr/>
        </p:nvCxnSpPr>
        <p:spPr>
          <a:xfrm>
            <a:off x="4128360" y="9490293"/>
            <a:ext cx="17548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34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8C6C016-918E-2E0E-C9B6-2D11CC7B3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7713" y="57818"/>
            <a:ext cx="116089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Forces</a:t>
            </a:r>
            <a:endParaRPr kumimoji="0" lang="en-GB" altLang="en-US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169C5C48-EE91-A06E-1AC2-57B0A48F9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2987" y="107251"/>
            <a:ext cx="1965325" cy="362797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E0EEDD-564D-B04D-A16A-35798E508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738572"/>
            <a:ext cx="3109087" cy="227561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A588F2-A9EA-3528-8577-548ED11E333B}"/>
              </a:ext>
            </a:extLst>
          </p:cNvPr>
          <p:cNvSpPr txBox="1"/>
          <p:nvPr/>
        </p:nvSpPr>
        <p:spPr>
          <a:xfrm>
            <a:off x="130647" y="470050"/>
            <a:ext cx="3802908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4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Parachutes</a:t>
            </a:r>
            <a:endParaRPr lang="en-GB" sz="14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Some children make four paper parachutes. Each parachute has a different sized canopy. </a:t>
            </a: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They drop each parachute from the same height.</a:t>
            </a: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They measure how long it takes each parachute to reach the ground.</a:t>
            </a:r>
          </a:p>
          <a:p>
            <a:pPr marR="540385">
              <a:spcBef>
                <a:spcPts val="1200"/>
              </a:spcBef>
              <a:spcAft>
                <a:spcPts val="1200"/>
              </a:spcAft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Here is a table of their results.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D0B279-67BA-2489-995B-52594DA0C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554" y="3078507"/>
            <a:ext cx="3802908" cy="18956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AC256F-5BF9-C652-B09A-D0088B6CD526}"/>
              </a:ext>
            </a:extLst>
          </p:cNvPr>
          <p:cNvSpPr txBox="1"/>
          <p:nvPr/>
        </p:nvSpPr>
        <p:spPr>
          <a:xfrm>
            <a:off x="232763" y="5070978"/>
            <a:ext cx="40436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52. Which parachute took the longest time to reach the ground?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D957A5-25D6-0B5C-5429-811CF2633C7B}"/>
              </a:ext>
            </a:extLst>
          </p:cNvPr>
          <p:cNvSpPr txBox="1"/>
          <p:nvPr/>
        </p:nvSpPr>
        <p:spPr>
          <a:xfrm>
            <a:off x="305888" y="6299470"/>
            <a:ext cx="40436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 picture, shows two forces acting on a parachute as it falls.</a:t>
            </a:r>
            <a:endParaRPr lang="en-GB" sz="1400" dirty="0">
              <a:solidFill>
                <a:srgbClr val="0066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D2CCC6-2D38-47E6-EE91-D09A6176F8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" t="31407" r="17330" b="19542"/>
          <a:stretch/>
        </p:blipFill>
        <p:spPr bwMode="auto">
          <a:xfrm>
            <a:off x="4516782" y="5110500"/>
            <a:ext cx="2021305" cy="178131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95FA733-DEB7-E1D5-3521-846181312EA7}"/>
              </a:ext>
            </a:extLst>
          </p:cNvPr>
          <p:cNvSpPr txBox="1"/>
          <p:nvPr/>
        </p:nvSpPr>
        <p:spPr>
          <a:xfrm>
            <a:off x="232763" y="6806748"/>
            <a:ext cx="59315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53. Write the name of the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force up,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on the line below.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6330F3-364D-CE52-3A28-4066BA0A699B}"/>
              </a:ext>
            </a:extLst>
          </p:cNvPr>
          <p:cNvSpPr txBox="1"/>
          <p:nvPr/>
        </p:nvSpPr>
        <p:spPr>
          <a:xfrm>
            <a:off x="225125" y="7674957"/>
            <a:ext cx="6305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54. </a:t>
            </a: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Look at the table of results.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Describe how the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time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taken to reach the ground depends on the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area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of the canopy.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0B395A-E7CF-AEB3-858E-2A39312E37C6}"/>
              </a:ext>
            </a:extLst>
          </p:cNvPr>
          <p:cNvSpPr txBox="1"/>
          <p:nvPr/>
        </p:nvSpPr>
        <p:spPr>
          <a:xfrm>
            <a:off x="2842387" y="5765470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5BFD880-EDFD-C79B-E2EA-1C4000AF1457}"/>
              </a:ext>
            </a:extLst>
          </p:cNvPr>
          <p:cNvCxnSpPr>
            <a:cxnSpLocks/>
          </p:cNvCxnSpPr>
          <p:nvPr/>
        </p:nvCxnSpPr>
        <p:spPr>
          <a:xfrm>
            <a:off x="1349554" y="6051254"/>
            <a:ext cx="13805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927CC5E-E0C4-BF5D-B2A9-2FBF51824DA7}"/>
              </a:ext>
            </a:extLst>
          </p:cNvPr>
          <p:cNvSpPr txBox="1"/>
          <p:nvPr/>
        </p:nvSpPr>
        <p:spPr>
          <a:xfrm>
            <a:off x="344520" y="5686532"/>
            <a:ext cx="1380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Parachute</a:t>
            </a:r>
            <a:endParaRPr lang="en-GB" sz="14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C7EE2D9-92C0-94FB-08B6-CD8EEA232CC7}"/>
              </a:ext>
            </a:extLst>
          </p:cNvPr>
          <p:cNvSpPr txBox="1"/>
          <p:nvPr/>
        </p:nvSpPr>
        <p:spPr>
          <a:xfrm>
            <a:off x="5577293" y="723927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EA6DA55-39CB-1D62-BA6F-E2374974667B}"/>
              </a:ext>
            </a:extLst>
          </p:cNvPr>
          <p:cNvCxnSpPr/>
          <p:nvPr/>
        </p:nvCxnSpPr>
        <p:spPr>
          <a:xfrm>
            <a:off x="305888" y="7475016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27DD1F3-95A0-869A-FEA9-CCF4CD0FD50B}"/>
              </a:ext>
            </a:extLst>
          </p:cNvPr>
          <p:cNvCxnSpPr/>
          <p:nvPr/>
        </p:nvCxnSpPr>
        <p:spPr>
          <a:xfrm>
            <a:off x="344520" y="8541379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C4B3455-6915-FAB9-CB56-1C7E1A34BC01}"/>
              </a:ext>
            </a:extLst>
          </p:cNvPr>
          <p:cNvSpPr txBox="1"/>
          <p:nvPr/>
        </p:nvSpPr>
        <p:spPr>
          <a:xfrm>
            <a:off x="5615925" y="921722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2 marks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DE206A7-C640-8FA2-3824-8E98D98BEC74}"/>
              </a:ext>
            </a:extLst>
          </p:cNvPr>
          <p:cNvCxnSpPr/>
          <p:nvPr/>
        </p:nvCxnSpPr>
        <p:spPr>
          <a:xfrm>
            <a:off x="344520" y="9034467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4348DCC-724D-0585-7C43-95AE23D7FAD7}"/>
              </a:ext>
            </a:extLst>
          </p:cNvPr>
          <p:cNvCxnSpPr/>
          <p:nvPr/>
        </p:nvCxnSpPr>
        <p:spPr>
          <a:xfrm>
            <a:off x="344520" y="9447758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617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997DA2-5BBA-9C25-5E96-1300593F2E40}"/>
              </a:ext>
            </a:extLst>
          </p:cNvPr>
          <p:cNvSpPr txBox="1"/>
          <p:nvPr/>
        </p:nvSpPr>
        <p:spPr>
          <a:xfrm>
            <a:off x="198673" y="279550"/>
            <a:ext cx="414933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4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Weighing in liquids</a:t>
            </a:r>
            <a:endParaRPr lang="en-GB" sz="14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Jerome weighs a marble block in air and in water. Weight is a force.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779A0C-45A5-F0BB-853B-A08D25C0F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537" y="196560"/>
            <a:ext cx="2040866" cy="149390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D7C4A0-2064-D370-6408-829BB3CFFC1F}"/>
              </a:ext>
            </a:extLst>
          </p:cNvPr>
          <p:cNvSpPr txBox="1"/>
          <p:nvPr/>
        </p:nvSpPr>
        <p:spPr>
          <a:xfrm>
            <a:off x="198672" y="1101425"/>
            <a:ext cx="44825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Look at the picture.</a:t>
            </a:r>
          </a:p>
          <a:p>
            <a:pPr>
              <a:tabLst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en-GB" sz="1400" dirty="0">
                <a:latin typeface="Comic Sans MS" panose="030F0702030302020204" pitchFamily="66" charset="0"/>
                <a:ea typeface="Times New Roman" panose="02020603050405020304" pitchFamily="18" charset="0"/>
              </a:rPr>
              <a:t>55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Name the equipment that Jerome uses to measure the force of weight on the block.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DC9439-4190-96AA-7DB1-51EC115A8EFC}"/>
              </a:ext>
            </a:extLst>
          </p:cNvPr>
          <p:cNvSpPr txBox="1"/>
          <p:nvPr/>
        </p:nvSpPr>
        <p:spPr>
          <a:xfrm>
            <a:off x="5546001" y="192296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22353C6-723B-2B9A-A7B4-9A475986D8CD}"/>
              </a:ext>
            </a:extLst>
          </p:cNvPr>
          <p:cNvCxnSpPr/>
          <p:nvPr/>
        </p:nvCxnSpPr>
        <p:spPr>
          <a:xfrm>
            <a:off x="274596" y="2249762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9BF1D43-098A-3250-CE19-37061CDAAF74}"/>
              </a:ext>
            </a:extLst>
          </p:cNvPr>
          <p:cNvSpPr txBox="1"/>
          <p:nvPr/>
        </p:nvSpPr>
        <p:spPr>
          <a:xfrm>
            <a:off x="198672" y="2351659"/>
            <a:ext cx="62620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56. What units does this equipment use to measure the force of weight?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EE8D10-1DE8-1D84-3A8B-7258C6BDB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245" y="2727936"/>
            <a:ext cx="3611604" cy="120688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277348D-7844-C243-6D43-D4286CF8FBCA}"/>
              </a:ext>
            </a:extLst>
          </p:cNvPr>
          <p:cNvSpPr txBox="1"/>
          <p:nvPr/>
        </p:nvSpPr>
        <p:spPr>
          <a:xfrm>
            <a:off x="647996" y="3885438"/>
            <a:ext cx="26123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40385">
              <a:spcBef>
                <a:spcPts val="1200"/>
              </a:spcBef>
              <a:spcAft>
                <a:spcPts val="1200"/>
              </a:spcAft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 marble block weighs less in water than in air.</a:t>
            </a:r>
            <a:endParaRPr lang="en-GB" sz="1400" dirty="0">
              <a:solidFill>
                <a:srgbClr val="0066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0CBE832-4590-E702-8786-AD6C4FEF3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2631" y="3869909"/>
            <a:ext cx="2798665" cy="114817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863D519-F342-FBD8-C5DE-B3F89BBD9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0245" y="5381896"/>
            <a:ext cx="3983839" cy="118648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143F700-0040-ACE4-E8E3-6EAE3755C388}"/>
              </a:ext>
            </a:extLst>
          </p:cNvPr>
          <p:cNvSpPr txBox="1"/>
          <p:nvPr/>
        </p:nvSpPr>
        <p:spPr>
          <a:xfrm>
            <a:off x="120250" y="4985868"/>
            <a:ext cx="6418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57. Tick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ONE 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box below to explain why the marble block weighs less in water.</a:t>
            </a:r>
            <a:endParaRPr lang="en-GB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66C46E-4EE7-7F7B-D819-4273A9A31EC1}"/>
              </a:ext>
            </a:extLst>
          </p:cNvPr>
          <p:cNvSpPr txBox="1"/>
          <p:nvPr/>
        </p:nvSpPr>
        <p:spPr>
          <a:xfrm>
            <a:off x="532336" y="6547576"/>
            <a:ext cx="32763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40385">
              <a:spcBef>
                <a:spcPts val="1200"/>
              </a:spcBef>
              <a:spcAft>
                <a:spcPts val="1200"/>
              </a:spcAft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Jerome weighs the block in other liquids to see what happens. Here are his results.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EDA9180-8C62-1D18-5316-92761522BE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9997" y="6388638"/>
            <a:ext cx="3276303" cy="118648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8B2644F-FB1B-D72C-A360-8880B36BDD70}"/>
              </a:ext>
            </a:extLst>
          </p:cNvPr>
          <p:cNvSpPr txBox="1"/>
          <p:nvPr/>
        </p:nvSpPr>
        <p:spPr>
          <a:xfrm>
            <a:off x="120250" y="7613704"/>
            <a:ext cx="66593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162052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en-GB" sz="14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Jerome says: ‘I think the marble block will weigh less in any liquid I try than it does in air.’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EEAF588-A4D7-C234-FD03-319FCE30A8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9808" y="8258225"/>
            <a:ext cx="2064081" cy="39664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7681E73-9B5B-B54C-5EB0-4B05C0D8BE2D}"/>
              </a:ext>
            </a:extLst>
          </p:cNvPr>
          <p:cNvSpPr txBox="1"/>
          <p:nvPr/>
        </p:nvSpPr>
        <p:spPr>
          <a:xfrm>
            <a:off x="455090" y="8173000"/>
            <a:ext cx="34324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en-GB" sz="1400" dirty="0">
                <a:latin typeface="Comic Sans MS" panose="030F0702030302020204" pitchFamily="66" charset="0"/>
                <a:ea typeface="Times New Roman" panose="02020603050405020304" pitchFamily="18" charset="0"/>
              </a:rPr>
              <a:t>58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Do Jerome’s results suggest that his prediction is sensible?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571AE61-3FCC-9AB6-F3D1-C33A96E894AB}"/>
              </a:ext>
            </a:extLst>
          </p:cNvPr>
          <p:cNvSpPr txBox="1"/>
          <p:nvPr/>
        </p:nvSpPr>
        <p:spPr>
          <a:xfrm>
            <a:off x="455089" y="8582673"/>
            <a:ext cx="61283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Use Jerome’s results to explain your answer</a:t>
            </a: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40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93310C0-906C-F218-051A-20467F5D68CB}"/>
              </a:ext>
            </a:extLst>
          </p:cNvPr>
          <p:cNvCxnSpPr/>
          <p:nvPr/>
        </p:nvCxnSpPr>
        <p:spPr>
          <a:xfrm>
            <a:off x="496647" y="9079403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EE2BBC6-D4AA-2301-9D25-7A221C6E5EF9}"/>
              </a:ext>
            </a:extLst>
          </p:cNvPr>
          <p:cNvCxnSpPr/>
          <p:nvPr/>
        </p:nvCxnSpPr>
        <p:spPr>
          <a:xfrm>
            <a:off x="496647" y="9436011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EA1EC0C-353D-917F-C89C-301CDBB64354}"/>
              </a:ext>
            </a:extLst>
          </p:cNvPr>
          <p:cNvCxnSpPr/>
          <p:nvPr/>
        </p:nvCxnSpPr>
        <p:spPr>
          <a:xfrm>
            <a:off x="496647" y="9767414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720C53F-3379-17FF-4DEF-5CF510FA3598}"/>
              </a:ext>
            </a:extLst>
          </p:cNvPr>
          <p:cNvSpPr txBox="1"/>
          <p:nvPr/>
        </p:nvSpPr>
        <p:spPr>
          <a:xfrm>
            <a:off x="4870951" y="3511679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705CCEF-7D87-F73C-E9C8-C4B91D39360B}"/>
              </a:ext>
            </a:extLst>
          </p:cNvPr>
          <p:cNvSpPr txBox="1"/>
          <p:nvPr/>
        </p:nvSpPr>
        <p:spPr>
          <a:xfrm>
            <a:off x="5199962" y="606154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FEEF3A8-69BC-7C3C-2372-822423BA080B}"/>
              </a:ext>
            </a:extLst>
          </p:cNvPr>
          <p:cNvSpPr txBox="1"/>
          <p:nvPr/>
        </p:nvSpPr>
        <p:spPr>
          <a:xfrm>
            <a:off x="5695262" y="951045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075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93A28D-C7D6-0866-7D7E-DF69DAF7A0B0}"/>
              </a:ext>
            </a:extLst>
          </p:cNvPr>
          <p:cNvSpPr txBox="1"/>
          <p:nvPr/>
        </p:nvSpPr>
        <p:spPr>
          <a:xfrm>
            <a:off x="266700" y="290036"/>
            <a:ext cx="253109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Sue rolls a car down a ramp. She investigates how far the car travels along different surfaces before friction causes the car to stop</a:t>
            </a:r>
            <a:r>
              <a:rPr lang="en-US" sz="1800" kern="0" dirty="0">
                <a:solidFill>
                  <a:srgbClr val="0066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GB" dirty="0">
              <a:solidFill>
                <a:srgbClr val="006600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59E1D84-6909-1267-4E1D-C7B96D235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325" y="269786"/>
            <a:ext cx="3696387" cy="1837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61D7AF-FA44-E3BF-8148-90102FD838A9}"/>
              </a:ext>
            </a:extLst>
          </p:cNvPr>
          <p:cNvSpPr txBox="1"/>
          <p:nvPr/>
        </p:nvSpPr>
        <p:spPr>
          <a:xfrm>
            <a:off x="266700" y="2050856"/>
            <a:ext cx="5600700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59. Name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thing Sue must keep the same (constant) to make her test fair.</a:t>
            </a:r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EDF7D1-4B23-D508-6DA9-CE28C2A3FFDF}"/>
              </a:ext>
            </a:extLst>
          </p:cNvPr>
          <p:cNvSpPr txBox="1"/>
          <p:nvPr/>
        </p:nvSpPr>
        <p:spPr>
          <a:xfrm>
            <a:off x="266700" y="3151560"/>
            <a:ext cx="5600700" cy="323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60. Name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thing Sue changes (Variable) in her investigation.</a:t>
            </a:r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555217-EBA8-BDA3-3EB2-92A0DE7CA8DE}"/>
              </a:ext>
            </a:extLst>
          </p:cNvPr>
          <p:cNvSpPr txBox="1"/>
          <p:nvPr/>
        </p:nvSpPr>
        <p:spPr>
          <a:xfrm>
            <a:off x="266700" y="4004504"/>
            <a:ext cx="177165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Sue draws a table of the results.</a:t>
            </a:r>
          </a:p>
          <a:p>
            <a:endParaRPr lang="en-US" sz="1400" kern="0" dirty="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r>
              <a:rPr lang="en-US" sz="1400" kern="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Sue looks at the table.</a:t>
            </a:r>
            <a:br>
              <a:rPr lang="en-US" sz="1400" kern="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She thinks she should test one of the surfaces again.</a:t>
            </a:r>
            <a:endParaRPr lang="en-GB" sz="1400" kern="1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F5F284-E8CD-29B3-E89B-A4529F1A4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163" y="4004513"/>
            <a:ext cx="4388947" cy="18702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F7301F7-1A7E-04F5-46F9-5C0332EF6901}"/>
              </a:ext>
            </a:extLst>
          </p:cNvPr>
          <p:cNvSpPr txBox="1"/>
          <p:nvPr/>
        </p:nvSpPr>
        <p:spPr>
          <a:xfrm>
            <a:off x="266700" y="5946125"/>
            <a:ext cx="50101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61. Which of these surfaces should Sue test again?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A06207-E18A-3EE0-927B-3A1BFAC48E22}"/>
              </a:ext>
            </a:extLst>
          </p:cNvPr>
          <p:cNvSpPr txBox="1"/>
          <p:nvPr/>
        </p:nvSpPr>
        <p:spPr>
          <a:xfrm>
            <a:off x="266700" y="6741379"/>
            <a:ext cx="61341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62. Describe how the evidence in the table shows that Sue should test this surface again.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27CB7B-D1DB-9F4D-499E-63A0F124B054}"/>
              </a:ext>
            </a:extLst>
          </p:cNvPr>
          <p:cNvSpPr txBox="1"/>
          <p:nvPr/>
        </p:nvSpPr>
        <p:spPr>
          <a:xfrm>
            <a:off x="309634" y="7855144"/>
            <a:ext cx="6362700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63. Look at the table of results.</a:t>
            </a:r>
            <a:r>
              <a:rPr lang="en-GB" sz="1400" kern="10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Tick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box to show which surface caused the most friction.</a:t>
            </a:r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2072749-9F27-B68B-67D5-DE8B83AA2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509" y="8346160"/>
            <a:ext cx="4216481" cy="126980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FDBAED4-B253-9F2A-E300-E9EA22DE11A6}"/>
              </a:ext>
            </a:extLst>
          </p:cNvPr>
          <p:cNvSpPr txBox="1"/>
          <p:nvPr/>
        </p:nvSpPr>
        <p:spPr>
          <a:xfrm>
            <a:off x="5600700" y="2732550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E9DA9A6-F4CB-3CFF-2FF6-CDB3B76996A6}"/>
              </a:ext>
            </a:extLst>
          </p:cNvPr>
          <p:cNvCxnSpPr/>
          <p:nvPr/>
        </p:nvCxnSpPr>
        <p:spPr>
          <a:xfrm>
            <a:off x="266700" y="2970091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63CDF05-DC86-CA8C-EF33-97E544BF1B5A}"/>
              </a:ext>
            </a:extLst>
          </p:cNvPr>
          <p:cNvSpPr txBox="1"/>
          <p:nvPr/>
        </p:nvSpPr>
        <p:spPr>
          <a:xfrm>
            <a:off x="5620650" y="366766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BFEC5C6-ACF1-8385-3DD0-852DFE4BFB35}"/>
              </a:ext>
            </a:extLst>
          </p:cNvPr>
          <p:cNvCxnSpPr/>
          <p:nvPr/>
        </p:nvCxnSpPr>
        <p:spPr>
          <a:xfrm>
            <a:off x="286650" y="3905209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463D777-4C42-C357-C07E-6CEDEF60AA14}"/>
              </a:ext>
            </a:extLst>
          </p:cNvPr>
          <p:cNvSpPr txBox="1"/>
          <p:nvPr/>
        </p:nvSpPr>
        <p:spPr>
          <a:xfrm>
            <a:off x="5638800" y="6366571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F501453-B751-5FB0-DFB7-AD646D473814}"/>
              </a:ext>
            </a:extLst>
          </p:cNvPr>
          <p:cNvCxnSpPr/>
          <p:nvPr/>
        </p:nvCxnSpPr>
        <p:spPr>
          <a:xfrm>
            <a:off x="304800" y="6604112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6C84ABD-27E4-9C16-5BAA-C6415F9669DB}"/>
              </a:ext>
            </a:extLst>
          </p:cNvPr>
          <p:cNvSpPr txBox="1"/>
          <p:nvPr/>
        </p:nvSpPr>
        <p:spPr>
          <a:xfrm>
            <a:off x="5664390" y="940687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F9ADF0-CAE1-CA31-970C-2449E042ECDB}"/>
              </a:ext>
            </a:extLst>
          </p:cNvPr>
          <p:cNvSpPr txBox="1"/>
          <p:nvPr/>
        </p:nvSpPr>
        <p:spPr>
          <a:xfrm>
            <a:off x="5638800" y="744832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EAED7BE-2BB9-2849-614B-573CA0D9FFEC}"/>
              </a:ext>
            </a:extLst>
          </p:cNvPr>
          <p:cNvCxnSpPr/>
          <p:nvPr/>
        </p:nvCxnSpPr>
        <p:spPr>
          <a:xfrm>
            <a:off x="304800" y="7685867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99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2F63D5-CB9C-53E0-6572-048237D55E85}"/>
              </a:ext>
            </a:extLst>
          </p:cNvPr>
          <p:cNvSpPr txBox="1"/>
          <p:nvPr/>
        </p:nvSpPr>
        <p:spPr>
          <a:xfrm>
            <a:off x="152400" y="303860"/>
            <a:ext cx="264795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Isaac Newton was a famous scientist who was born in 1642. </a:t>
            </a:r>
          </a:p>
          <a:p>
            <a:r>
              <a:rPr lang="en-US" sz="1400" kern="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 is a famous story about Newton watching an apple fall from a tree.</a:t>
            </a:r>
          </a:p>
          <a:p>
            <a:r>
              <a:rPr lang="en-US" sz="1400" kern="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Newton thought a force must cause the apple to fall.</a:t>
            </a:r>
            <a:endParaRPr lang="en-GB" sz="1400" kern="1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331EBB-292D-640B-2C32-D2EFAC5D0264}"/>
              </a:ext>
            </a:extLst>
          </p:cNvPr>
          <p:cNvSpPr txBox="1"/>
          <p:nvPr/>
        </p:nvSpPr>
        <p:spPr>
          <a:xfrm>
            <a:off x="152400" y="2338538"/>
            <a:ext cx="6400800" cy="570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1400" kern="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Tick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box to show which force on the apple causes it to fall down from the tree.</a:t>
            </a:r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5C7B59-AFEF-3DFE-51AE-426527CA3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3009389"/>
            <a:ext cx="5343525" cy="13862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ED13251-CA66-ED51-C1BB-1E60EE0D452E}"/>
              </a:ext>
            </a:extLst>
          </p:cNvPr>
          <p:cNvSpPr txBox="1"/>
          <p:nvPr/>
        </p:nvSpPr>
        <p:spPr>
          <a:xfrm>
            <a:off x="152400" y="4337284"/>
            <a:ext cx="6400800" cy="873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Newton did different investigations to test his ideas.</a:t>
            </a:r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kern="0" dirty="0">
                <a:latin typeface="Comic Sans MS" panose="030F0702030302020204" pitchFamily="66" charset="0"/>
                <a:ea typeface="Times New Roman" panose="02020603050405020304" pitchFamily="18" charset="0"/>
              </a:rPr>
              <a:t>65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Why was it important for Newton to test his ideas using investigations?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2A438D-7A23-0E00-5B21-E57CC6993DAF}"/>
              </a:ext>
            </a:extLst>
          </p:cNvPr>
          <p:cNvSpPr txBox="1"/>
          <p:nvPr/>
        </p:nvSpPr>
        <p:spPr>
          <a:xfrm>
            <a:off x="152400" y="6029025"/>
            <a:ext cx="6400800" cy="323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1400" kern="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Name the force that caused the apple to fall from the tree</a:t>
            </a:r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Quora On X: Did An Apple Really Fall On Isaac Newton's, 58% OFF">
            <a:extLst>
              <a:ext uri="{FF2B5EF4-FFF2-40B4-BE49-F238E27FC236}">
                <a16:creationId xmlns:a16="http://schemas.microsoft.com/office/drawing/2014/main" id="{58BA74E7-461B-82D1-59F8-E77299AA4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196" y="299039"/>
            <a:ext cx="3589004" cy="193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C28CEA6-E1EA-6574-E505-430397B418AB}"/>
              </a:ext>
            </a:extLst>
          </p:cNvPr>
          <p:cNvSpPr txBox="1"/>
          <p:nvPr/>
        </p:nvSpPr>
        <p:spPr>
          <a:xfrm>
            <a:off x="5562251" y="5628843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741B76-5CF6-E752-831A-6ED4F6F13397}"/>
              </a:ext>
            </a:extLst>
          </p:cNvPr>
          <p:cNvCxnSpPr/>
          <p:nvPr/>
        </p:nvCxnSpPr>
        <p:spPr>
          <a:xfrm>
            <a:off x="290846" y="5446088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721C659-CBE9-CFDF-8759-3B13D480A240}"/>
              </a:ext>
            </a:extLst>
          </p:cNvPr>
          <p:cNvCxnSpPr/>
          <p:nvPr/>
        </p:nvCxnSpPr>
        <p:spPr>
          <a:xfrm>
            <a:off x="290846" y="5859379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7ED9D28-93F9-18ED-77BB-BCFCAC1287AF}"/>
              </a:ext>
            </a:extLst>
          </p:cNvPr>
          <p:cNvSpPr txBox="1"/>
          <p:nvPr/>
        </p:nvSpPr>
        <p:spPr>
          <a:xfrm>
            <a:off x="5599446" y="4158959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219FFE-46A4-A938-A4BE-8DF634172628}"/>
              </a:ext>
            </a:extLst>
          </p:cNvPr>
          <p:cNvSpPr txBox="1"/>
          <p:nvPr/>
        </p:nvSpPr>
        <p:spPr>
          <a:xfrm>
            <a:off x="5562251" y="659068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D32DC0F-7A7C-E1AE-514B-D4EC7FB6CC94}"/>
              </a:ext>
            </a:extLst>
          </p:cNvPr>
          <p:cNvCxnSpPr/>
          <p:nvPr/>
        </p:nvCxnSpPr>
        <p:spPr>
          <a:xfrm>
            <a:off x="290846" y="6821223"/>
            <a:ext cx="5346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8280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8D515E-19E5-B1A6-3B10-571559CE6F21}"/>
              </a:ext>
            </a:extLst>
          </p:cNvPr>
          <p:cNvSpPr txBox="1"/>
          <p:nvPr/>
        </p:nvSpPr>
        <p:spPr>
          <a:xfrm>
            <a:off x="417093" y="390816"/>
            <a:ext cx="1792707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Pulleys</a:t>
            </a:r>
            <a:endParaRPr lang="en-GB" sz="14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Albert looks at a diagram showing how pulleys can be used to lift barrels.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4998CE-AA8D-CFE2-26F7-0191AC4E8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292" y="53315"/>
            <a:ext cx="2986441" cy="20502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AE7F6D-E1DC-57B7-E1D2-DBF1E3742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9" y="2290924"/>
            <a:ext cx="4905745" cy="23940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B77E0F-9D3E-8D14-C4E9-2D97BA001ED7}"/>
              </a:ext>
            </a:extLst>
          </p:cNvPr>
          <p:cNvSpPr txBox="1"/>
          <p:nvPr/>
        </p:nvSpPr>
        <p:spPr>
          <a:xfrm>
            <a:off x="5647218" y="4400550"/>
            <a:ext cx="9480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2 marks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CD738E-25C6-5CE1-7A03-4CE471B36A37}"/>
              </a:ext>
            </a:extLst>
          </p:cNvPr>
          <p:cNvSpPr txBox="1"/>
          <p:nvPr/>
        </p:nvSpPr>
        <p:spPr>
          <a:xfrm>
            <a:off x="308346" y="4801027"/>
            <a:ext cx="38029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4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Friction</a:t>
            </a:r>
            <a:endParaRPr lang="en-GB" sz="14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129DD5-21C9-AD12-8DDD-EFE33F8815A6}"/>
              </a:ext>
            </a:extLst>
          </p:cNvPr>
          <p:cNvSpPr txBox="1"/>
          <p:nvPr/>
        </p:nvSpPr>
        <p:spPr>
          <a:xfrm>
            <a:off x="181819" y="5108804"/>
            <a:ext cx="6367835" cy="1100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Friction is the force which causes moving objects to slow down and stop.</a:t>
            </a:r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350"/>
              </a:spcBef>
              <a:spcAft>
                <a:spcPts val="800"/>
              </a:spcAft>
            </a:pPr>
            <a:r>
              <a:rPr lang="en-US" sz="1400" kern="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68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Tick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boxes to show which activities are only possible because there is a </a:t>
            </a:r>
            <a:r>
              <a:rPr lang="en-US" sz="1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sz="14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amount of friction.</a:t>
            </a:r>
            <a:endParaRPr lang="en-GB" sz="1400" kern="1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0399E144-FF9C-872D-2C46-47C3A8D29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18" y="6287867"/>
            <a:ext cx="4648200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61537B-D952-5031-6CD6-B4A9A19A34B6}"/>
              </a:ext>
            </a:extLst>
          </p:cNvPr>
          <p:cNvSpPr txBox="1"/>
          <p:nvPr/>
        </p:nvSpPr>
        <p:spPr>
          <a:xfrm>
            <a:off x="386880" y="1949670"/>
            <a:ext cx="59516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67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Tick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or </a:t>
            </a:r>
            <a:r>
              <a:rPr lang="en-GB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false</a:t>
            </a: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for each statement about pulleys: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510B2C-3557-1E17-7DD5-95664781CEC9}"/>
              </a:ext>
            </a:extLst>
          </p:cNvPr>
          <p:cNvSpPr txBox="1"/>
          <p:nvPr/>
        </p:nvSpPr>
        <p:spPr>
          <a:xfrm>
            <a:off x="5657451" y="9437931"/>
            <a:ext cx="9480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1</a:t>
            </a: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2874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0AA8A9-2C8A-D32C-A15A-DC6E27373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38" y="570158"/>
            <a:ext cx="5590324" cy="164365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88F144-E908-BC17-D051-5078A9097652}"/>
              </a:ext>
            </a:extLst>
          </p:cNvPr>
          <p:cNvSpPr/>
          <p:nvPr/>
        </p:nvSpPr>
        <p:spPr>
          <a:xfrm>
            <a:off x="741817" y="706242"/>
            <a:ext cx="224201" cy="171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731EB7-C850-E71B-1D7C-D14FAC139326}"/>
              </a:ext>
            </a:extLst>
          </p:cNvPr>
          <p:cNvSpPr/>
          <p:nvPr/>
        </p:nvSpPr>
        <p:spPr>
          <a:xfrm>
            <a:off x="2590281" y="706242"/>
            <a:ext cx="224201" cy="171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680071-6DF8-F511-4DFC-A24A7FC43DEE}"/>
              </a:ext>
            </a:extLst>
          </p:cNvPr>
          <p:cNvSpPr/>
          <p:nvPr/>
        </p:nvSpPr>
        <p:spPr>
          <a:xfrm>
            <a:off x="4500198" y="706242"/>
            <a:ext cx="224201" cy="171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08F9C4-4F9F-CDED-B42E-87EB81A0DEB7}"/>
              </a:ext>
            </a:extLst>
          </p:cNvPr>
          <p:cNvSpPr txBox="1"/>
          <p:nvPr/>
        </p:nvSpPr>
        <p:spPr>
          <a:xfrm>
            <a:off x="232762" y="2283532"/>
            <a:ext cx="62807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69. </a:t>
            </a: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Look at examples of the levers labelled A, B and C above. 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In which example will the least force be needed to lift the block?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B45CFE-0F6A-EFAF-3C2A-ECC9C75ACCCB}"/>
              </a:ext>
            </a:extLst>
          </p:cNvPr>
          <p:cNvSpPr txBox="1"/>
          <p:nvPr/>
        </p:nvSpPr>
        <p:spPr>
          <a:xfrm>
            <a:off x="2163962" y="2876475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A3FC500-8526-F50E-91FB-949669C41E2D}"/>
              </a:ext>
            </a:extLst>
          </p:cNvPr>
          <p:cNvCxnSpPr>
            <a:cxnSpLocks/>
          </p:cNvCxnSpPr>
          <p:nvPr/>
        </p:nvCxnSpPr>
        <p:spPr>
          <a:xfrm>
            <a:off x="671129" y="3162259"/>
            <a:ext cx="13805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Gears - Small And Big Gear Transparent PNG - 804x798 - Free Download on  NicePNG">
            <a:extLst>
              <a:ext uri="{FF2B5EF4-FFF2-40B4-BE49-F238E27FC236}">
                <a16:creationId xmlns:a16="http://schemas.microsoft.com/office/drawing/2014/main" id="{7E9A5B9C-9848-0F59-F968-23AB1BC51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313" y="3309136"/>
            <a:ext cx="2708242" cy="29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0F4DE89-F0A1-3FEB-4E6E-7222725E016E}"/>
              </a:ext>
            </a:extLst>
          </p:cNvPr>
          <p:cNvSpPr txBox="1"/>
          <p:nvPr/>
        </p:nvSpPr>
        <p:spPr>
          <a:xfrm>
            <a:off x="226983" y="3517767"/>
            <a:ext cx="320201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70. </a:t>
            </a: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Look at the picture of some gears.</a:t>
            </a: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Tick ONE statement below which best describes how turning a small gear will affect the speed of the larger gearwheel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1217E0-ED43-A19A-6829-6AB23D251BB1}"/>
              </a:ext>
            </a:extLst>
          </p:cNvPr>
          <p:cNvSpPr txBox="1"/>
          <p:nvPr/>
        </p:nvSpPr>
        <p:spPr>
          <a:xfrm>
            <a:off x="204858" y="4872774"/>
            <a:ext cx="32020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313" indent="-87313"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Gearwheel B will turn more quickly than gearwheel A</a:t>
            </a: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DA91EE-AB8C-7D8A-0631-9ED4D69D48A1}"/>
              </a:ext>
            </a:extLst>
          </p:cNvPr>
          <p:cNvSpPr/>
          <p:nvPr/>
        </p:nvSpPr>
        <p:spPr>
          <a:xfrm>
            <a:off x="4130605" y="5408720"/>
            <a:ext cx="234034" cy="2656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125781-E675-0959-3C3B-F55B561060FD}"/>
              </a:ext>
            </a:extLst>
          </p:cNvPr>
          <p:cNvSpPr/>
          <p:nvPr/>
        </p:nvSpPr>
        <p:spPr>
          <a:xfrm>
            <a:off x="5185396" y="4355396"/>
            <a:ext cx="234034" cy="2656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508BB1-C69B-4D14-5679-F878029518C2}"/>
              </a:ext>
            </a:extLst>
          </p:cNvPr>
          <p:cNvSpPr txBox="1"/>
          <p:nvPr/>
        </p:nvSpPr>
        <p:spPr>
          <a:xfrm>
            <a:off x="204856" y="6042324"/>
            <a:ext cx="32020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313" indent="-87313"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Gearwheel B will turn more slowly than gearwheel A</a:t>
            </a: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8A34F6-EE7C-AE68-FC98-25D684732F4D}"/>
              </a:ext>
            </a:extLst>
          </p:cNvPr>
          <p:cNvSpPr txBox="1"/>
          <p:nvPr/>
        </p:nvSpPr>
        <p:spPr>
          <a:xfrm>
            <a:off x="204857" y="5457549"/>
            <a:ext cx="32020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313" indent="-87313"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Both gearwheels will turn at the same speed</a:t>
            </a: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FB5C0C-EC1D-23EC-441F-ABB705139B01}"/>
              </a:ext>
            </a:extLst>
          </p:cNvPr>
          <p:cNvSpPr txBox="1"/>
          <p:nvPr/>
        </p:nvSpPr>
        <p:spPr>
          <a:xfrm>
            <a:off x="226983" y="6753340"/>
            <a:ext cx="62807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4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71.</a:t>
            </a: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Look again at the picture of some gears. Gear wheel A is turned in a clockwise direction. </a:t>
            </a:r>
            <a:r>
              <a:rPr lang="en-GB" sz="20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Draw an arrow on gearwheel B to show the direction it will turn. </a:t>
            </a:r>
            <a:endParaRPr lang="en-GB" sz="1400" b="1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1030" name="Picture 6" descr="Half Circular Arrow Images – Browse 3,280 Stock Photos, Vectors, and Video  | Adobe Stock">
            <a:extLst>
              <a:ext uri="{FF2B5EF4-FFF2-40B4-BE49-F238E27FC236}">
                <a16:creationId xmlns:a16="http://schemas.microsoft.com/office/drawing/2014/main" id="{98BA6333-6448-FE65-7C12-B1991DE66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5615">
            <a:off x="4065906" y="5187452"/>
            <a:ext cx="1091607" cy="109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alf Circular Arrow Images – Browse 3,280 Stock Photos, Vectors, and Video  | Adobe Stock">
            <a:extLst>
              <a:ext uri="{FF2B5EF4-FFF2-40B4-BE49-F238E27FC236}">
                <a16:creationId xmlns:a16="http://schemas.microsoft.com/office/drawing/2014/main" id="{29C28DC4-F3BB-5AE0-50A2-78687FCE3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12462">
            <a:off x="3293897" y="4903429"/>
            <a:ext cx="1091607" cy="109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ounded Rectangle 23">
            <a:extLst>
              <a:ext uri="{FF2B5EF4-FFF2-40B4-BE49-F238E27FC236}">
                <a16:creationId xmlns:a16="http://schemas.microsoft.com/office/drawing/2014/main" id="{3A6C5EED-C1B3-40FF-D82D-AE9366B6BB05}"/>
              </a:ext>
            </a:extLst>
          </p:cNvPr>
          <p:cNvSpPr/>
          <p:nvPr/>
        </p:nvSpPr>
        <p:spPr>
          <a:xfrm>
            <a:off x="3089184" y="4996372"/>
            <a:ext cx="253308" cy="272450"/>
          </a:xfrm>
          <a:prstGeom prst="round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1" name="Rounded Rectangle 23">
            <a:extLst>
              <a:ext uri="{FF2B5EF4-FFF2-40B4-BE49-F238E27FC236}">
                <a16:creationId xmlns:a16="http://schemas.microsoft.com/office/drawing/2014/main" id="{C5127C2E-6A4A-E8CC-F775-FC5172D969BE}"/>
              </a:ext>
            </a:extLst>
          </p:cNvPr>
          <p:cNvSpPr/>
          <p:nvPr/>
        </p:nvSpPr>
        <p:spPr>
          <a:xfrm>
            <a:off x="3089184" y="5577892"/>
            <a:ext cx="253308" cy="272450"/>
          </a:xfrm>
          <a:prstGeom prst="round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2" name="Rounded Rectangle 23">
            <a:extLst>
              <a:ext uri="{FF2B5EF4-FFF2-40B4-BE49-F238E27FC236}">
                <a16:creationId xmlns:a16="http://schemas.microsoft.com/office/drawing/2014/main" id="{20FA6B1C-F399-9D83-2764-BEC4992344DB}"/>
              </a:ext>
            </a:extLst>
          </p:cNvPr>
          <p:cNvSpPr/>
          <p:nvPr/>
        </p:nvSpPr>
        <p:spPr>
          <a:xfrm>
            <a:off x="3089184" y="6160397"/>
            <a:ext cx="253308" cy="272450"/>
          </a:xfrm>
          <a:prstGeom prst="round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9379CA-2A94-9805-6503-7AD59B9295AE}"/>
              </a:ext>
            </a:extLst>
          </p:cNvPr>
          <p:cNvSpPr txBox="1"/>
          <p:nvPr/>
        </p:nvSpPr>
        <p:spPr>
          <a:xfrm>
            <a:off x="3257022" y="632454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EC71D6-82B8-D8EE-AEC7-4B1D42535FBC}"/>
              </a:ext>
            </a:extLst>
          </p:cNvPr>
          <p:cNvSpPr txBox="1"/>
          <p:nvPr/>
        </p:nvSpPr>
        <p:spPr>
          <a:xfrm>
            <a:off x="5517100" y="742835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261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2565</Words>
  <Application>Microsoft Office PowerPoint</Application>
  <PresentationFormat>A4 Paper (210x297 mm)</PresentationFormat>
  <Paragraphs>285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Comic Sans MS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Flintham</dc:creator>
  <cp:lastModifiedBy>Paul Flintham</cp:lastModifiedBy>
  <cp:revision>4</cp:revision>
  <dcterms:created xsi:type="dcterms:W3CDTF">2024-01-09T14:29:33Z</dcterms:created>
  <dcterms:modified xsi:type="dcterms:W3CDTF">2024-05-10T11:17:23Z</dcterms:modified>
</cp:coreProperties>
</file>