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33" r:id="rId17"/>
    <p:sldId id="348" r:id="rId18"/>
    <p:sldId id="349" r:id="rId19"/>
    <p:sldId id="330" r:id="rId2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Flintham" userId="9c667512-4df2-4cd6-a38a-97a5a69da614" providerId="ADAL" clId="{F52F0008-4B46-4329-8677-431F465BA3C4}"/>
    <pc:docChg chg="undo custSel addSld delSld modSld sldOrd">
      <pc:chgData name="Paul Flintham" userId="9c667512-4df2-4cd6-a38a-97a5a69da614" providerId="ADAL" clId="{F52F0008-4B46-4329-8677-431F465BA3C4}" dt="2024-05-15T11:02:46.036" v="2888" actId="207"/>
      <pc:docMkLst>
        <pc:docMk/>
      </pc:docMkLst>
      <pc:sldChg chg="addSp delSp modSp mod">
        <pc:chgData name="Paul Flintham" userId="9c667512-4df2-4cd6-a38a-97a5a69da614" providerId="ADAL" clId="{F52F0008-4B46-4329-8677-431F465BA3C4}" dt="2024-05-15T11:02:46.036" v="2888" actId="207"/>
        <pc:sldMkLst>
          <pc:docMk/>
          <pc:sldMk cId="4039219627" sldId="256"/>
        </pc:sldMkLst>
        <pc:spChg chg="mod">
          <ac:chgData name="Paul Flintham" userId="9c667512-4df2-4cd6-a38a-97a5a69da614" providerId="ADAL" clId="{F52F0008-4B46-4329-8677-431F465BA3C4}" dt="2024-05-08T11:45:20.080" v="36" actId="122"/>
          <ac:spMkLst>
            <pc:docMk/>
            <pc:sldMk cId="4039219627" sldId="256"/>
            <ac:spMk id="5" creationId="{E03BC461-6E9E-78F0-15C1-65A1812D29E0}"/>
          </ac:spMkLst>
        </pc:spChg>
        <pc:spChg chg="mod">
          <ac:chgData name="Paul Flintham" userId="9c667512-4df2-4cd6-a38a-97a5a69da614" providerId="ADAL" clId="{F52F0008-4B46-4329-8677-431F465BA3C4}" dt="2024-05-08T11:45:29.674" v="38" actId="1076"/>
          <ac:spMkLst>
            <pc:docMk/>
            <pc:sldMk cId="4039219627" sldId="256"/>
            <ac:spMk id="6" creationId="{DAA35007-A97A-60BE-D704-A8F5582ACF48}"/>
          </ac:spMkLst>
        </pc:spChg>
        <pc:spChg chg="add mod">
          <ac:chgData name="Paul Flintham" userId="9c667512-4df2-4cd6-a38a-97a5a69da614" providerId="ADAL" clId="{F52F0008-4B46-4329-8677-431F465BA3C4}" dt="2024-05-10T07:41:33.519" v="79" actId="255"/>
          <ac:spMkLst>
            <pc:docMk/>
            <pc:sldMk cId="4039219627" sldId="256"/>
            <ac:spMk id="7" creationId="{5C95D741-8C93-F8DC-24D0-03E2F1AF2600}"/>
          </ac:spMkLst>
        </pc:spChg>
        <pc:spChg chg="mod">
          <ac:chgData name="Paul Flintham" userId="9c667512-4df2-4cd6-a38a-97a5a69da614" providerId="ADAL" clId="{F52F0008-4B46-4329-8677-431F465BA3C4}" dt="2024-05-15T11:02:46.036" v="2888" actId="207"/>
          <ac:spMkLst>
            <pc:docMk/>
            <pc:sldMk cId="4039219627" sldId="256"/>
            <ac:spMk id="9" creationId="{DCE02DB0-2320-FA8B-CBB6-A3C11487AA3A}"/>
          </ac:spMkLst>
        </pc:spChg>
        <pc:spChg chg="add mod">
          <ac:chgData name="Paul Flintham" userId="9c667512-4df2-4cd6-a38a-97a5a69da614" providerId="ADAL" clId="{F52F0008-4B46-4329-8677-431F465BA3C4}" dt="2024-05-10T07:41:59.630" v="85" actId="115"/>
          <ac:spMkLst>
            <pc:docMk/>
            <pc:sldMk cId="4039219627" sldId="256"/>
            <ac:spMk id="11" creationId="{840E3A4E-A389-DA78-62B9-D24B4446B509}"/>
          </ac:spMkLst>
        </pc:spChg>
        <pc:spChg chg="del">
          <ac:chgData name="Paul Flintham" userId="9c667512-4df2-4cd6-a38a-97a5a69da614" providerId="ADAL" clId="{F52F0008-4B46-4329-8677-431F465BA3C4}" dt="2024-05-10T07:41:52.518" v="83" actId="478"/>
          <ac:spMkLst>
            <pc:docMk/>
            <pc:sldMk cId="4039219627" sldId="256"/>
            <ac:spMk id="18" creationId="{3B3F6E12-03D0-974C-8F2E-2B571639D554}"/>
          </ac:spMkLst>
        </pc:spChg>
        <pc:picChg chg="add del mod">
          <ac:chgData name="Paul Flintham" userId="9c667512-4df2-4cd6-a38a-97a5a69da614" providerId="ADAL" clId="{F52F0008-4B46-4329-8677-431F465BA3C4}" dt="2024-05-10T11:14:58.110" v="2883" actId="478"/>
          <ac:picMkLst>
            <pc:docMk/>
            <pc:sldMk cId="4039219627" sldId="256"/>
            <ac:picMk id="12" creationId="{701C26E7-61BB-3D37-81CF-F1D430B256B8}"/>
          </ac:picMkLst>
        </pc:picChg>
      </pc:sldChg>
      <pc:sldChg chg="del">
        <pc:chgData name="Paul Flintham" userId="9c667512-4df2-4cd6-a38a-97a5a69da614" providerId="ADAL" clId="{F52F0008-4B46-4329-8677-431F465BA3C4}" dt="2024-05-08T11:44:39.644" v="0" actId="47"/>
        <pc:sldMkLst>
          <pc:docMk/>
          <pc:sldMk cId="2246434163" sldId="291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3558907623" sldId="292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2723927854" sldId="293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3942953296" sldId="294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1558378175" sldId="295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1896494609" sldId="296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3703976554" sldId="297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534218898" sldId="298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3941899246" sldId="299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1422998195" sldId="300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2362943140" sldId="301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557167211" sldId="302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4211438780" sldId="303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4008676569" sldId="304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4140261454" sldId="305"/>
        </pc:sldMkLst>
      </pc:sldChg>
      <pc:sldChg chg="del">
        <pc:chgData name="Paul Flintham" userId="9c667512-4df2-4cd6-a38a-97a5a69da614" providerId="ADAL" clId="{F52F0008-4B46-4329-8677-431F465BA3C4}" dt="2024-05-10T08:55:38.507" v="459" actId="47"/>
        <pc:sldMkLst>
          <pc:docMk/>
          <pc:sldMk cId="2965853457" sldId="306"/>
        </pc:sldMkLst>
      </pc:sldChg>
      <pc:sldChg chg="add del">
        <pc:chgData name="Paul Flintham" userId="9c667512-4df2-4cd6-a38a-97a5a69da614" providerId="ADAL" clId="{F52F0008-4B46-4329-8677-431F465BA3C4}" dt="2024-05-10T07:42:21.023" v="86" actId="47"/>
        <pc:sldMkLst>
          <pc:docMk/>
          <pc:sldMk cId="2668630247" sldId="307"/>
        </pc:sldMkLst>
      </pc:sldChg>
      <pc:sldChg chg="modSp add del mod">
        <pc:chgData name="Paul Flintham" userId="9c667512-4df2-4cd6-a38a-97a5a69da614" providerId="ADAL" clId="{F52F0008-4B46-4329-8677-431F465BA3C4}" dt="2024-05-10T08:35:29.251" v="182" actId="47"/>
        <pc:sldMkLst>
          <pc:docMk/>
          <pc:sldMk cId="1843457792" sldId="308"/>
        </pc:sldMkLst>
        <pc:spChg chg="mod">
          <ac:chgData name="Paul Flintham" userId="9c667512-4df2-4cd6-a38a-97a5a69da614" providerId="ADAL" clId="{F52F0008-4B46-4329-8677-431F465BA3C4}" dt="2024-05-10T07:42:47.680" v="89" actId="20577"/>
          <ac:spMkLst>
            <pc:docMk/>
            <pc:sldMk cId="1843457792" sldId="308"/>
            <ac:spMk id="8" creationId="{FF05878C-E6E7-5A8D-26DE-E3DB72F2A585}"/>
          </ac:spMkLst>
        </pc:spChg>
      </pc:sldChg>
      <pc:sldChg chg="add del">
        <pc:chgData name="Paul Flintham" userId="9c667512-4df2-4cd6-a38a-97a5a69da614" providerId="ADAL" clId="{F52F0008-4B46-4329-8677-431F465BA3C4}" dt="2024-05-10T08:37:50.251" v="206" actId="47"/>
        <pc:sldMkLst>
          <pc:docMk/>
          <pc:sldMk cId="1272333033" sldId="309"/>
        </pc:sldMkLst>
      </pc:sldChg>
      <pc:sldChg chg="add del">
        <pc:chgData name="Paul Flintham" userId="9c667512-4df2-4cd6-a38a-97a5a69da614" providerId="ADAL" clId="{F52F0008-4B46-4329-8677-431F465BA3C4}" dt="2024-05-10T08:39:48.719" v="244" actId="47"/>
        <pc:sldMkLst>
          <pc:docMk/>
          <pc:sldMk cId="2592419796" sldId="310"/>
        </pc:sldMkLst>
      </pc:sldChg>
      <pc:sldChg chg="add del">
        <pc:chgData name="Paul Flintham" userId="9c667512-4df2-4cd6-a38a-97a5a69da614" providerId="ADAL" clId="{F52F0008-4B46-4329-8677-431F465BA3C4}" dt="2024-05-10T08:39:57.318" v="245" actId="47"/>
        <pc:sldMkLst>
          <pc:docMk/>
          <pc:sldMk cId="3702868996" sldId="311"/>
        </pc:sldMkLst>
      </pc:sldChg>
      <pc:sldChg chg="addSp delSp modSp add del mod">
        <pc:chgData name="Paul Flintham" userId="9c667512-4df2-4cd6-a38a-97a5a69da614" providerId="ADAL" clId="{F52F0008-4B46-4329-8677-431F465BA3C4}" dt="2024-05-10T08:50:31.524" v="377" actId="47"/>
        <pc:sldMkLst>
          <pc:docMk/>
          <pc:sldMk cId="938011102" sldId="312"/>
        </pc:sldMkLst>
        <pc:picChg chg="add mod">
          <ac:chgData name="Paul Flintham" userId="9c667512-4df2-4cd6-a38a-97a5a69da614" providerId="ADAL" clId="{F52F0008-4B46-4329-8677-431F465BA3C4}" dt="2024-05-10T08:46:34.300" v="299" actId="1076"/>
          <ac:picMkLst>
            <pc:docMk/>
            <pc:sldMk cId="938011102" sldId="312"/>
            <ac:picMk id="6" creationId="{9B9E42AB-B053-5EF0-7634-1E78E29D78F3}"/>
          </ac:picMkLst>
        </pc:picChg>
        <pc:picChg chg="add del mod">
          <ac:chgData name="Paul Flintham" userId="9c667512-4df2-4cd6-a38a-97a5a69da614" providerId="ADAL" clId="{F52F0008-4B46-4329-8677-431F465BA3C4}" dt="2024-05-10T08:46:21.542" v="292" actId="478"/>
          <ac:picMkLst>
            <pc:docMk/>
            <pc:sldMk cId="938011102" sldId="312"/>
            <ac:picMk id="1026" creationId="{FCBA8149-F597-D92C-A763-70EAACAE267C}"/>
          </ac:picMkLst>
        </pc:picChg>
      </pc:sldChg>
      <pc:sldChg chg="addSp modSp add del mod">
        <pc:chgData name="Paul Flintham" userId="9c667512-4df2-4cd6-a38a-97a5a69da614" providerId="ADAL" clId="{F52F0008-4B46-4329-8677-431F465BA3C4}" dt="2024-05-10T08:50:46.237" v="380" actId="47"/>
        <pc:sldMkLst>
          <pc:docMk/>
          <pc:sldMk cId="3411133446" sldId="313"/>
        </pc:sldMkLst>
        <pc:picChg chg="add mod">
          <ac:chgData name="Paul Flintham" userId="9c667512-4df2-4cd6-a38a-97a5a69da614" providerId="ADAL" clId="{F52F0008-4B46-4329-8677-431F465BA3C4}" dt="2024-05-10T08:49:58.458" v="369" actId="1037"/>
          <ac:picMkLst>
            <pc:docMk/>
            <pc:sldMk cId="3411133446" sldId="313"/>
            <ac:picMk id="2" creationId="{E019B922-E092-919D-013B-DFA53C20219F}"/>
          </ac:picMkLst>
        </pc:picChg>
      </pc:sldChg>
      <pc:sldChg chg="add del">
        <pc:chgData name="Paul Flintham" userId="9c667512-4df2-4cd6-a38a-97a5a69da614" providerId="ADAL" clId="{F52F0008-4B46-4329-8677-431F465BA3C4}" dt="2024-05-10T08:53:02.015" v="409" actId="47"/>
        <pc:sldMkLst>
          <pc:docMk/>
          <pc:sldMk cId="914999095" sldId="314"/>
        </pc:sldMkLst>
      </pc:sldChg>
      <pc:sldChg chg="add del">
        <pc:chgData name="Paul Flintham" userId="9c667512-4df2-4cd6-a38a-97a5a69da614" providerId="ADAL" clId="{F52F0008-4B46-4329-8677-431F465BA3C4}" dt="2024-05-10T08:55:11.889" v="458" actId="47"/>
        <pc:sldMkLst>
          <pc:docMk/>
          <pc:sldMk cId="3118854080" sldId="315"/>
        </pc:sldMkLst>
      </pc:sldChg>
      <pc:sldChg chg="add del">
        <pc:chgData name="Paul Flintham" userId="9c667512-4df2-4cd6-a38a-97a5a69da614" providerId="ADAL" clId="{F52F0008-4B46-4329-8677-431F465BA3C4}" dt="2024-05-10T09:01:17.904" v="529" actId="47"/>
        <pc:sldMkLst>
          <pc:docMk/>
          <pc:sldMk cId="3968582216" sldId="316"/>
        </pc:sldMkLst>
      </pc:sldChg>
      <pc:sldChg chg="addSp modSp add del mod">
        <pc:chgData name="Paul Flintham" userId="9c667512-4df2-4cd6-a38a-97a5a69da614" providerId="ADAL" clId="{F52F0008-4B46-4329-8677-431F465BA3C4}" dt="2024-05-10T09:03:55.562" v="574" actId="47"/>
        <pc:sldMkLst>
          <pc:docMk/>
          <pc:sldMk cId="1968654062" sldId="317"/>
        </pc:sldMkLst>
        <pc:spChg chg="add mod">
          <ac:chgData name="Paul Flintham" userId="9c667512-4df2-4cd6-a38a-97a5a69da614" providerId="ADAL" clId="{F52F0008-4B46-4329-8677-431F465BA3C4}" dt="2024-05-10T09:01:59.927" v="547" actId="1035"/>
          <ac:spMkLst>
            <pc:docMk/>
            <pc:sldMk cId="1968654062" sldId="317"/>
            <ac:spMk id="2" creationId="{1430B693-74CF-AA5F-CBE0-9426FD1EC8E4}"/>
          </ac:spMkLst>
        </pc:spChg>
        <pc:spChg chg="add mod">
          <ac:chgData name="Paul Flintham" userId="9c667512-4df2-4cd6-a38a-97a5a69da614" providerId="ADAL" clId="{F52F0008-4B46-4329-8677-431F465BA3C4}" dt="2024-05-10T09:02:34.258" v="551" actId="20577"/>
          <ac:spMkLst>
            <pc:docMk/>
            <pc:sldMk cId="1968654062" sldId="317"/>
            <ac:spMk id="4" creationId="{B3A86637-AD8D-FB3F-4E37-E7243374AB77}"/>
          </ac:spMkLst>
        </pc:spChg>
        <pc:spChg chg="add mod">
          <ac:chgData name="Paul Flintham" userId="9c667512-4df2-4cd6-a38a-97a5a69da614" providerId="ADAL" clId="{F52F0008-4B46-4329-8677-431F465BA3C4}" dt="2024-05-10T09:02:42.036" v="553" actId="1076"/>
          <ac:spMkLst>
            <pc:docMk/>
            <pc:sldMk cId="1968654062" sldId="317"/>
            <ac:spMk id="5" creationId="{C93DCBE7-1C52-545D-35D7-5A34522CEE84}"/>
          </ac:spMkLst>
        </pc:spChg>
        <pc:spChg chg="add mod">
          <ac:chgData name="Paul Flintham" userId="9c667512-4df2-4cd6-a38a-97a5a69da614" providerId="ADAL" clId="{F52F0008-4B46-4329-8677-431F465BA3C4}" dt="2024-05-10T09:02:47.011" v="555" actId="1076"/>
          <ac:spMkLst>
            <pc:docMk/>
            <pc:sldMk cId="1968654062" sldId="317"/>
            <ac:spMk id="7" creationId="{FDB1CDB1-752C-BC5D-D095-399097F1DDDC}"/>
          </ac:spMkLst>
        </pc:spChg>
      </pc:sldChg>
      <pc:sldChg chg="add del">
        <pc:chgData name="Paul Flintham" userId="9c667512-4df2-4cd6-a38a-97a5a69da614" providerId="ADAL" clId="{F52F0008-4B46-4329-8677-431F465BA3C4}" dt="2024-05-10T09:22:40.983" v="1052" actId="47"/>
        <pc:sldMkLst>
          <pc:docMk/>
          <pc:sldMk cId="2499335241" sldId="318"/>
        </pc:sldMkLst>
      </pc:sldChg>
      <pc:sldChg chg="addSp modSp add del mod">
        <pc:chgData name="Paul Flintham" userId="9c667512-4df2-4cd6-a38a-97a5a69da614" providerId="ADAL" clId="{F52F0008-4B46-4329-8677-431F465BA3C4}" dt="2024-05-10T09:27:33.530" v="1282" actId="47"/>
        <pc:sldMkLst>
          <pc:docMk/>
          <pc:sldMk cId="3528481885" sldId="319"/>
        </pc:sldMkLst>
        <pc:picChg chg="add mod">
          <ac:chgData name="Paul Flintham" userId="9c667512-4df2-4cd6-a38a-97a5a69da614" providerId="ADAL" clId="{F52F0008-4B46-4329-8677-431F465BA3C4}" dt="2024-05-10T09:24:13.321" v="1070" actId="1076"/>
          <ac:picMkLst>
            <pc:docMk/>
            <pc:sldMk cId="3528481885" sldId="319"/>
            <ac:picMk id="2" creationId="{8595EA84-0E04-EE61-9D4D-431391DA7EB5}"/>
          </ac:picMkLst>
        </pc:picChg>
      </pc:sldChg>
      <pc:sldChg chg="addSp delSp modSp add del mod">
        <pc:chgData name="Paul Flintham" userId="9c667512-4df2-4cd6-a38a-97a5a69da614" providerId="ADAL" clId="{F52F0008-4B46-4329-8677-431F465BA3C4}" dt="2024-05-10T09:32:56.252" v="1390" actId="47"/>
        <pc:sldMkLst>
          <pc:docMk/>
          <pc:sldMk cId="1445839964" sldId="320"/>
        </pc:sldMkLst>
        <pc:spChg chg="del">
          <ac:chgData name="Paul Flintham" userId="9c667512-4df2-4cd6-a38a-97a5a69da614" providerId="ADAL" clId="{F52F0008-4B46-4329-8677-431F465BA3C4}" dt="2024-05-10T09:29:23.062" v="1300" actId="478"/>
          <ac:spMkLst>
            <pc:docMk/>
            <pc:sldMk cId="1445839964" sldId="320"/>
            <ac:spMk id="52" creationId="{6355B5A7-6271-C8FB-0B67-695FE8FF5F40}"/>
          </ac:spMkLst>
        </pc:spChg>
        <pc:picChg chg="add mod">
          <ac:chgData name="Paul Flintham" userId="9c667512-4df2-4cd6-a38a-97a5a69da614" providerId="ADAL" clId="{F52F0008-4B46-4329-8677-431F465BA3C4}" dt="2024-05-10T09:29:14.090" v="1297" actId="1038"/>
          <ac:picMkLst>
            <pc:docMk/>
            <pc:sldMk cId="1445839964" sldId="320"/>
            <ac:picMk id="2" creationId="{B036764E-DA25-2A8B-B5B4-3E0ED92EB3BA}"/>
          </ac:picMkLst>
        </pc:picChg>
        <pc:picChg chg="add mod">
          <ac:chgData name="Paul Flintham" userId="9c667512-4df2-4cd6-a38a-97a5a69da614" providerId="ADAL" clId="{F52F0008-4B46-4329-8677-431F465BA3C4}" dt="2024-05-10T09:29:19.545" v="1299" actId="1076"/>
          <ac:picMkLst>
            <pc:docMk/>
            <pc:sldMk cId="1445839964" sldId="320"/>
            <ac:picMk id="3" creationId="{AB3603B3-2A75-5EBB-FB39-675F7BF72789}"/>
          </ac:picMkLst>
        </pc:picChg>
      </pc:sldChg>
      <pc:sldChg chg="addSp delSp modSp add del mod">
        <pc:chgData name="Paul Flintham" userId="9c667512-4df2-4cd6-a38a-97a5a69da614" providerId="ADAL" clId="{F52F0008-4B46-4329-8677-431F465BA3C4}" dt="2024-05-10T09:44:35.722" v="1580" actId="47"/>
        <pc:sldMkLst>
          <pc:docMk/>
          <pc:sldMk cId="153983538" sldId="321"/>
        </pc:sldMkLst>
        <pc:spChg chg="add mod">
          <ac:chgData name="Paul Flintham" userId="9c667512-4df2-4cd6-a38a-97a5a69da614" providerId="ADAL" clId="{F52F0008-4B46-4329-8677-431F465BA3C4}" dt="2024-05-10T09:38:35.727" v="1439" actId="1076"/>
          <ac:spMkLst>
            <pc:docMk/>
            <pc:sldMk cId="153983538" sldId="321"/>
            <ac:spMk id="6" creationId="{1AC44149-6D30-C1AC-6C9F-53776CDBB5BF}"/>
          </ac:spMkLst>
        </pc:spChg>
        <pc:spChg chg="add mod">
          <ac:chgData name="Paul Flintham" userId="9c667512-4df2-4cd6-a38a-97a5a69da614" providerId="ADAL" clId="{F52F0008-4B46-4329-8677-431F465BA3C4}" dt="2024-05-10T09:38:49.036" v="1452" actId="1076"/>
          <ac:spMkLst>
            <pc:docMk/>
            <pc:sldMk cId="153983538" sldId="321"/>
            <ac:spMk id="8" creationId="{6B8DF80D-482D-63DA-29B5-E49AD86286C8}"/>
          </ac:spMkLst>
        </pc:spChg>
        <pc:spChg chg="add mod">
          <ac:chgData name="Paul Flintham" userId="9c667512-4df2-4cd6-a38a-97a5a69da614" providerId="ADAL" clId="{F52F0008-4B46-4329-8677-431F465BA3C4}" dt="2024-05-10T09:38:59.320" v="1460" actId="1076"/>
          <ac:spMkLst>
            <pc:docMk/>
            <pc:sldMk cId="153983538" sldId="321"/>
            <ac:spMk id="11" creationId="{A1D6BF7A-6BA7-8B02-2CF0-7F7ED6B6A395}"/>
          </ac:spMkLst>
        </pc:spChg>
        <pc:spChg chg="del">
          <ac:chgData name="Paul Flintham" userId="9c667512-4df2-4cd6-a38a-97a5a69da614" providerId="ADAL" clId="{F52F0008-4B46-4329-8677-431F465BA3C4}" dt="2024-05-10T09:39:48.532" v="1462" actId="478"/>
          <ac:spMkLst>
            <pc:docMk/>
            <pc:sldMk cId="153983538" sldId="321"/>
            <ac:spMk id="15" creationId="{17F28D69-A8A5-C2B7-9652-23C1C48F5AEA}"/>
          </ac:spMkLst>
        </pc:spChg>
        <pc:spChg chg="ord">
          <ac:chgData name="Paul Flintham" userId="9c667512-4df2-4cd6-a38a-97a5a69da614" providerId="ADAL" clId="{F52F0008-4B46-4329-8677-431F465BA3C4}" dt="2024-05-10T09:39:46.382" v="1461" actId="167"/>
          <ac:spMkLst>
            <pc:docMk/>
            <pc:sldMk cId="153983538" sldId="321"/>
            <ac:spMk id="16" creationId="{F69D0E83-B5B9-B7BF-BF7F-ECE4C8CC6AD7}"/>
          </ac:spMkLst>
        </pc:spChg>
        <pc:picChg chg="add mod">
          <ac:chgData name="Paul Flintham" userId="9c667512-4df2-4cd6-a38a-97a5a69da614" providerId="ADAL" clId="{F52F0008-4B46-4329-8677-431F465BA3C4}" dt="2024-05-10T09:33:40.821" v="1413" actId="1037"/>
          <ac:picMkLst>
            <pc:docMk/>
            <pc:sldMk cId="153983538" sldId="321"/>
            <ac:picMk id="2" creationId="{28B4DF1D-86A4-1037-B561-8D1B3D30392D}"/>
          </ac:picMkLst>
        </pc:picChg>
      </pc:sldChg>
      <pc:sldChg chg="add del">
        <pc:chgData name="Paul Flintham" userId="9c667512-4df2-4cd6-a38a-97a5a69da614" providerId="ADAL" clId="{F52F0008-4B46-4329-8677-431F465BA3C4}" dt="2024-05-10T09:56:03.345" v="1680" actId="47"/>
        <pc:sldMkLst>
          <pc:docMk/>
          <pc:sldMk cId="1600137304" sldId="322"/>
        </pc:sldMkLst>
      </pc:sldChg>
      <pc:sldChg chg="addSp delSp modSp add del mod">
        <pc:chgData name="Paul Flintham" userId="9c667512-4df2-4cd6-a38a-97a5a69da614" providerId="ADAL" clId="{F52F0008-4B46-4329-8677-431F465BA3C4}" dt="2024-05-10T10:01:16.015" v="1765" actId="47"/>
        <pc:sldMkLst>
          <pc:docMk/>
          <pc:sldMk cId="92584611" sldId="323"/>
        </pc:sldMkLst>
        <pc:spChg chg="add mod">
          <ac:chgData name="Paul Flintham" userId="9c667512-4df2-4cd6-a38a-97a5a69da614" providerId="ADAL" clId="{F52F0008-4B46-4329-8677-431F465BA3C4}" dt="2024-05-10T09:58:38.777" v="1726" actId="20577"/>
          <ac:spMkLst>
            <pc:docMk/>
            <pc:sldMk cId="92584611" sldId="323"/>
            <ac:spMk id="3" creationId="{5097B190-8DF9-429E-4D52-64810D5EA964}"/>
          </ac:spMkLst>
        </pc:spChg>
        <pc:spChg chg="add mod">
          <ac:chgData name="Paul Flintham" userId="9c667512-4df2-4cd6-a38a-97a5a69da614" providerId="ADAL" clId="{F52F0008-4B46-4329-8677-431F465BA3C4}" dt="2024-05-10T09:58:46.789" v="1730" actId="20577"/>
          <ac:spMkLst>
            <pc:docMk/>
            <pc:sldMk cId="92584611" sldId="323"/>
            <ac:spMk id="5" creationId="{30F0088E-87E4-92CA-D82C-254A783D2F97}"/>
          </ac:spMkLst>
        </pc:spChg>
        <pc:spChg chg="add mod">
          <ac:chgData name="Paul Flintham" userId="9c667512-4df2-4cd6-a38a-97a5a69da614" providerId="ADAL" clId="{F52F0008-4B46-4329-8677-431F465BA3C4}" dt="2024-05-10T09:58:43.052" v="1728" actId="20577"/>
          <ac:spMkLst>
            <pc:docMk/>
            <pc:sldMk cId="92584611" sldId="323"/>
            <ac:spMk id="7" creationId="{5D25CEAC-2F7F-F211-9A67-6455C8A74FAC}"/>
          </ac:spMkLst>
        </pc:spChg>
        <pc:spChg chg="add mod">
          <ac:chgData name="Paul Flintham" userId="9c667512-4df2-4cd6-a38a-97a5a69da614" providerId="ADAL" clId="{F52F0008-4B46-4329-8677-431F465BA3C4}" dt="2024-05-10T09:58:50.477" v="1732" actId="20577"/>
          <ac:spMkLst>
            <pc:docMk/>
            <pc:sldMk cId="92584611" sldId="323"/>
            <ac:spMk id="9" creationId="{DD18F63A-87C0-C64C-ABBA-61AD50E6A8A8}"/>
          </ac:spMkLst>
        </pc:spChg>
        <pc:spChg chg="del">
          <ac:chgData name="Paul Flintham" userId="9c667512-4df2-4cd6-a38a-97a5a69da614" providerId="ADAL" clId="{F52F0008-4B46-4329-8677-431F465BA3C4}" dt="2024-05-10T09:58:54.093" v="1733" actId="478"/>
          <ac:spMkLst>
            <pc:docMk/>
            <pc:sldMk cId="92584611" sldId="323"/>
            <ac:spMk id="24" creationId="{B732F7B6-D2D6-7AAF-F61A-90A7496DE243}"/>
          </ac:spMkLst>
        </pc:spChg>
        <pc:picChg chg="add mod">
          <ac:chgData name="Paul Flintham" userId="9c667512-4df2-4cd6-a38a-97a5a69da614" providerId="ADAL" clId="{F52F0008-4B46-4329-8677-431F465BA3C4}" dt="2024-05-10T10:00:07.636" v="1743" actId="1076"/>
          <ac:picMkLst>
            <pc:docMk/>
            <pc:sldMk cId="92584611" sldId="323"/>
            <ac:picMk id="11" creationId="{794701E9-B8DC-356C-1FCC-15CC0F1A0728}"/>
          </ac:picMkLst>
        </pc:picChg>
      </pc:sldChg>
      <pc:sldChg chg="add del">
        <pc:chgData name="Paul Flintham" userId="9c667512-4df2-4cd6-a38a-97a5a69da614" providerId="ADAL" clId="{F52F0008-4B46-4329-8677-431F465BA3C4}" dt="2024-05-10T10:21:56.029" v="2000" actId="47"/>
        <pc:sldMkLst>
          <pc:docMk/>
          <pc:sldMk cId="821494569" sldId="324"/>
        </pc:sldMkLst>
      </pc:sldChg>
      <pc:sldChg chg="modSp add del mod">
        <pc:chgData name="Paul Flintham" userId="9c667512-4df2-4cd6-a38a-97a5a69da614" providerId="ADAL" clId="{F52F0008-4B46-4329-8677-431F465BA3C4}" dt="2024-05-10T10:31:12.710" v="2056" actId="47"/>
        <pc:sldMkLst>
          <pc:docMk/>
          <pc:sldMk cId="3688617852" sldId="325"/>
        </pc:sldMkLst>
        <pc:spChg chg="mod">
          <ac:chgData name="Paul Flintham" userId="9c667512-4df2-4cd6-a38a-97a5a69da614" providerId="ADAL" clId="{F52F0008-4B46-4329-8677-431F465BA3C4}" dt="2024-05-10T10:26:55.578" v="2042" actId="20577"/>
          <ac:spMkLst>
            <pc:docMk/>
            <pc:sldMk cId="3688617852" sldId="325"/>
            <ac:spMk id="25" creationId="{1C4B3455-6915-FAB9-CB56-1C7E1A34BC01}"/>
          </ac:spMkLst>
        </pc:spChg>
      </pc:sldChg>
      <pc:sldChg chg="addSp modSp add del mod">
        <pc:chgData name="Paul Flintham" userId="9c667512-4df2-4cd6-a38a-97a5a69da614" providerId="ADAL" clId="{F52F0008-4B46-4329-8677-431F465BA3C4}" dt="2024-05-10T10:43:26.624" v="2257" actId="47"/>
        <pc:sldMkLst>
          <pc:docMk/>
          <pc:sldMk cId="2667075220" sldId="326"/>
        </pc:sldMkLst>
        <pc:picChg chg="add mod">
          <ac:chgData name="Paul Flintham" userId="9c667512-4df2-4cd6-a38a-97a5a69da614" providerId="ADAL" clId="{F52F0008-4B46-4329-8677-431F465BA3C4}" dt="2024-05-10T10:34:28.474" v="2091" actId="1076"/>
          <ac:picMkLst>
            <pc:docMk/>
            <pc:sldMk cId="2667075220" sldId="326"/>
            <ac:picMk id="3" creationId="{238C1033-4789-A396-1476-60FFE004F418}"/>
          </ac:picMkLst>
        </pc:picChg>
        <pc:picChg chg="mod">
          <ac:chgData name="Paul Flintham" userId="9c667512-4df2-4cd6-a38a-97a5a69da614" providerId="ADAL" clId="{F52F0008-4B46-4329-8677-431F465BA3C4}" dt="2024-05-10T10:35:26.352" v="2103" actId="1076"/>
          <ac:picMkLst>
            <pc:docMk/>
            <pc:sldMk cId="2667075220" sldId="326"/>
            <ac:picMk id="25" creationId="{CEDA9180-8C62-1D18-5316-92761522BEDF}"/>
          </ac:picMkLst>
        </pc:picChg>
      </pc:sldChg>
      <pc:sldChg chg="addSp modSp add del mod ord">
        <pc:chgData name="Paul Flintham" userId="9c667512-4df2-4cd6-a38a-97a5a69da614" providerId="ADAL" clId="{F52F0008-4B46-4329-8677-431F465BA3C4}" dt="2024-05-10T10:53:59.130" v="2360" actId="47"/>
        <pc:sldMkLst>
          <pc:docMk/>
          <pc:sldMk cId="57399119" sldId="327"/>
        </pc:sldMkLst>
        <pc:spChg chg="mod">
          <ac:chgData name="Paul Flintham" userId="9c667512-4df2-4cd6-a38a-97a5a69da614" providerId="ADAL" clId="{F52F0008-4B46-4329-8677-431F465BA3C4}" dt="2024-05-10T10:52:26.104" v="2343" actId="207"/>
          <ac:spMkLst>
            <pc:docMk/>
            <pc:sldMk cId="57399119" sldId="327"/>
            <ac:spMk id="16" creationId="{8E27CB7B-D1DB-9F4D-499E-63A0F124B054}"/>
          </ac:spMkLst>
        </pc:spChg>
        <pc:picChg chg="add mod">
          <ac:chgData name="Paul Flintham" userId="9c667512-4df2-4cd6-a38a-97a5a69da614" providerId="ADAL" clId="{F52F0008-4B46-4329-8677-431F465BA3C4}" dt="2024-05-10T10:52:19.576" v="2342" actId="1076"/>
          <ac:picMkLst>
            <pc:docMk/>
            <pc:sldMk cId="57399119" sldId="327"/>
            <ac:picMk id="2" creationId="{B911D28A-0C77-D709-6F55-837CAA681E95}"/>
          </ac:picMkLst>
        </pc:picChg>
      </pc:sldChg>
      <pc:sldChg chg="add del">
        <pc:chgData name="Paul Flintham" userId="9c667512-4df2-4cd6-a38a-97a5a69da614" providerId="ADAL" clId="{F52F0008-4B46-4329-8677-431F465BA3C4}" dt="2024-05-10T11:00:16.584" v="2394" actId="47"/>
        <pc:sldMkLst>
          <pc:docMk/>
          <pc:sldMk cId="1699828066" sldId="328"/>
        </pc:sldMkLst>
      </pc:sldChg>
      <pc:sldChg chg="add del">
        <pc:chgData name="Paul Flintham" userId="9c667512-4df2-4cd6-a38a-97a5a69da614" providerId="ADAL" clId="{F52F0008-4B46-4329-8677-431F465BA3C4}" dt="2024-05-10T11:04:53.633" v="2614" actId="47"/>
        <pc:sldMkLst>
          <pc:docMk/>
          <pc:sldMk cId="677287472" sldId="329"/>
        </pc:sldMkLst>
      </pc:sldChg>
      <pc:sldChg chg="addSp modSp add mod">
        <pc:chgData name="Paul Flintham" userId="9c667512-4df2-4cd6-a38a-97a5a69da614" providerId="ADAL" clId="{F52F0008-4B46-4329-8677-431F465BA3C4}" dt="2024-05-10T11:12:18.227" v="2649" actId="1076"/>
        <pc:sldMkLst>
          <pc:docMk/>
          <pc:sldMk cId="604261614" sldId="330"/>
        </pc:sldMkLst>
        <pc:picChg chg="add mod">
          <ac:chgData name="Paul Flintham" userId="9c667512-4df2-4cd6-a38a-97a5a69da614" providerId="ADAL" clId="{F52F0008-4B46-4329-8677-431F465BA3C4}" dt="2024-05-10T11:10:16.740" v="2621" actId="1076"/>
          <ac:picMkLst>
            <pc:docMk/>
            <pc:sldMk cId="604261614" sldId="330"/>
            <ac:picMk id="2" creationId="{15234CA3-73C6-9DBB-80F5-5603B62F7480}"/>
          </ac:picMkLst>
        </pc:picChg>
        <pc:picChg chg="add mod">
          <ac:chgData name="Paul Flintham" userId="9c667512-4df2-4cd6-a38a-97a5a69da614" providerId="ADAL" clId="{F52F0008-4B46-4329-8677-431F465BA3C4}" dt="2024-05-10T11:12:18.227" v="2649" actId="1076"/>
          <ac:picMkLst>
            <pc:docMk/>
            <pc:sldMk cId="604261614" sldId="330"/>
            <ac:picMk id="10" creationId="{7A313CB1-CEC5-327E-D327-A24A9A900361}"/>
          </ac:picMkLst>
        </pc:picChg>
        <pc:picChg chg="add mod">
          <ac:chgData name="Paul Flintham" userId="9c667512-4df2-4cd6-a38a-97a5a69da614" providerId="ADAL" clId="{F52F0008-4B46-4329-8677-431F465BA3C4}" dt="2024-05-10T11:12:05.712" v="2645" actId="14100"/>
          <ac:picMkLst>
            <pc:docMk/>
            <pc:sldMk cId="604261614" sldId="330"/>
            <ac:picMk id="15" creationId="{D0EAB69D-C4AD-6CBF-D71D-BC7FD379097F}"/>
          </ac:picMkLst>
        </pc:picChg>
      </pc:sldChg>
      <pc:sldChg chg="add del">
        <pc:chgData name="Paul Flintham" userId="9c667512-4df2-4cd6-a38a-97a5a69da614" providerId="ADAL" clId="{F52F0008-4B46-4329-8677-431F465BA3C4}" dt="2024-05-10T11:04:58.901" v="2615" actId="47"/>
        <pc:sldMkLst>
          <pc:docMk/>
          <pc:sldMk cId="1709261019" sldId="331"/>
        </pc:sldMkLst>
      </pc:sldChg>
      <pc:sldChg chg="add del ord">
        <pc:chgData name="Paul Flintham" userId="9c667512-4df2-4cd6-a38a-97a5a69da614" providerId="ADAL" clId="{F52F0008-4B46-4329-8677-431F465BA3C4}" dt="2024-05-10T10:59:34.796" v="2372" actId="47"/>
        <pc:sldMkLst>
          <pc:docMk/>
          <pc:sldMk cId="3420837626" sldId="332"/>
        </pc:sldMkLst>
      </pc:sldChg>
      <pc:sldChg chg="addSp delSp modSp add mod ord">
        <pc:chgData name="Paul Flintham" userId="9c667512-4df2-4cd6-a38a-97a5a69da614" providerId="ADAL" clId="{F52F0008-4B46-4329-8677-431F465BA3C4}" dt="2024-05-10T10:52:05.647" v="2341" actId="1076"/>
        <pc:sldMkLst>
          <pc:docMk/>
          <pc:sldMk cId="273319818" sldId="333"/>
        </pc:sldMkLst>
        <pc:spChg chg="mod">
          <ac:chgData name="Paul Flintham" userId="9c667512-4df2-4cd6-a38a-97a5a69da614" providerId="ADAL" clId="{F52F0008-4B46-4329-8677-431F465BA3C4}" dt="2024-05-10T10:51:40.895" v="2332" actId="404"/>
          <ac:spMkLst>
            <pc:docMk/>
            <pc:sldMk cId="273319818" sldId="333"/>
            <ac:spMk id="3" creationId="{62CDB453-3FC1-A871-B18D-BCB30B5DE7D2}"/>
          </ac:spMkLst>
        </pc:spChg>
        <pc:spChg chg="mod">
          <ac:chgData name="Paul Flintham" userId="9c667512-4df2-4cd6-a38a-97a5a69da614" providerId="ADAL" clId="{F52F0008-4B46-4329-8677-431F465BA3C4}" dt="2024-05-10T10:51:46.711" v="2334" actId="1076"/>
          <ac:spMkLst>
            <pc:docMk/>
            <pc:sldMk cId="273319818" sldId="333"/>
            <ac:spMk id="4" creationId="{73145905-0DD2-09BC-494A-DB0463CE0D71}"/>
          </ac:spMkLst>
        </pc:spChg>
        <pc:spChg chg="add mod">
          <ac:chgData name="Paul Flintham" userId="9c667512-4df2-4cd6-a38a-97a5a69da614" providerId="ADAL" clId="{F52F0008-4B46-4329-8677-431F465BA3C4}" dt="2024-05-10T10:51:54.977" v="2336" actId="1076"/>
          <ac:spMkLst>
            <pc:docMk/>
            <pc:sldMk cId="273319818" sldId="333"/>
            <ac:spMk id="6" creationId="{A3192DA7-E0E6-284D-6546-59D418B773D8}"/>
          </ac:spMkLst>
        </pc:spChg>
        <pc:spChg chg="add mod">
          <ac:chgData name="Paul Flintham" userId="9c667512-4df2-4cd6-a38a-97a5a69da614" providerId="ADAL" clId="{F52F0008-4B46-4329-8677-431F465BA3C4}" dt="2024-05-10T10:52:05.647" v="2341" actId="1076"/>
          <ac:spMkLst>
            <pc:docMk/>
            <pc:sldMk cId="273319818" sldId="333"/>
            <ac:spMk id="8" creationId="{989517A6-0C81-A2BC-B32F-878F2F53625A}"/>
          </ac:spMkLst>
        </pc:spChg>
        <pc:picChg chg="add del mod">
          <ac:chgData name="Paul Flintham" userId="9c667512-4df2-4cd6-a38a-97a5a69da614" providerId="ADAL" clId="{F52F0008-4B46-4329-8677-431F465BA3C4}" dt="2024-05-10T10:50:16.048" v="2308" actId="478"/>
          <ac:picMkLst>
            <pc:docMk/>
            <pc:sldMk cId="273319818" sldId="333"/>
            <ac:picMk id="2" creationId="{D5CFE467-B545-E36F-CF54-65A675843882}"/>
          </ac:picMkLst>
        </pc:picChg>
      </pc:sldChg>
      <pc:sldChg chg="new del">
        <pc:chgData name="Paul Flintham" userId="9c667512-4df2-4cd6-a38a-97a5a69da614" providerId="ADAL" clId="{F52F0008-4B46-4329-8677-431F465BA3C4}" dt="2024-05-10T07:36:36.151" v="41" actId="47"/>
        <pc:sldMkLst>
          <pc:docMk/>
          <pc:sldMk cId="1646363203" sldId="334"/>
        </pc:sldMkLst>
      </pc:sldChg>
      <pc:sldChg chg="addSp delSp modSp new mod modClrScheme chgLayout">
        <pc:chgData name="Paul Flintham" userId="9c667512-4df2-4cd6-a38a-97a5a69da614" providerId="ADAL" clId="{F52F0008-4B46-4329-8677-431F465BA3C4}" dt="2024-05-10T08:35:06.217" v="181" actId="403"/>
        <pc:sldMkLst>
          <pc:docMk/>
          <pc:sldMk cId="2168413997" sldId="334"/>
        </pc:sldMkLst>
        <pc:spChg chg="del">
          <ac:chgData name="Paul Flintham" userId="9c667512-4df2-4cd6-a38a-97a5a69da614" providerId="ADAL" clId="{F52F0008-4B46-4329-8677-431F465BA3C4}" dt="2024-05-10T07:41:41.927" v="82" actId="700"/>
          <ac:spMkLst>
            <pc:docMk/>
            <pc:sldMk cId="2168413997" sldId="334"/>
            <ac:spMk id="2" creationId="{5500E16F-0DD2-F27F-13EC-591C96A4F357}"/>
          </ac:spMkLst>
        </pc:spChg>
        <pc:spChg chg="del">
          <ac:chgData name="Paul Flintham" userId="9c667512-4df2-4cd6-a38a-97a5a69da614" providerId="ADAL" clId="{F52F0008-4B46-4329-8677-431F465BA3C4}" dt="2024-05-10T07:41:41.927" v="82" actId="700"/>
          <ac:spMkLst>
            <pc:docMk/>
            <pc:sldMk cId="2168413997" sldId="334"/>
            <ac:spMk id="3" creationId="{DF398EAD-E262-26CD-4E3E-12FDC5C2BDA2}"/>
          </ac:spMkLst>
        </pc:spChg>
        <pc:spChg chg="add mod">
          <ac:chgData name="Paul Flintham" userId="9c667512-4df2-4cd6-a38a-97a5a69da614" providerId="ADAL" clId="{F52F0008-4B46-4329-8677-431F465BA3C4}" dt="2024-05-10T07:43:31.775" v="126" actId="14100"/>
          <ac:spMkLst>
            <pc:docMk/>
            <pc:sldMk cId="2168413997" sldId="334"/>
            <ac:spMk id="5" creationId="{2E8A7B2B-4224-85E4-1AE3-2D9023BFD629}"/>
          </ac:spMkLst>
        </pc:spChg>
        <pc:spChg chg="add mod">
          <ac:chgData name="Paul Flintham" userId="9c667512-4df2-4cd6-a38a-97a5a69da614" providerId="ADAL" clId="{F52F0008-4B46-4329-8677-431F465BA3C4}" dt="2024-05-10T08:33:54.246" v="158" actId="255"/>
          <ac:spMkLst>
            <pc:docMk/>
            <pc:sldMk cId="2168413997" sldId="334"/>
            <ac:spMk id="8" creationId="{7D0033F7-DF86-4631-9ADE-258C73BF516A}"/>
          </ac:spMkLst>
        </pc:spChg>
        <pc:spChg chg="add mod">
          <ac:chgData name="Paul Flintham" userId="9c667512-4df2-4cd6-a38a-97a5a69da614" providerId="ADAL" clId="{F52F0008-4B46-4329-8677-431F465BA3C4}" dt="2024-05-10T08:33:59.894" v="160" actId="1076"/>
          <ac:spMkLst>
            <pc:docMk/>
            <pc:sldMk cId="2168413997" sldId="334"/>
            <ac:spMk id="10" creationId="{F39F97F2-A525-122F-9276-981B690CADA3}"/>
          </ac:spMkLst>
        </pc:spChg>
        <pc:spChg chg="add mod">
          <ac:chgData name="Paul Flintham" userId="9c667512-4df2-4cd6-a38a-97a5a69da614" providerId="ADAL" clId="{F52F0008-4B46-4329-8677-431F465BA3C4}" dt="2024-05-10T08:35:06.217" v="181" actId="403"/>
          <ac:spMkLst>
            <pc:docMk/>
            <pc:sldMk cId="2168413997" sldId="334"/>
            <ac:spMk id="12" creationId="{85FF0FC2-3FE5-2946-61CE-B35839A9E48F}"/>
          </ac:spMkLst>
        </pc:spChg>
        <pc:spChg chg="add del mod">
          <ac:chgData name="Paul Flintham" userId="9c667512-4df2-4cd6-a38a-97a5a69da614" providerId="ADAL" clId="{F52F0008-4B46-4329-8677-431F465BA3C4}" dt="2024-05-10T08:35:03.281" v="180" actId="478"/>
          <ac:spMkLst>
            <pc:docMk/>
            <pc:sldMk cId="2168413997" sldId="334"/>
            <ac:spMk id="14" creationId="{2FB0E4F2-8998-9DB8-FF1F-FEAF83A35B71}"/>
          </ac:spMkLst>
        </pc:spChg>
        <pc:picChg chg="add mod">
          <ac:chgData name="Paul Flintham" userId="9c667512-4df2-4cd6-a38a-97a5a69da614" providerId="ADAL" clId="{F52F0008-4B46-4329-8677-431F465BA3C4}" dt="2024-05-10T07:43:38.012" v="128" actId="1076"/>
          <ac:picMkLst>
            <pc:docMk/>
            <pc:sldMk cId="2168413997" sldId="334"/>
            <ac:picMk id="6" creationId="{94BAA83A-F721-B63E-B660-24AFF4AB841B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08:37:36.835" v="204" actId="255"/>
        <pc:sldMkLst>
          <pc:docMk/>
          <pc:sldMk cId="439651187" sldId="335"/>
        </pc:sldMkLst>
        <pc:spChg chg="add mod">
          <ac:chgData name="Paul Flintham" userId="9c667512-4df2-4cd6-a38a-97a5a69da614" providerId="ADAL" clId="{F52F0008-4B46-4329-8677-431F465BA3C4}" dt="2024-05-10T08:37:36.835" v="204" actId="255"/>
          <ac:spMkLst>
            <pc:docMk/>
            <pc:sldMk cId="439651187" sldId="335"/>
            <ac:spMk id="2" creationId="{AC37FFED-E3FF-DDAF-9BC4-6EFE7CFEC55F}"/>
          </ac:spMkLst>
        </pc:spChg>
        <pc:spChg chg="add mod">
          <ac:chgData name="Paul Flintham" userId="9c667512-4df2-4cd6-a38a-97a5a69da614" providerId="ADAL" clId="{F52F0008-4B46-4329-8677-431F465BA3C4}" dt="2024-05-10T08:37:30.566" v="203" actId="1076"/>
          <ac:spMkLst>
            <pc:docMk/>
            <pc:sldMk cId="439651187" sldId="335"/>
            <ac:spMk id="4" creationId="{1C64B5C7-E9C9-A07D-72C2-FB25FE0FDD0C}"/>
          </ac:spMkLst>
        </pc:spChg>
        <pc:spChg chg="add mod">
          <ac:chgData name="Paul Flintham" userId="9c667512-4df2-4cd6-a38a-97a5a69da614" providerId="ADAL" clId="{F52F0008-4B46-4329-8677-431F465BA3C4}" dt="2024-05-10T08:37:28.368" v="202" actId="1076"/>
          <ac:spMkLst>
            <pc:docMk/>
            <pc:sldMk cId="439651187" sldId="335"/>
            <ac:spMk id="6" creationId="{7F496538-3562-F64A-A191-8FFB21FB0736}"/>
          </ac:spMkLst>
        </pc:spChg>
        <pc:spChg chg="add mod">
          <ac:chgData name="Paul Flintham" userId="9c667512-4df2-4cd6-a38a-97a5a69da614" providerId="ADAL" clId="{F52F0008-4B46-4329-8677-431F465BA3C4}" dt="2024-05-10T08:37:24.792" v="201" actId="1076"/>
          <ac:spMkLst>
            <pc:docMk/>
            <pc:sldMk cId="439651187" sldId="335"/>
            <ac:spMk id="8" creationId="{83DF5885-972C-26C7-7544-F3AFC7D60478}"/>
          </ac:spMkLst>
        </pc:spChg>
      </pc:sldChg>
      <pc:sldChg chg="addSp modSp new mod">
        <pc:chgData name="Paul Flintham" userId="9c667512-4df2-4cd6-a38a-97a5a69da614" providerId="ADAL" clId="{F52F0008-4B46-4329-8677-431F465BA3C4}" dt="2024-05-10T08:39:36.676" v="242" actId="20577"/>
        <pc:sldMkLst>
          <pc:docMk/>
          <pc:sldMk cId="2131847707" sldId="336"/>
        </pc:sldMkLst>
        <pc:spChg chg="add mod">
          <ac:chgData name="Paul Flintham" userId="9c667512-4df2-4cd6-a38a-97a5a69da614" providerId="ADAL" clId="{F52F0008-4B46-4329-8677-431F465BA3C4}" dt="2024-05-10T08:38:25.112" v="219" actId="14100"/>
          <ac:spMkLst>
            <pc:docMk/>
            <pc:sldMk cId="2131847707" sldId="336"/>
            <ac:spMk id="3" creationId="{13D7D113-AE51-22E5-E630-84811C28AA98}"/>
          </ac:spMkLst>
        </pc:spChg>
        <pc:spChg chg="add mod">
          <ac:chgData name="Paul Flintham" userId="9c667512-4df2-4cd6-a38a-97a5a69da614" providerId="ADAL" clId="{F52F0008-4B46-4329-8677-431F465BA3C4}" dt="2024-05-10T08:38:42.051" v="227" actId="14100"/>
          <ac:spMkLst>
            <pc:docMk/>
            <pc:sldMk cId="2131847707" sldId="336"/>
            <ac:spMk id="5" creationId="{417815A8-0032-0ADD-F359-D60337F77F07}"/>
          </ac:spMkLst>
        </pc:spChg>
        <pc:spChg chg="add mod">
          <ac:chgData name="Paul Flintham" userId="9c667512-4df2-4cd6-a38a-97a5a69da614" providerId="ADAL" clId="{F52F0008-4B46-4329-8677-431F465BA3C4}" dt="2024-05-10T08:39:36.676" v="242" actId="20577"/>
          <ac:spMkLst>
            <pc:docMk/>
            <pc:sldMk cId="2131847707" sldId="336"/>
            <ac:spMk id="8" creationId="{CD0B7E23-49AE-7F66-AE74-17E5AF7C90DD}"/>
          </ac:spMkLst>
        </pc:spChg>
        <pc:picChg chg="add mod">
          <ac:chgData name="Paul Flintham" userId="9c667512-4df2-4cd6-a38a-97a5a69da614" providerId="ADAL" clId="{F52F0008-4B46-4329-8677-431F465BA3C4}" dt="2024-05-10T08:38:26.566" v="220" actId="1076"/>
          <ac:picMkLst>
            <pc:docMk/>
            <pc:sldMk cId="2131847707" sldId="336"/>
            <ac:picMk id="4" creationId="{CBB38F7F-E94F-BBDA-CFEF-321657405EA0}"/>
          </ac:picMkLst>
        </pc:picChg>
        <pc:picChg chg="add mod">
          <ac:chgData name="Paul Flintham" userId="9c667512-4df2-4cd6-a38a-97a5a69da614" providerId="ADAL" clId="{F52F0008-4B46-4329-8677-431F465BA3C4}" dt="2024-05-10T08:38:51.474" v="231" actId="1076"/>
          <ac:picMkLst>
            <pc:docMk/>
            <pc:sldMk cId="2131847707" sldId="336"/>
            <ac:picMk id="6" creationId="{C363EF91-1A29-137A-EE51-5176F5FE8E80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08:49:31.520" v="360" actId="1076"/>
        <pc:sldMkLst>
          <pc:docMk/>
          <pc:sldMk cId="107105143" sldId="337"/>
        </pc:sldMkLst>
        <pc:spChg chg="add mod">
          <ac:chgData name="Paul Flintham" userId="9c667512-4df2-4cd6-a38a-97a5a69da614" providerId="ADAL" clId="{F52F0008-4B46-4329-8677-431F465BA3C4}" dt="2024-05-10T08:40:33.218" v="247" actId="1076"/>
          <ac:spMkLst>
            <pc:docMk/>
            <pc:sldMk cId="107105143" sldId="337"/>
            <ac:spMk id="2" creationId="{15D48067-F01F-5916-2D42-E2FE42DC2F0A}"/>
          </ac:spMkLst>
        </pc:spChg>
        <pc:spChg chg="add mod">
          <ac:chgData name="Paul Flintham" userId="9c667512-4df2-4cd6-a38a-97a5a69da614" providerId="ADAL" clId="{F52F0008-4B46-4329-8677-431F465BA3C4}" dt="2024-05-10T08:44:07.694" v="280" actId="313"/>
          <ac:spMkLst>
            <pc:docMk/>
            <pc:sldMk cId="107105143" sldId="337"/>
            <ac:spMk id="4" creationId="{DCF68185-8735-64D9-4A90-C3BC2B877057}"/>
          </ac:spMkLst>
        </pc:spChg>
        <pc:spChg chg="add mod">
          <ac:chgData name="Paul Flintham" userId="9c667512-4df2-4cd6-a38a-97a5a69da614" providerId="ADAL" clId="{F52F0008-4B46-4329-8677-431F465BA3C4}" dt="2024-05-10T08:44:03.705" v="279" actId="14100"/>
          <ac:spMkLst>
            <pc:docMk/>
            <pc:sldMk cId="107105143" sldId="337"/>
            <ac:spMk id="6" creationId="{1A3FBF6B-729A-768C-D681-9A310CCED82A}"/>
          </ac:spMkLst>
        </pc:spChg>
        <pc:spChg chg="add mod">
          <ac:chgData name="Paul Flintham" userId="9c667512-4df2-4cd6-a38a-97a5a69da614" providerId="ADAL" clId="{F52F0008-4B46-4329-8677-431F465BA3C4}" dt="2024-05-10T08:44:45.877" v="287" actId="1076"/>
          <ac:spMkLst>
            <pc:docMk/>
            <pc:sldMk cId="107105143" sldId="337"/>
            <ac:spMk id="8" creationId="{EA5B8CF5-6128-1516-B7F8-10136CE9C06E}"/>
          </ac:spMkLst>
        </pc:spChg>
        <pc:spChg chg="add">
          <ac:chgData name="Paul Flintham" userId="9c667512-4df2-4cd6-a38a-97a5a69da614" providerId="ADAL" clId="{F52F0008-4B46-4329-8677-431F465BA3C4}" dt="2024-05-10T08:47:32.591" v="304"/>
          <ac:spMkLst>
            <pc:docMk/>
            <pc:sldMk cId="107105143" sldId="337"/>
            <ac:spMk id="11" creationId="{F6EBE2D8-145E-7862-FECB-59838971E616}"/>
          </ac:spMkLst>
        </pc:spChg>
        <pc:spChg chg="add">
          <ac:chgData name="Paul Flintham" userId="9c667512-4df2-4cd6-a38a-97a5a69da614" providerId="ADAL" clId="{F52F0008-4B46-4329-8677-431F465BA3C4}" dt="2024-05-10T08:47:32.591" v="304"/>
          <ac:spMkLst>
            <pc:docMk/>
            <pc:sldMk cId="107105143" sldId="337"/>
            <ac:spMk id="12" creationId="{4E160420-11C5-E660-9BD4-DE7B504FB1D0}"/>
          </ac:spMkLst>
        </pc:spChg>
        <pc:spChg chg="add">
          <ac:chgData name="Paul Flintham" userId="9c667512-4df2-4cd6-a38a-97a5a69da614" providerId="ADAL" clId="{F52F0008-4B46-4329-8677-431F465BA3C4}" dt="2024-05-10T08:47:32.591" v="304"/>
          <ac:spMkLst>
            <pc:docMk/>
            <pc:sldMk cId="107105143" sldId="337"/>
            <ac:spMk id="13" creationId="{28123E26-A856-BD2C-5721-738B79B8A8C9}"/>
          </ac:spMkLst>
        </pc:spChg>
        <pc:spChg chg="add mod">
          <ac:chgData name="Paul Flintham" userId="9c667512-4df2-4cd6-a38a-97a5a69da614" providerId="ADAL" clId="{F52F0008-4B46-4329-8677-431F465BA3C4}" dt="2024-05-10T08:49:23.717" v="357" actId="14100"/>
          <ac:spMkLst>
            <pc:docMk/>
            <pc:sldMk cId="107105143" sldId="337"/>
            <ac:spMk id="15" creationId="{0CBA951E-2A2F-BBF0-C5EB-E5FFD14FAF2F}"/>
          </ac:spMkLst>
        </pc:spChg>
        <pc:spChg chg="add mod">
          <ac:chgData name="Paul Flintham" userId="9c667512-4df2-4cd6-a38a-97a5a69da614" providerId="ADAL" clId="{F52F0008-4B46-4329-8677-431F465BA3C4}" dt="2024-05-10T08:48:33.308" v="324" actId="1076"/>
          <ac:spMkLst>
            <pc:docMk/>
            <pc:sldMk cId="107105143" sldId="337"/>
            <ac:spMk id="18" creationId="{72558048-4501-7D2F-761F-F1416C0EC92B}"/>
          </ac:spMkLst>
        </pc:spChg>
        <pc:picChg chg="add mod">
          <ac:chgData name="Paul Flintham" userId="9c667512-4df2-4cd6-a38a-97a5a69da614" providerId="ADAL" clId="{F52F0008-4B46-4329-8677-431F465BA3C4}" dt="2024-05-10T08:46:54.714" v="303" actId="14100"/>
          <ac:picMkLst>
            <pc:docMk/>
            <pc:sldMk cId="107105143" sldId="337"/>
            <ac:picMk id="10" creationId="{713F901D-770F-416D-ED58-24BF43B77076}"/>
          </ac:picMkLst>
        </pc:picChg>
        <pc:picChg chg="add mod">
          <ac:chgData name="Paul Flintham" userId="9c667512-4df2-4cd6-a38a-97a5a69da614" providerId="ADAL" clId="{F52F0008-4B46-4329-8677-431F465BA3C4}" dt="2024-05-10T08:49:25.582" v="358" actId="1076"/>
          <ac:picMkLst>
            <pc:docMk/>
            <pc:sldMk cId="107105143" sldId="337"/>
            <ac:picMk id="16" creationId="{976761FA-06B4-ACE6-84DC-C651C9F63DBB}"/>
          </ac:picMkLst>
        </pc:picChg>
        <pc:picChg chg="add mod">
          <ac:chgData name="Paul Flintham" userId="9c667512-4df2-4cd6-a38a-97a5a69da614" providerId="ADAL" clId="{F52F0008-4B46-4329-8677-431F465BA3C4}" dt="2024-05-10T08:49:30.536" v="359" actId="1076"/>
          <ac:picMkLst>
            <pc:docMk/>
            <pc:sldMk cId="107105143" sldId="337"/>
            <ac:picMk id="19" creationId="{58B36D6D-8646-6865-D063-EA8A9A075FD5}"/>
          </ac:picMkLst>
        </pc:picChg>
        <pc:picChg chg="add mod">
          <ac:chgData name="Paul Flintham" userId="9c667512-4df2-4cd6-a38a-97a5a69da614" providerId="ADAL" clId="{F52F0008-4B46-4329-8677-431F465BA3C4}" dt="2024-05-10T08:49:31.520" v="360" actId="1076"/>
          <ac:picMkLst>
            <pc:docMk/>
            <pc:sldMk cId="107105143" sldId="337"/>
            <ac:picMk id="20" creationId="{2BE70299-479E-B876-C93E-F8C3133C7263}"/>
          </ac:picMkLst>
        </pc:picChg>
        <pc:picChg chg="add">
          <ac:chgData name="Paul Flintham" userId="9c667512-4df2-4cd6-a38a-97a5a69da614" providerId="ADAL" clId="{F52F0008-4B46-4329-8677-431F465BA3C4}" dt="2024-05-10T08:47:32.591" v="304"/>
          <ac:picMkLst>
            <pc:docMk/>
            <pc:sldMk cId="107105143" sldId="337"/>
            <ac:picMk id="2049" creationId="{3931A48B-D8AC-0023-F35D-D5C944DB73C7}"/>
          </ac:picMkLst>
        </pc:picChg>
        <pc:picChg chg="add">
          <ac:chgData name="Paul Flintham" userId="9c667512-4df2-4cd6-a38a-97a5a69da614" providerId="ADAL" clId="{F52F0008-4B46-4329-8677-431F465BA3C4}" dt="2024-05-10T08:47:32.591" v="304"/>
          <ac:picMkLst>
            <pc:docMk/>
            <pc:sldMk cId="107105143" sldId="337"/>
            <ac:picMk id="2050" creationId="{235878EB-37A6-E06B-B70A-5A08BC2D69C5}"/>
          </ac:picMkLst>
        </pc:picChg>
        <pc:picChg chg="add">
          <ac:chgData name="Paul Flintham" userId="9c667512-4df2-4cd6-a38a-97a5a69da614" providerId="ADAL" clId="{F52F0008-4B46-4329-8677-431F465BA3C4}" dt="2024-05-10T08:47:32.591" v="304"/>
          <ac:picMkLst>
            <pc:docMk/>
            <pc:sldMk cId="107105143" sldId="337"/>
            <ac:picMk id="2051" creationId="{E85A8092-9823-FD86-BFD7-BA3215B733C5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08:57:45.270" v="484" actId="20577"/>
        <pc:sldMkLst>
          <pc:docMk/>
          <pc:sldMk cId="916808105" sldId="338"/>
        </pc:sldMkLst>
        <pc:spChg chg="add mod">
          <ac:chgData name="Paul Flintham" userId="9c667512-4df2-4cd6-a38a-97a5a69da614" providerId="ADAL" clId="{F52F0008-4B46-4329-8677-431F465BA3C4}" dt="2024-05-10T08:52:55.436" v="406" actId="1076"/>
          <ac:spMkLst>
            <pc:docMk/>
            <pc:sldMk cId="916808105" sldId="338"/>
            <ac:spMk id="5" creationId="{7C7ACFEA-6D34-A9E3-B15E-45108E6D919A}"/>
          </ac:spMkLst>
        </pc:spChg>
        <pc:spChg chg="add mod">
          <ac:chgData name="Paul Flintham" userId="9c667512-4df2-4cd6-a38a-97a5a69da614" providerId="ADAL" clId="{F52F0008-4B46-4329-8677-431F465BA3C4}" dt="2024-05-10T08:57:42.009" v="480" actId="20577"/>
          <ac:spMkLst>
            <pc:docMk/>
            <pc:sldMk cId="916808105" sldId="338"/>
            <ac:spMk id="7" creationId="{2DAB389F-D7A8-689A-0A34-6F544974C869}"/>
          </ac:spMkLst>
        </pc:spChg>
        <pc:spChg chg="add mod">
          <ac:chgData name="Paul Flintham" userId="9c667512-4df2-4cd6-a38a-97a5a69da614" providerId="ADAL" clId="{F52F0008-4B46-4329-8677-431F465BA3C4}" dt="2024-05-10T08:52:59.538" v="408" actId="1076"/>
          <ac:spMkLst>
            <pc:docMk/>
            <pc:sldMk cId="916808105" sldId="338"/>
            <ac:spMk id="10" creationId="{4C0EF1A3-7719-8AB9-FEBA-DB57B281EA60}"/>
          </ac:spMkLst>
        </pc:spChg>
        <pc:spChg chg="add mod">
          <ac:chgData name="Paul Flintham" userId="9c667512-4df2-4cd6-a38a-97a5a69da614" providerId="ADAL" clId="{F52F0008-4B46-4329-8677-431F465BA3C4}" dt="2024-05-10T08:52:51.647" v="404" actId="1076"/>
          <ac:spMkLst>
            <pc:docMk/>
            <pc:sldMk cId="916808105" sldId="338"/>
            <ac:spMk id="11" creationId="{52B06126-0E95-2075-7AD0-DD57CA7DCE27}"/>
          </ac:spMkLst>
        </pc:spChg>
        <pc:spChg chg="add mod">
          <ac:chgData name="Paul Flintham" userId="9c667512-4df2-4cd6-a38a-97a5a69da614" providerId="ADAL" clId="{F52F0008-4B46-4329-8677-431F465BA3C4}" dt="2024-05-10T08:57:45.270" v="484" actId="20577"/>
          <ac:spMkLst>
            <pc:docMk/>
            <pc:sldMk cId="916808105" sldId="338"/>
            <ac:spMk id="13" creationId="{C7540A18-5620-8C93-3D39-1FFFFC05C664}"/>
          </ac:spMkLst>
        </pc:spChg>
        <pc:spChg chg="add mod">
          <ac:chgData name="Paul Flintham" userId="9c667512-4df2-4cd6-a38a-97a5a69da614" providerId="ADAL" clId="{F52F0008-4B46-4329-8677-431F465BA3C4}" dt="2024-05-10T08:54:09.265" v="437" actId="404"/>
          <ac:spMkLst>
            <pc:docMk/>
            <pc:sldMk cId="916808105" sldId="338"/>
            <ac:spMk id="16" creationId="{8C4180E4-2D04-F7C3-0065-C1B1FF123E58}"/>
          </ac:spMkLst>
        </pc:spChg>
        <pc:picChg chg="add mod">
          <ac:chgData name="Paul Flintham" userId="9c667512-4df2-4cd6-a38a-97a5a69da614" providerId="ADAL" clId="{F52F0008-4B46-4329-8677-431F465BA3C4}" dt="2024-05-10T08:52:53.580" v="405" actId="1076"/>
          <ac:picMkLst>
            <pc:docMk/>
            <pc:sldMk cId="916808105" sldId="338"/>
            <ac:picMk id="3" creationId="{5A6FE264-9BA1-4493-5DC7-BF5C866967B6}"/>
          </ac:picMkLst>
        </pc:picChg>
        <pc:picChg chg="add mod">
          <ac:chgData name="Paul Flintham" userId="9c667512-4df2-4cd6-a38a-97a5a69da614" providerId="ADAL" clId="{F52F0008-4B46-4329-8677-431F465BA3C4}" dt="2024-05-10T08:52:56.903" v="407" actId="1076"/>
          <ac:picMkLst>
            <pc:docMk/>
            <pc:sldMk cId="916808105" sldId="338"/>
            <ac:picMk id="8" creationId="{453E4E29-3973-0241-5321-183E4D9E611E}"/>
          </ac:picMkLst>
        </pc:picChg>
        <pc:picChg chg="add mod">
          <ac:chgData name="Paul Flintham" userId="9c667512-4df2-4cd6-a38a-97a5a69da614" providerId="ADAL" clId="{F52F0008-4B46-4329-8677-431F465BA3C4}" dt="2024-05-10T08:54:00.195" v="433" actId="1076"/>
          <ac:picMkLst>
            <pc:docMk/>
            <pc:sldMk cId="916808105" sldId="338"/>
            <ac:picMk id="14" creationId="{49A334C8-1ACF-9F3C-3D1C-94A5C9153C6F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09:00:04.284" v="506" actId="20577"/>
        <pc:sldMkLst>
          <pc:docMk/>
          <pc:sldMk cId="3710704516" sldId="339"/>
        </pc:sldMkLst>
        <pc:spChg chg="add mod">
          <ac:chgData name="Paul Flintham" userId="9c667512-4df2-4cd6-a38a-97a5a69da614" providerId="ADAL" clId="{F52F0008-4B46-4329-8677-431F465BA3C4}" dt="2024-05-10T08:57:50.144" v="488" actId="20577"/>
          <ac:spMkLst>
            <pc:docMk/>
            <pc:sldMk cId="3710704516" sldId="339"/>
            <ac:spMk id="2" creationId="{0C2D44AE-9FAA-3E4E-738B-87C7975604DE}"/>
          </ac:spMkLst>
        </pc:spChg>
        <pc:spChg chg="add mod">
          <ac:chgData name="Paul Flintham" userId="9c667512-4df2-4cd6-a38a-97a5a69da614" providerId="ADAL" clId="{F52F0008-4B46-4329-8677-431F465BA3C4}" dt="2024-05-10T08:55:00.635" v="456" actId="255"/>
          <ac:spMkLst>
            <pc:docMk/>
            <pc:sldMk cId="3710704516" sldId="339"/>
            <ac:spMk id="5" creationId="{29839B0A-DADD-3E9A-20F0-8321D9E250EF}"/>
          </ac:spMkLst>
        </pc:spChg>
        <pc:spChg chg="add mod">
          <ac:chgData name="Paul Flintham" userId="9c667512-4df2-4cd6-a38a-97a5a69da614" providerId="ADAL" clId="{F52F0008-4B46-4329-8677-431F465BA3C4}" dt="2024-05-10T08:57:52.642" v="490" actId="20577"/>
          <ac:spMkLst>
            <pc:docMk/>
            <pc:sldMk cId="3710704516" sldId="339"/>
            <ac:spMk id="7" creationId="{35ABB33B-B7B5-72DE-D70A-43CCBFA71A07}"/>
          </ac:spMkLst>
        </pc:spChg>
        <pc:spChg chg="add mod">
          <ac:chgData name="Paul Flintham" userId="9c667512-4df2-4cd6-a38a-97a5a69da614" providerId="ADAL" clId="{F52F0008-4B46-4329-8677-431F465BA3C4}" dt="2024-05-10T09:00:04.284" v="506" actId="20577"/>
          <ac:spMkLst>
            <pc:docMk/>
            <pc:sldMk cId="3710704516" sldId="339"/>
            <ac:spMk id="11" creationId="{189C481A-69D9-5DB4-6276-DAC6725EFD0E}"/>
          </ac:spMkLst>
        </pc:spChg>
        <pc:picChg chg="add mod">
          <ac:chgData name="Paul Flintham" userId="9c667512-4df2-4cd6-a38a-97a5a69da614" providerId="ADAL" clId="{F52F0008-4B46-4329-8677-431F465BA3C4}" dt="2024-05-10T08:55:03.016" v="457" actId="1076"/>
          <ac:picMkLst>
            <pc:docMk/>
            <pc:sldMk cId="3710704516" sldId="339"/>
            <ac:picMk id="3" creationId="{56AAA3D5-0E4E-9674-E9A0-405A8CA59E06}"/>
          </ac:picMkLst>
        </pc:picChg>
        <pc:picChg chg="add mod">
          <ac:chgData name="Paul Flintham" userId="9c667512-4df2-4cd6-a38a-97a5a69da614" providerId="ADAL" clId="{F52F0008-4B46-4329-8677-431F465BA3C4}" dt="2024-05-10T08:57:16.245" v="476" actId="1035"/>
          <ac:picMkLst>
            <pc:docMk/>
            <pc:sldMk cId="3710704516" sldId="339"/>
            <ac:picMk id="9" creationId="{2799CDCF-BDBC-757D-E167-2786FB8B8253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09:12:13.736" v="761" actId="20577"/>
        <pc:sldMkLst>
          <pc:docMk/>
          <pc:sldMk cId="378573256" sldId="340"/>
        </pc:sldMkLst>
        <pc:spChg chg="add mod">
          <ac:chgData name="Paul Flintham" userId="9c667512-4df2-4cd6-a38a-97a5a69da614" providerId="ADAL" clId="{F52F0008-4B46-4329-8677-431F465BA3C4}" dt="2024-05-10T09:05:59.163" v="591" actId="14100"/>
          <ac:spMkLst>
            <pc:docMk/>
            <pc:sldMk cId="378573256" sldId="340"/>
            <ac:spMk id="3" creationId="{AACD1413-883C-7151-1A99-9018F2C453D4}"/>
          </ac:spMkLst>
        </pc:spChg>
        <pc:spChg chg="add mod">
          <ac:chgData name="Paul Flintham" userId="9c667512-4df2-4cd6-a38a-97a5a69da614" providerId="ADAL" clId="{F52F0008-4B46-4329-8677-431F465BA3C4}" dt="2024-05-10T09:06:04.365" v="592" actId="1076"/>
          <ac:spMkLst>
            <pc:docMk/>
            <pc:sldMk cId="378573256" sldId="340"/>
            <ac:spMk id="7" creationId="{8E0FD554-266D-9B64-53DF-D1DB0AB0241A}"/>
          </ac:spMkLst>
        </pc:spChg>
        <pc:spChg chg="add mod">
          <ac:chgData name="Paul Flintham" userId="9c667512-4df2-4cd6-a38a-97a5a69da614" providerId="ADAL" clId="{F52F0008-4B46-4329-8677-431F465BA3C4}" dt="2024-05-10T09:06:08.269" v="594" actId="1076"/>
          <ac:spMkLst>
            <pc:docMk/>
            <pc:sldMk cId="378573256" sldId="340"/>
            <ac:spMk id="9" creationId="{26D60A9E-9C9F-E9AE-61C6-36109327FCEA}"/>
          </ac:spMkLst>
        </pc:spChg>
        <pc:spChg chg="add mod">
          <ac:chgData name="Paul Flintham" userId="9c667512-4df2-4cd6-a38a-97a5a69da614" providerId="ADAL" clId="{F52F0008-4B46-4329-8677-431F465BA3C4}" dt="2024-05-10T09:12:13.736" v="761" actId="20577"/>
          <ac:spMkLst>
            <pc:docMk/>
            <pc:sldMk cId="378573256" sldId="340"/>
            <ac:spMk id="11" creationId="{4F78690C-EEDD-02F3-882B-AD651EF154A8}"/>
          </ac:spMkLst>
        </pc:spChg>
        <pc:picChg chg="add mod">
          <ac:chgData name="Paul Flintham" userId="9c667512-4df2-4cd6-a38a-97a5a69da614" providerId="ADAL" clId="{F52F0008-4B46-4329-8677-431F465BA3C4}" dt="2024-05-10T09:06:05.818" v="593" actId="1076"/>
          <ac:picMkLst>
            <pc:docMk/>
            <pc:sldMk cId="378573256" sldId="340"/>
            <ac:picMk id="5" creationId="{0AB33248-3D77-BA45-3382-978109E1D27E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09:25:00.045" v="1081" actId="1076"/>
        <pc:sldMkLst>
          <pc:docMk/>
          <pc:sldMk cId="3656788202" sldId="341"/>
        </pc:sldMkLst>
        <pc:spChg chg="add mod">
          <ac:chgData name="Paul Flintham" userId="9c667512-4df2-4cd6-a38a-97a5a69da614" providerId="ADAL" clId="{F52F0008-4B46-4329-8677-431F465BA3C4}" dt="2024-05-10T09:21:42.981" v="1041" actId="20577"/>
          <ac:spMkLst>
            <pc:docMk/>
            <pc:sldMk cId="3656788202" sldId="341"/>
            <ac:spMk id="2" creationId="{DE173B03-70E6-9ECB-6212-153AB39567ED}"/>
          </ac:spMkLst>
        </pc:spChg>
        <pc:spChg chg="add mod">
          <ac:chgData name="Paul Flintham" userId="9c667512-4df2-4cd6-a38a-97a5a69da614" providerId="ADAL" clId="{F52F0008-4B46-4329-8677-431F465BA3C4}" dt="2024-05-10T09:22:37.521" v="1051" actId="14100"/>
          <ac:spMkLst>
            <pc:docMk/>
            <pc:sldMk cId="3656788202" sldId="341"/>
            <ac:spMk id="4" creationId="{39029151-3C30-8DB5-7440-A731D70F6BCD}"/>
          </ac:spMkLst>
        </pc:spChg>
        <pc:spChg chg="add mod">
          <ac:chgData name="Paul Flintham" userId="9c667512-4df2-4cd6-a38a-97a5a69da614" providerId="ADAL" clId="{F52F0008-4B46-4329-8677-431F465BA3C4}" dt="2024-05-10T09:23:45.176" v="1066" actId="1076"/>
          <ac:spMkLst>
            <pc:docMk/>
            <pc:sldMk cId="3656788202" sldId="341"/>
            <ac:spMk id="6" creationId="{58072424-BB34-9AB2-DF85-B280ECD52630}"/>
          </ac:spMkLst>
        </pc:spChg>
        <pc:spChg chg="add mod">
          <ac:chgData name="Paul Flintham" userId="9c667512-4df2-4cd6-a38a-97a5a69da614" providerId="ADAL" clId="{F52F0008-4B46-4329-8677-431F465BA3C4}" dt="2024-05-10T09:24:58.346" v="1080" actId="1076"/>
          <ac:spMkLst>
            <pc:docMk/>
            <pc:sldMk cId="3656788202" sldId="341"/>
            <ac:spMk id="10" creationId="{2E23E179-999D-6D1E-8F04-1B8D16F1B8DA}"/>
          </ac:spMkLst>
        </pc:spChg>
        <pc:picChg chg="add mod">
          <ac:chgData name="Paul Flintham" userId="9c667512-4df2-4cd6-a38a-97a5a69da614" providerId="ADAL" clId="{F52F0008-4B46-4329-8677-431F465BA3C4}" dt="2024-05-10T09:25:00.045" v="1081" actId="1076"/>
          <ac:picMkLst>
            <pc:docMk/>
            <pc:sldMk cId="3656788202" sldId="341"/>
            <ac:picMk id="8" creationId="{97CC4225-BA2D-BC71-C6DE-0ABE90E1B939}"/>
          </ac:picMkLst>
        </pc:picChg>
      </pc:sldChg>
      <pc:sldChg chg="addSp delSp modSp new mod">
        <pc:chgData name="Paul Flintham" userId="9c667512-4df2-4cd6-a38a-97a5a69da614" providerId="ADAL" clId="{F52F0008-4B46-4329-8677-431F465BA3C4}" dt="2024-05-10T09:40:43.995" v="1491" actId="20577"/>
        <pc:sldMkLst>
          <pc:docMk/>
          <pc:sldMk cId="2681385295" sldId="342"/>
        </pc:sldMkLst>
        <pc:spChg chg="add mod">
          <ac:chgData name="Paul Flintham" userId="9c667512-4df2-4cd6-a38a-97a5a69da614" providerId="ADAL" clId="{F52F0008-4B46-4329-8677-431F465BA3C4}" dt="2024-05-10T09:28:46.864" v="1292" actId="1076"/>
          <ac:spMkLst>
            <pc:docMk/>
            <pc:sldMk cId="2681385295" sldId="342"/>
            <ac:spMk id="2" creationId="{96F2D587-76D0-FF33-95AD-48D4201FC995}"/>
          </ac:spMkLst>
        </pc:spChg>
        <pc:spChg chg="add mod">
          <ac:chgData name="Paul Flintham" userId="9c667512-4df2-4cd6-a38a-97a5a69da614" providerId="ADAL" clId="{F52F0008-4B46-4329-8677-431F465BA3C4}" dt="2024-05-10T09:28:44.549" v="1291" actId="1076"/>
          <ac:spMkLst>
            <pc:docMk/>
            <pc:sldMk cId="2681385295" sldId="342"/>
            <ac:spMk id="4" creationId="{52923129-9321-6E3C-42C0-1C8380E11907}"/>
          </ac:spMkLst>
        </pc:spChg>
        <pc:spChg chg="add mod">
          <ac:chgData name="Paul Flintham" userId="9c667512-4df2-4cd6-a38a-97a5a69da614" providerId="ADAL" clId="{F52F0008-4B46-4329-8677-431F465BA3C4}" dt="2024-05-10T09:30:44.505" v="1361" actId="14100"/>
          <ac:spMkLst>
            <pc:docMk/>
            <pc:sldMk cId="2681385295" sldId="342"/>
            <ac:spMk id="8" creationId="{B5C6045F-468B-6A79-9082-95582E43C806}"/>
          </ac:spMkLst>
        </pc:spChg>
        <pc:spChg chg="add mod">
          <ac:chgData name="Paul Flintham" userId="9c667512-4df2-4cd6-a38a-97a5a69da614" providerId="ADAL" clId="{F52F0008-4B46-4329-8677-431F465BA3C4}" dt="2024-05-10T09:31:15.154" v="1371" actId="1076"/>
          <ac:spMkLst>
            <pc:docMk/>
            <pc:sldMk cId="2681385295" sldId="342"/>
            <ac:spMk id="10" creationId="{CEB6C126-5934-2C7D-B50C-A563A1293865}"/>
          </ac:spMkLst>
        </pc:spChg>
        <pc:spChg chg="add mod">
          <ac:chgData name="Paul Flintham" userId="9c667512-4df2-4cd6-a38a-97a5a69da614" providerId="ADAL" clId="{F52F0008-4B46-4329-8677-431F465BA3C4}" dt="2024-05-10T09:32:25.482" v="1387" actId="1076"/>
          <ac:spMkLst>
            <pc:docMk/>
            <pc:sldMk cId="2681385295" sldId="342"/>
            <ac:spMk id="13" creationId="{90A49098-84E4-F441-D78F-395030FC542E}"/>
          </ac:spMkLst>
        </pc:spChg>
        <pc:spChg chg="add mod">
          <ac:chgData name="Paul Flintham" userId="9c667512-4df2-4cd6-a38a-97a5a69da614" providerId="ADAL" clId="{F52F0008-4B46-4329-8677-431F465BA3C4}" dt="2024-05-10T09:33:06.216" v="1394" actId="1038"/>
          <ac:spMkLst>
            <pc:docMk/>
            <pc:sldMk cId="2681385295" sldId="342"/>
            <ac:spMk id="14" creationId="{79460B22-0016-2F8B-9233-FFEE53185BCB}"/>
          </ac:spMkLst>
        </pc:spChg>
        <pc:spChg chg="add mod">
          <ac:chgData name="Paul Flintham" userId="9c667512-4df2-4cd6-a38a-97a5a69da614" providerId="ADAL" clId="{F52F0008-4B46-4329-8677-431F465BA3C4}" dt="2024-05-10T09:34:11.570" v="1420" actId="1076"/>
          <ac:spMkLst>
            <pc:docMk/>
            <pc:sldMk cId="2681385295" sldId="342"/>
            <ac:spMk id="16" creationId="{1EE03888-B573-E08A-E019-7A7FC2CCC79C}"/>
          </ac:spMkLst>
        </pc:spChg>
        <pc:spChg chg="add del">
          <ac:chgData name="Paul Flintham" userId="9c667512-4df2-4cd6-a38a-97a5a69da614" providerId="ADAL" clId="{F52F0008-4B46-4329-8677-431F465BA3C4}" dt="2024-05-10T09:34:17.102" v="1422" actId="478"/>
          <ac:spMkLst>
            <pc:docMk/>
            <pc:sldMk cId="2681385295" sldId="342"/>
            <ac:spMk id="18" creationId="{CFCDCD40-065E-4FA5-E800-A26A62D4D276}"/>
          </ac:spMkLst>
        </pc:spChg>
        <pc:spChg chg="add mod">
          <ac:chgData name="Paul Flintham" userId="9c667512-4df2-4cd6-a38a-97a5a69da614" providerId="ADAL" clId="{F52F0008-4B46-4329-8677-431F465BA3C4}" dt="2024-05-10T09:40:43.995" v="1491" actId="20577"/>
          <ac:spMkLst>
            <pc:docMk/>
            <pc:sldMk cId="2681385295" sldId="342"/>
            <ac:spMk id="24" creationId="{1654EA5D-7986-18F2-4401-8343AC300D8B}"/>
          </ac:spMkLst>
        </pc:spChg>
        <pc:picChg chg="add mod">
          <ac:chgData name="Paul Flintham" userId="9c667512-4df2-4cd6-a38a-97a5a69da614" providerId="ADAL" clId="{F52F0008-4B46-4329-8677-431F465BA3C4}" dt="2024-05-10T09:30:46.845" v="1362" actId="1076"/>
          <ac:picMkLst>
            <pc:docMk/>
            <pc:sldMk cId="2681385295" sldId="342"/>
            <ac:picMk id="6" creationId="{57A207DC-03A8-4B6C-DDFC-D50BA7553778}"/>
          </ac:picMkLst>
        </pc:picChg>
        <pc:picChg chg="add mod">
          <ac:chgData name="Paul Flintham" userId="9c667512-4df2-4cd6-a38a-97a5a69da614" providerId="ADAL" clId="{F52F0008-4B46-4329-8677-431F465BA3C4}" dt="2024-05-10T09:31:23.816" v="1375" actId="14100"/>
          <ac:picMkLst>
            <pc:docMk/>
            <pc:sldMk cId="2681385295" sldId="342"/>
            <ac:picMk id="11" creationId="{4DBBBDA5-3679-F135-494F-C48C0C079B27}"/>
          </ac:picMkLst>
        </pc:picChg>
        <pc:picChg chg="add mod">
          <ac:chgData name="Paul Flintham" userId="9c667512-4df2-4cd6-a38a-97a5a69da614" providerId="ADAL" clId="{F52F0008-4B46-4329-8677-431F465BA3C4}" dt="2024-05-10T09:34:25.354" v="1424" actId="1076"/>
          <ac:picMkLst>
            <pc:docMk/>
            <pc:sldMk cId="2681385295" sldId="342"/>
            <ac:picMk id="20" creationId="{49EC1118-DBE4-5048-4DB8-2F9894F94424}"/>
          </ac:picMkLst>
        </pc:picChg>
        <pc:picChg chg="add mod">
          <ac:chgData name="Paul Flintham" userId="9c667512-4df2-4cd6-a38a-97a5a69da614" providerId="ADAL" clId="{F52F0008-4B46-4329-8677-431F465BA3C4}" dt="2024-05-10T09:40:07.416" v="1465" actId="1076"/>
          <ac:picMkLst>
            <pc:docMk/>
            <pc:sldMk cId="2681385295" sldId="342"/>
            <ac:picMk id="22" creationId="{1F08FC9D-FE6A-68C8-6930-52D6124C65A2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09:47:35.741" v="1632" actId="1076"/>
        <pc:sldMkLst>
          <pc:docMk/>
          <pc:sldMk cId="1534901918" sldId="343"/>
        </pc:sldMkLst>
        <pc:spChg chg="add mod">
          <ac:chgData name="Paul Flintham" userId="9c667512-4df2-4cd6-a38a-97a5a69da614" providerId="ADAL" clId="{F52F0008-4B46-4329-8677-431F465BA3C4}" dt="2024-05-10T09:43:12.811" v="1551" actId="20577"/>
          <ac:spMkLst>
            <pc:docMk/>
            <pc:sldMk cId="1534901918" sldId="343"/>
            <ac:spMk id="3" creationId="{FC8E88AE-3BFA-2D1C-A535-38ADBCB1A1C0}"/>
          </ac:spMkLst>
        </pc:spChg>
        <pc:spChg chg="add mod">
          <ac:chgData name="Paul Flintham" userId="9c667512-4df2-4cd6-a38a-97a5a69da614" providerId="ADAL" clId="{F52F0008-4B46-4329-8677-431F465BA3C4}" dt="2024-05-10T09:43:44.708" v="1561" actId="14100"/>
          <ac:spMkLst>
            <pc:docMk/>
            <pc:sldMk cId="1534901918" sldId="343"/>
            <ac:spMk id="8" creationId="{2C51DBE5-CA84-8154-116A-354CBD32C9E2}"/>
          </ac:spMkLst>
        </pc:spChg>
        <pc:spChg chg="add mod">
          <ac:chgData name="Paul Flintham" userId="9c667512-4df2-4cd6-a38a-97a5a69da614" providerId="ADAL" clId="{F52F0008-4B46-4329-8677-431F465BA3C4}" dt="2024-05-10T09:47:10.552" v="1618" actId="255"/>
          <ac:spMkLst>
            <pc:docMk/>
            <pc:sldMk cId="1534901918" sldId="343"/>
            <ac:spMk id="13" creationId="{2420F5EB-CDDA-29FD-E451-CD5C08685601}"/>
          </ac:spMkLst>
        </pc:spChg>
        <pc:picChg chg="add mod">
          <ac:chgData name="Paul Flintham" userId="9c667512-4df2-4cd6-a38a-97a5a69da614" providerId="ADAL" clId="{F52F0008-4B46-4329-8677-431F465BA3C4}" dt="2024-05-10T09:43:16.056" v="1553" actId="1076"/>
          <ac:picMkLst>
            <pc:docMk/>
            <pc:sldMk cId="1534901918" sldId="343"/>
            <ac:picMk id="4" creationId="{412E80A0-DA81-BE2A-BB93-0537EB85FDF7}"/>
          </ac:picMkLst>
        </pc:picChg>
        <pc:picChg chg="add mod">
          <ac:chgData name="Paul Flintham" userId="9c667512-4df2-4cd6-a38a-97a5a69da614" providerId="ADAL" clId="{F52F0008-4B46-4329-8677-431F465BA3C4}" dt="2024-05-10T09:43:14.390" v="1552" actId="1076"/>
          <ac:picMkLst>
            <pc:docMk/>
            <pc:sldMk cId="1534901918" sldId="343"/>
            <ac:picMk id="5" creationId="{F05E9082-1FB1-CC68-F780-E535ABBC1EC8}"/>
          </ac:picMkLst>
        </pc:picChg>
        <pc:picChg chg="add mod">
          <ac:chgData name="Paul Flintham" userId="9c667512-4df2-4cd6-a38a-97a5a69da614" providerId="ADAL" clId="{F52F0008-4B46-4329-8677-431F465BA3C4}" dt="2024-05-10T09:43:17.404" v="1554" actId="1076"/>
          <ac:picMkLst>
            <pc:docMk/>
            <pc:sldMk cId="1534901918" sldId="343"/>
            <ac:picMk id="6" creationId="{F0C9E14D-3278-1343-F93B-7D983A2D3131}"/>
          </ac:picMkLst>
        </pc:picChg>
        <pc:picChg chg="add mod">
          <ac:chgData name="Paul Flintham" userId="9c667512-4df2-4cd6-a38a-97a5a69da614" providerId="ADAL" clId="{F52F0008-4B46-4329-8677-431F465BA3C4}" dt="2024-05-10T09:44:23.700" v="1577" actId="1076"/>
          <ac:picMkLst>
            <pc:docMk/>
            <pc:sldMk cId="1534901918" sldId="343"/>
            <ac:picMk id="9" creationId="{D7AA777E-D502-E98E-E1E5-A5CF5B2199ED}"/>
          </ac:picMkLst>
        </pc:picChg>
        <pc:picChg chg="add mod">
          <ac:chgData name="Paul Flintham" userId="9c667512-4df2-4cd6-a38a-97a5a69da614" providerId="ADAL" clId="{F52F0008-4B46-4329-8677-431F465BA3C4}" dt="2024-05-10T09:44:26.611" v="1578" actId="1076"/>
          <ac:picMkLst>
            <pc:docMk/>
            <pc:sldMk cId="1534901918" sldId="343"/>
            <ac:picMk id="10" creationId="{4F2FDBA2-290C-F0AA-E1A8-B04952E7F190}"/>
          </ac:picMkLst>
        </pc:picChg>
        <pc:picChg chg="add mod">
          <ac:chgData name="Paul Flintham" userId="9c667512-4df2-4cd6-a38a-97a5a69da614" providerId="ADAL" clId="{F52F0008-4B46-4329-8677-431F465BA3C4}" dt="2024-05-10T09:44:28.393" v="1579" actId="1076"/>
          <ac:picMkLst>
            <pc:docMk/>
            <pc:sldMk cId="1534901918" sldId="343"/>
            <ac:picMk id="11" creationId="{3591684E-3FA6-91C8-26A2-E60C0EBF4DFC}"/>
          </ac:picMkLst>
        </pc:picChg>
        <pc:picChg chg="add mod">
          <ac:chgData name="Paul Flintham" userId="9c667512-4df2-4cd6-a38a-97a5a69da614" providerId="ADAL" clId="{F52F0008-4B46-4329-8677-431F465BA3C4}" dt="2024-05-10T09:45:26.753" v="1600" actId="692"/>
          <ac:picMkLst>
            <pc:docMk/>
            <pc:sldMk cId="1534901918" sldId="343"/>
            <ac:picMk id="14" creationId="{4815CEAE-255D-71E9-A648-8DC0A636DEAA}"/>
          </ac:picMkLst>
        </pc:picChg>
        <pc:picChg chg="add mod">
          <ac:chgData name="Paul Flintham" userId="9c667512-4df2-4cd6-a38a-97a5a69da614" providerId="ADAL" clId="{F52F0008-4B46-4329-8677-431F465BA3C4}" dt="2024-05-10T09:47:35.741" v="1632" actId="1076"/>
          <ac:picMkLst>
            <pc:docMk/>
            <pc:sldMk cId="1534901918" sldId="343"/>
            <ac:picMk id="15" creationId="{31D330F0-6995-4D2F-EAF6-CA40DDEBF8D9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09:59:12.939" v="1737" actId="1076"/>
        <pc:sldMkLst>
          <pc:docMk/>
          <pc:sldMk cId="375872341" sldId="344"/>
        </pc:sldMkLst>
        <pc:spChg chg="add mod">
          <ac:chgData name="Paul Flintham" userId="9c667512-4df2-4cd6-a38a-97a5a69da614" providerId="ADAL" clId="{F52F0008-4B46-4329-8677-431F465BA3C4}" dt="2024-05-10T09:50:29.057" v="1641" actId="1076"/>
          <ac:spMkLst>
            <pc:docMk/>
            <pc:sldMk cId="375872341" sldId="344"/>
            <ac:spMk id="3" creationId="{570F50B2-C49B-D524-6CB4-38A82A272A66}"/>
          </ac:spMkLst>
        </pc:spChg>
        <pc:spChg chg="add mod">
          <ac:chgData name="Paul Flintham" userId="9c667512-4df2-4cd6-a38a-97a5a69da614" providerId="ADAL" clId="{F52F0008-4B46-4329-8677-431F465BA3C4}" dt="2024-05-10T09:55:58.187" v="1679" actId="1076"/>
          <ac:spMkLst>
            <pc:docMk/>
            <pc:sldMk cId="375872341" sldId="344"/>
            <ac:spMk id="5" creationId="{F309666D-5479-612D-807B-F1903022122E}"/>
          </ac:spMkLst>
        </pc:spChg>
        <pc:spChg chg="add mod">
          <ac:chgData name="Paul Flintham" userId="9c667512-4df2-4cd6-a38a-97a5a69da614" providerId="ADAL" clId="{F52F0008-4B46-4329-8677-431F465BA3C4}" dt="2024-05-10T09:56:46.689" v="1693" actId="1076"/>
          <ac:spMkLst>
            <pc:docMk/>
            <pc:sldMk cId="375872341" sldId="344"/>
            <ac:spMk id="9" creationId="{AEF3E3A4-72D1-4E4C-5324-723098F5A0D2}"/>
          </ac:spMkLst>
        </pc:spChg>
        <pc:spChg chg="add mod">
          <ac:chgData name="Paul Flintham" userId="9c667512-4df2-4cd6-a38a-97a5a69da614" providerId="ADAL" clId="{F52F0008-4B46-4329-8677-431F465BA3C4}" dt="2024-05-10T09:58:01.130" v="1715" actId="1076"/>
          <ac:spMkLst>
            <pc:docMk/>
            <pc:sldMk cId="375872341" sldId="344"/>
            <ac:spMk id="12" creationId="{F9A4A7FB-4985-31C1-932C-E3EA8058CCF2}"/>
          </ac:spMkLst>
        </pc:spChg>
        <pc:picChg chg="add mod">
          <ac:chgData name="Paul Flintham" userId="9c667512-4df2-4cd6-a38a-97a5a69da614" providerId="ADAL" clId="{F52F0008-4B46-4329-8677-431F465BA3C4}" dt="2024-05-10T09:55:54.630" v="1678" actId="1076"/>
          <ac:picMkLst>
            <pc:docMk/>
            <pc:sldMk cId="375872341" sldId="344"/>
            <ac:picMk id="7" creationId="{FB3EEB32-E74F-9AA0-616F-8E9445FDE497}"/>
          </ac:picMkLst>
        </pc:picChg>
        <pc:picChg chg="add mod">
          <ac:chgData name="Paul Flintham" userId="9c667512-4df2-4cd6-a38a-97a5a69da614" providerId="ADAL" clId="{F52F0008-4B46-4329-8677-431F465BA3C4}" dt="2024-05-10T09:56:43.998" v="1692" actId="1076"/>
          <ac:picMkLst>
            <pc:docMk/>
            <pc:sldMk cId="375872341" sldId="344"/>
            <ac:picMk id="10" creationId="{E85650C9-DE3A-F5CE-154A-6DE708B5D6AF}"/>
          </ac:picMkLst>
        </pc:picChg>
        <pc:picChg chg="add mod">
          <ac:chgData name="Paul Flintham" userId="9c667512-4df2-4cd6-a38a-97a5a69da614" providerId="ADAL" clId="{F52F0008-4B46-4329-8677-431F465BA3C4}" dt="2024-05-10T09:59:12.939" v="1737" actId="1076"/>
          <ac:picMkLst>
            <pc:docMk/>
            <pc:sldMk cId="375872341" sldId="344"/>
            <ac:picMk id="14" creationId="{7FACB593-2A15-47F0-3240-D12DA19A06D4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10:21:39.646" v="1999" actId="20577"/>
        <pc:sldMkLst>
          <pc:docMk/>
          <pc:sldMk cId="4092066344" sldId="345"/>
        </pc:sldMkLst>
        <pc:spChg chg="add mod">
          <ac:chgData name="Paul Flintham" userId="9c667512-4df2-4cd6-a38a-97a5a69da614" providerId="ADAL" clId="{F52F0008-4B46-4329-8677-431F465BA3C4}" dt="2024-05-10T10:01:04.988" v="1763" actId="1076"/>
          <ac:spMkLst>
            <pc:docMk/>
            <pc:sldMk cId="4092066344" sldId="345"/>
            <ac:spMk id="5" creationId="{12B77A64-BEE2-8450-0E69-E6AF63A056DE}"/>
          </ac:spMkLst>
        </pc:spChg>
        <pc:spChg chg="add mod">
          <ac:chgData name="Paul Flintham" userId="9c667512-4df2-4cd6-a38a-97a5a69da614" providerId="ADAL" clId="{F52F0008-4B46-4329-8677-431F465BA3C4}" dt="2024-05-10T10:18:54.955" v="1831" actId="14100"/>
          <ac:spMkLst>
            <pc:docMk/>
            <pc:sldMk cId="4092066344" sldId="345"/>
            <ac:spMk id="7" creationId="{B0916BFB-5916-4FE4-CDEA-48421CE6A895}"/>
          </ac:spMkLst>
        </pc:spChg>
        <pc:spChg chg="add mod">
          <ac:chgData name="Paul Flintham" userId="9c667512-4df2-4cd6-a38a-97a5a69da614" providerId="ADAL" clId="{F52F0008-4B46-4329-8677-431F465BA3C4}" dt="2024-05-10T10:17:52.147" v="1809" actId="1076"/>
          <ac:spMkLst>
            <pc:docMk/>
            <pc:sldMk cId="4092066344" sldId="345"/>
            <ac:spMk id="9" creationId="{06F71A62-2095-84C9-0D2C-F755941F2FC7}"/>
          </ac:spMkLst>
        </pc:spChg>
        <pc:spChg chg="add mod">
          <ac:chgData name="Paul Flintham" userId="9c667512-4df2-4cd6-a38a-97a5a69da614" providerId="ADAL" clId="{F52F0008-4B46-4329-8677-431F465BA3C4}" dt="2024-05-10T10:17:55.568" v="1810" actId="1076"/>
          <ac:spMkLst>
            <pc:docMk/>
            <pc:sldMk cId="4092066344" sldId="345"/>
            <ac:spMk id="11" creationId="{E5C3C76E-2B55-743F-9349-0120369FBFEE}"/>
          </ac:spMkLst>
        </pc:spChg>
        <pc:spChg chg="add mod">
          <ac:chgData name="Paul Flintham" userId="9c667512-4df2-4cd6-a38a-97a5a69da614" providerId="ADAL" clId="{F52F0008-4B46-4329-8677-431F465BA3C4}" dt="2024-05-10T10:18:01.597" v="1813" actId="1076"/>
          <ac:spMkLst>
            <pc:docMk/>
            <pc:sldMk cId="4092066344" sldId="345"/>
            <ac:spMk id="13" creationId="{A705560E-1401-E670-6023-CD169AAA9947}"/>
          </ac:spMkLst>
        </pc:spChg>
        <pc:spChg chg="add mod">
          <ac:chgData name="Paul Flintham" userId="9c667512-4df2-4cd6-a38a-97a5a69da614" providerId="ADAL" clId="{F52F0008-4B46-4329-8677-431F465BA3C4}" dt="2024-05-10T10:18:34.512" v="1822" actId="1076"/>
          <ac:spMkLst>
            <pc:docMk/>
            <pc:sldMk cId="4092066344" sldId="345"/>
            <ac:spMk id="15" creationId="{3B3DE1E0-82BA-FD44-0A9B-788B85E18F64}"/>
          </ac:spMkLst>
        </pc:spChg>
        <pc:spChg chg="add mod">
          <ac:chgData name="Paul Flintham" userId="9c667512-4df2-4cd6-a38a-97a5a69da614" providerId="ADAL" clId="{F52F0008-4B46-4329-8677-431F465BA3C4}" dt="2024-05-10T10:21:39.646" v="1999" actId="20577"/>
          <ac:spMkLst>
            <pc:docMk/>
            <pc:sldMk cId="4092066344" sldId="345"/>
            <ac:spMk id="16" creationId="{1F78AD40-13EA-B07E-A340-85E6D8C9BB3A}"/>
          </ac:spMkLst>
        </pc:spChg>
        <pc:picChg chg="add mod">
          <ac:chgData name="Paul Flintham" userId="9c667512-4df2-4cd6-a38a-97a5a69da614" providerId="ADAL" clId="{F52F0008-4B46-4329-8677-431F465BA3C4}" dt="2024-05-10T10:01:07.300" v="1764" actId="1076"/>
          <ac:picMkLst>
            <pc:docMk/>
            <pc:sldMk cId="4092066344" sldId="345"/>
            <ac:picMk id="3" creationId="{28112FD8-DD55-8BC0-CDAF-7C82EB3C0BEF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10:33:54.029" v="2089" actId="1076"/>
        <pc:sldMkLst>
          <pc:docMk/>
          <pc:sldMk cId="1565607228" sldId="346"/>
        </pc:sldMkLst>
        <pc:spChg chg="add mod">
          <ac:chgData name="Paul Flintham" userId="9c667512-4df2-4cd6-a38a-97a5a69da614" providerId="ADAL" clId="{F52F0008-4B46-4329-8677-431F465BA3C4}" dt="2024-05-10T10:22:40.934" v="2008" actId="1036"/>
          <ac:spMkLst>
            <pc:docMk/>
            <pc:sldMk cId="1565607228" sldId="346"/>
            <ac:spMk id="2" creationId="{8468A61E-4A7F-EF14-5B4C-D694F40F26E0}"/>
          </ac:spMkLst>
        </pc:spChg>
        <pc:spChg chg="add mod">
          <ac:chgData name="Paul Flintham" userId="9c667512-4df2-4cd6-a38a-97a5a69da614" providerId="ADAL" clId="{F52F0008-4B46-4329-8677-431F465BA3C4}" dt="2024-05-10T10:26:27.366" v="2033" actId="20577"/>
          <ac:spMkLst>
            <pc:docMk/>
            <pc:sldMk cId="1565607228" sldId="346"/>
            <ac:spMk id="4" creationId="{7E5EEDEE-6F77-4F9C-2ACE-8BC60DBDABB8}"/>
          </ac:spMkLst>
        </pc:spChg>
        <pc:spChg chg="add mod">
          <ac:chgData name="Paul Flintham" userId="9c667512-4df2-4cd6-a38a-97a5a69da614" providerId="ADAL" clId="{F52F0008-4B46-4329-8677-431F465BA3C4}" dt="2024-05-10T10:26:32.492" v="2039" actId="6549"/>
          <ac:spMkLst>
            <pc:docMk/>
            <pc:sldMk cId="1565607228" sldId="346"/>
            <ac:spMk id="6" creationId="{83108636-4FD6-E2DE-04FA-70D0661A6506}"/>
          </ac:spMkLst>
        </pc:spChg>
        <pc:spChg chg="add mod">
          <ac:chgData name="Paul Flintham" userId="9c667512-4df2-4cd6-a38a-97a5a69da614" providerId="ADAL" clId="{F52F0008-4B46-4329-8677-431F465BA3C4}" dt="2024-05-10T10:30:52.670" v="2055" actId="20577"/>
          <ac:spMkLst>
            <pc:docMk/>
            <pc:sldMk cId="1565607228" sldId="346"/>
            <ac:spMk id="8" creationId="{8F865DA9-BD4F-698D-EF23-63F1F8D362C1}"/>
          </ac:spMkLst>
        </pc:spChg>
        <pc:spChg chg="add mod">
          <ac:chgData name="Paul Flintham" userId="9c667512-4df2-4cd6-a38a-97a5a69da614" providerId="ADAL" clId="{F52F0008-4B46-4329-8677-431F465BA3C4}" dt="2024-05-10T10:32:26.426" v="2068" actId="14100"/>
          <ac:spMkLst>
            <pc:docMk/>
            <pc:sldMk cId="1565607228" sldId="346"/>
            <ac:spMk id="10" creationId="{2EC08F7E-E199-7117-4C28-D4E865D07796}"/>
          </ac:spMkLst>
        </pc:spChg>
        <pc:spChg chg="add mod">
          <ac:chgData name="Paul Flintham" userId="9c667512-4df2-4cd6-a38a-97a5a69da614" providerId="ADAL" clId="{F52F0008-4B46-4329-8677-431F465BA3C4}" dt="2024-05-10T10:33:51.003" v="2088" actId="20577"/>
          <ac:spMkLst>
            <pc:docMk/>
            <pc:sldMk cId="1565607228" sldId="346"/>
            <ac:spMk id="14" creationId="{F0779C9D-FFD9-0827-337B-EFA3A26BE62F}"/>
          </ac:spMkLst>
        </pc:spChg>
        <pc:picChg chg="add mod">
          <ac:chgData name="Paul Flintham" userId="9c667512-4df2-4cd6-a38a-97a5a69da614" providerId="ADAL" clId="{F52F0008-4B46-4329-8677-431F465BA3C4}" dt="2024-05-10T10:33:54.029" v="2089" actId="1076"/>
          <ac:picMkLst>
            <pc:docMk/>
            <pc:sldMk cId="1565607228" sldId="346"/>
            <ac:picMk id="12" creationId="{3557DDB4-ECC4-D0B2-8737-588DAED57793}"/>
          </ac:picMkLst>
        </pc:picChg>
      </pc:sldChg>
      <pc:sldChg chg="addSp delSp modSp new mod">
        <pc:chgData name="Paul Flintham" userId="9c667512-4df2-4cd6-a38a-97a5a69da614" providerId="ADAL" clId="{F52F0008-4B46-4329-8677-431F465BA3C4}" dt="2024-05-10T10:42:56.536" v="2253" actId="20577"/>
        <pc:sldMkLst>
          <pc:docMk/>
          <pc:sldMk cId="957516322" sldId="347"/>
        </pc:sldMkLst>
        <pc:spChg chg="add mod">
          <ac:chgData name="Paul Flintham" userId="9c667512-4df2-4cd6-a38a-97a5a69da614" providerId="ADAL" clId="{F52F0008-4B46-4329-8677-431F465BA3C4}" dt="2024-05-10T10:35:16.589" v="2101" actId="14100"/>
          <ac:spMkLst>
            <pc:docMk/>
            <pc:sldMk cId="957516322" sldId="347"/>
            <ac:spMk id="4" creationId="{0B13995C-2EFC-26D3-F2BA-086478DA4225}"/>
          </ac:spMkLst>
        </pc:spChg>
        <pc:spChg chg="add">
          <ac:chgData name="Paul Flintham" userId="9c667512-4df2-4cd6-a38a-97a5a69da614" providerId="ADAL" clId="{F52F0008-4B46-4329-8677-431F465BA3C4}" dt="2024-05-10T10:35:44.040" v="2104"/>
          <ac:spMkLst>
            <pc:docMk/>
            <pc:sldMk cId="957516322" sldId="347"/>
            <ac:spMk id="5" creationId="{460B678B-261B-9159-210F-E80A393CC247}"/>
          </ac:spMkLst>
        </pc:spChg>
        <pc:spChg chg="add">
          <ac:chgData name="Paul Flintham" userId="9c667512-4df2-4cd6-a38a-97a5a69da614" providerId="ADAL" clId="{F52F0008-4B46-4329-8677-431F465BA3C4}" dt="2024-05-10T10:35:44.040" v="2104"/>
          <ac:spMkLst>
            <pc:docMk/>
            <pc:sldMk cId="957516322" sldId="347"/>
            <ac:spMk id="6" creationId="{789A9697-AB37-20E4-4C4B-2E0712AD9C85}"/>
          </ac:spMkLst>
        </pc:spChg>
        <pc:spChg chg="add">
          <ac:chgData name="Paul Flintham" userId="9c667512-4df2-4cd6-a38a-97a5a69da614" providerId="ADAL" clId="{F52F0008-4B46-4329-8677-431F465BA3C4}" dt="2024-05-10T10:35:44.040" v="2104"/>
          <ac:spMkLst>
            <pc:docMk/>
            <pc:sldMk cId="957516322" sldId="347"/>
            <ac:spMk id="7" creationId="{D3731D9F-9003-7CCD-AF94-C8A7F06CEDCC}"/>
          </ac:spMkLst>
        </pc:spChg>
        <pc:spChg chg="add">
          <ac:chgData name="Paul Flintham" userId="9c667512-4df2-4cd6-a38a-97a5a69da614" providerId="ADAL" clId="{F52F0008-4B46-4329-8677-431F465BA3C4}" dt="2024-05-10T10:35:44.040" v="2104"/>
          <ac:spMkLst>
            <pc:docMk/>
            <pc:sldMk cId="957516322" sldId="347"/>
            <ac:spMk id="8" creationId="{8F642A07-FE7D-08DC-2C01-F0BC44FB250A}"/>
          </ac:spMkLst>
        </pc:spChg>
        <pc:spChg chg="add">
          <ac:chgData name="Paul Flintham" userId="9c667512-4df2-4cd6-a38a-97a5a69da614" providerId="ADAL" clId="{F52F0008-4B46-4329-8677-431F465BA3C4}" dt="2024-05-10T10:35:44.040" v="2104"/>
          <ac:spMkLst>
            <pc:docMk/>
            <pc:sldMk cId="957516322" sldId="347"/>
            <ac:spMk id="9" creationId="{F124C755-24ED-9D99-58D3-D106FAD26BFC}"/>
          </ac:spMkLst>
        </pc:spChg>
        <pc:spChg chg="add">
          <ac:chgData name="Paul Flintham" userId="9c667512-4df2-4cd6-a38a-97a5a69da614" providerId="ADAL" clId="{F52F0008-4B46-4329-8677-431F465BA3C4}" dt="2024-05-10T10:35:44.040" v="2104"/>
          <ac:spMkLst>
            <pc:docMk/>
            <pc:sldMk cId="957516322" sldId="347"/>
            <ac:spMk id="10" creationId="{8ED70B64-2375-4EFD-4E80-8F6B856B6979}"/>
          </ac:spMkLst>
        </pc:spChg>
        <pc:spChg chg="add">
          <ac:chgData name="Paul Flintham" userId="9c667512-4df2-4cd6-a38a-97a5a69da614" providerId="ADAL" clId="{F52F0008-4B46-4329-8677-431F465BA3C4}" dt="2024-05-10T10:35:44.040" v="2104"/>
          <ac:spMkLst>
            <pc:docMk/>
            <pc:sldMk cId="957516322" sldId="347"/>
            <ac:spMk id="11" creationId="{FA3BA8F0-CBCA-78D4-7BFF-8C509807F6FD}"/>
          </ac:spMkLst>
        </pc:spChg>
        <pc:spChg chg="add">
          <ac:chgData name="Paul Flintham" userId="9c667512-4df2-4cd6-a38a-97a5a69da614" providerId="ADAL" clId="{F52F0008-4B46-4329-8677-431F465BA3C4}" dt="2024-05-10T10:35:55.481" v="2105"/>
          <ac:spMkLst>
            <pc:docMk/>
            <pc:sldMk cId="957516322" sldId="347"/>
            <ac:spMk id="12" creationId="{F6CF05B9-1647-E064-F961-DB5BCBF6064E}"/>
          </ac:spMkLst>
        </pc:spChg>
        <pc:spChg chg="add">
          <ac:chgData name="Paul Flintham" userId="9c667512-4df2-4cd6-a38a-97a5a69da614" providerId="ADAL" clId="{F52F0008-4B46-4329-8677-431F465BA3C4}" dt="2024-05-10T10:35:55.481" v="2105"/>
          <ac:spMkLst>
            <pc:docMk/>
            <pc:sldMk cId="957516322" sldId="347"/>
            <ac:spMk id="13" creationId="{D3AC6701-13BD-DC30-7B93-0BF47EFE6F1C}"/>
          </ac:spMkLst>
        </pc:spChg>
        <pc:spChg chg="add">
          <ac:chgData name="Paul Flintham" userId="9c667512-4df2-4cd6-a38a-97a5a69da614" providerId="ADAL" clId="{F52F0008-4B46-4329-8677-431F465BA3C4}" dt="2024-05-10T10:35:55.481" v="2105"/>
          <ac:spMkLst>
            <pc:docMk/>
            <pc:sldMk cId="957516322" sldId="347"/>
            <ac:spMk id="14" creationId="{C67907FF-F240-CCCF-E716-A7104939675B}"/>
          </ac:spMkLst>
        </pc:spChg>
        <pc:spChg chg="add">
          <ac:chgData name="Paul Flintham" userId="9c667512-4df2-4cd6-a38a-97a5a69da614" providerId="ADAL" clId="{F52F0008-4B46-4329-8677-431F465BA3C4}" dt="2024-05-10T10:35:55.481" v="2105"/>
          <ac:spMkLst>
            <pc:docMk/>
            <pc:sldMk cId="957516322" sldId="347"/>
            <ac:spMk id="15" creationId="{BAEB9B07-B5A4-591C-BC2C-1AA3A5DA3114}"/>
          </ac:spMkLst>
        </pc:spChg>
        <pc:spChg chg="add">
          <ac:chgData name="Paul Flintham" userId="9c667512-4df2-4cd6-a38a-97a5a69da614" providerId="ADAL" clId="{F52F0008-4B46-4329-8677-431F465BA3C4}" dt="2024-05-10T10:35:55.481" v="2105"/>
          <ac:spMkLst>
            <pc:docMk/>
            <pc:sldMk cId="957516322" sldId="347"/>
            <ac:spMk id="16" creationId="{10C5F906-5F18-0BBA-5CD7-CB08AFE229DD}"/>
          </ac:spMkLst>
        </pc:spChg>
        <pc:spChg chg="add">
          <ac:chgData name="Paul Flintham" userId="9c667512-4df2-4cd6-a38a-97a5a69da614" providerId="ADAL" clId="{F52F0008-4B46-4329-8677-431F465BA3C4}" dt="2024-05-10T10:35:55.481" v="2105"/>
          <ac:spMkLst>
            <pc:docMk/>
            <pc:sldMk cId="957516322" sldId="347"/>
            <ac:spMk id="17" creationId="{951D35F9-BD76-9345-56A0-DFC17B415885}"/>
          </ac:spMkLst>
        </pc:spChg>
        <pc:spChg chg="add">
          <ac:chgData name="Paul Flintham" userId="9c667512-4df2-4cd6-a38a-97a5a69da614" providerId="ADAL" clId="{F52F0008-4B46-4329-8677-431F465BA3C4}" dt="2024-05-10T10:35:55.481" v="2105"/>
          <ac:spMkLst>
            <pc:docMk/>
            <pc:sldMk cId="957516322" sldId="347"/>
            <ac:spMk id="18" creationId="{DAE604B2-B769-CBBC-905D-0B5C2E71969A}"/>
          </ac:spMkLst>
        </pc:spChg>
        <pc:spChg chg="add">
          <ac:chgData name="Paul Flintham" userId="9c667512-4df2-4cd6-a38a-97a5a69da614" providerId="ADAL" clId="{F52F0008-4B46-4329-8677-431F465BA3C4}" dt="2024-05-10T10:36:07.895" v="2106"/>
          <ac:spMkLst>
            <pc:docMk/>
            <pc:sldMk cId="957516322" sldId="347"/>
            <ac:spMk id="19" creationId="{E701540F-4294-477F-41ED-045A4AE79BFC}"/>
          </ac:spMkLst>
        </pc:spChg>
        <pc:spChg chg="add">
          <ac:chgData name="Paul Flintham" userId="9c667512-4df2-4cd6-a38a-97a5a69da614" providerId="ADAL" clId="{F52F0008-4B46-4329-8677-431F465BA3C4}" dt="2024-05-10T10:36:07.895" v="2106"/>
          <ac:spMkLst>
            <pc:docMk/>
            <pc:sldMk cId="957516322" sldId="347"/>
            <ac:spMk id="20" creationId="{4CDABF8E-BA03-16CE-5A9E-6ACB25AE0481}"/>
          </ac:spMkLst>
        </pc:spChg>
        <pc:spChg chg="add">
          <ac:chgData name="Paul Flintham" userId="9c667512-4df2-4cd6-a38a-97a5a69da614" providerId="ADAL" clId="{F52F0008-4B46-4329-8677-431F465BA3C4}" dt="2024-05-10T10:36:07.895" v="2106"/>
          <ac:spMkLst>
            <pc:docMk/>
            <pc:sldMk cId="957516322" sldId="347"/>
            <ac:spMk id="21" creationId="{B52D9B80-2C7D-0D01-1A7C-DF2FC9F80AC9}"/>
          </ac:spMkLst>
        </pc:spChg>
        <pc:spChg chg="add">
          <ac:chgData name="Paul Flintham" userId="9c667512-4df2-4cd6-a38a-97a5a69da614" providerId="ADAL" clId="{F52F0008-4B46-4329-8677-431F465BA3C4}" dt="2024-05-10T10:36:31.421" v="2107"/>
          <ac:spMkLst>
            <pc:docMk/>
            <pc:sldMk cId="957516322" sldId="347"/>
            <ac:spMk id="22" creationId="{35D3FE5D-884E-D50F-BBF3-A9CB8EF4B6CB}"/>
          </ac:spMkLst>
        </pc:spChg>
        <pc:spChg chg="add">
          <ac:chgData name="Paul Flintham" userId="9c667512-4df2-4cd6-a38a-97a5a69da614" providerId="ADAL" clId="{F52F0008-4B46-4329-8677-431F465BA3C4}" dt="2024-05-10T10:36:31.421" v="2107"/>
          <ac:spMkLst>
            <pc:docMk/>
            <pc:sldMk cId="957516322" sldId="347"/>
            <ac:spMk id="23" creationId="{E02EBB64-2ED5-A1CF-06D8-5A853A59E7F1}"/>
          </ac:spMkLst>
        </pc:spChg>
        <pc:spChg chg="add">
          <ac:chgData name="Paul Flintham" userId="9c667512-4df2-4cd6-a38a-97a5a69da614" providerId="ADAL" clId="{F52F0008-4B46-4329-8677-431F465BA3C4}" dt="2024-05-10T10:36:31.421" v="2107"/>
          <ac:spMkLst>
            <pc:docMk/>
            <pc:sldMk cId="957516322" sldId="347"/>
            <ac:spMk id="24" creationId="{563372AA-6287-A0AF-CFD2-1027C780B557}"/>
          </ac:spMkLst>
        </pc:spChg>
        <pc:spChg chg="add">
          <ac:chgData name="Paul Flintham" userId="9c667512-4df2-4cd6-a38a-97a5a69da614" providerId="ADAL" clId="{F52F0008-4B46-4329-8677-431F465BA3C4}" dt="2024-05-10T10:36:31.421" v="2107"/>
          <ac:spMkLst>
            <pc:docMk/>
            <pc:sldMk cId="957516322" sldId="347"/>
            <ac:spMk id="25" creationId="{3F18CE9A-4CA3-0C98-CB9A-D3E86650BBFA}"/>
          </ac:spMkLst>
        </pc:spChg>
        <pc:spChg chg="add">
          <ac:chgData name="Paul Flintham" userId="9c667512-4df2-4cd6-a38a-97a5a69da614" providerId="ADAL" clId="{F52F0008-4B46-4329-8677-431F465BA3C4}" dt="2024-05-10T10:36:31.421" v="2107"/>
          <ac:spMkLst>
            <pc:docMk/>
            <pc:sldMk cId="957516322" sldId="347"/>
            <ac:spMk id="26" creationId="{78BBEEC7-D04B-F7A3-37C7-77025B2CDD38}"/>
          </ac:spMkLst>
        </pc:spChg>
        <pc:spChg chg="add">
          <ac:chgData name="Paul Flintham" userId="9c667512-4df2-4cd6-a38a-97a5a69da614" providerId="ADAL" clId="{F52F0008-4B46-4329-8677-431F465BA3C4}" dt="2024-05-10T10:36:31.421" v="2107"/>
          <ac:spMkLst>
            <pc:docMk/>
            <pc:sldMk cId="957516322" sldId="347"/>
            <ac:spMk id="27" creationId="{E34844E5-AFF0-5E1F-2331-5975A96C3CCB}"/>
          </ac:spMkLst>
        </pc:spChg>
        <pc:spChg chg="add">
          <ac:chgData name="Paul Flintham" userId="9c667512-4df2-4cd6-a38a-97a5a69da614" providerId="ADAL" clId="{F52F0008-4B46-4329-8677-431F465BA3C4}" dt="2024-05-10T10:36:31.421" v="2107"/>
          <ac:spMkLst>
            <pc:docMk/>
            <pc:sldMk cId="957516322" sldId="347"/>
            <ac:spMk id="28" creationId="{D943E7E9-0766-E039-B245-2DA8C1C0821B}"/>
          </ac:spMkLst>
        </pc:spChg>
        <pc:spChg chg="add del mod">
          <ac:chgData name="Paul Flintham" userId="9c667512-4df2-4cd6-a38a-97a5a69da614" providerId="ADAL" clId="{F52F0008-4B46-4329-8677-431F465BA3C4}" dt="2024-05-10T10:37:06.768" v="2115" actId="478"/>
          <ac:spMkLst>
            <pc:docMk/>
            <pc:sldMk cId="957516322" sldId="347"/>
            <ac:spMk id="29" creationId="{05A91721-8485-EEC6-50EB-AA2D024F740A}"/>
          </ac:spMkLst>
        </pc:spChg>
        <pc:spChg chg="add">
          <ac:chgData name="Paul Flintham" userId="9c667512-4df2-4cd6-a38a-97a5a69da614" providerId="ADAL" clId="{F52F0008-4B46-4329-8677-431F465BA3C4}" dt="2024-05-10T10:36:46.404" v="2109"/>
          <ac:spMkLst>
            <pc:docMk/>
            <pc:sldMk cId="957516322" sldId="347"/>
            <ac:spMk id="30" creationId="{413BD952-F0F8-7BB5-81C3-1EAF959A7678}"/>
          </ac:spMkLst>
        </pc:spChg>
        <pc:spChg chg="add">
          <ac:chgData name="Paul Flintham" userId="9c667512-4df2-4cd6-a38a-97a5a69da614" providerId="ADAL" clId="{F52F0008-4B46-4329-8677-431F465BA3C4}" dt="2024-05-10T10:36:46.404" v="2109"/>
          <ac:spMkLst>
            <pc:docMk/>
            <pc:sldMk cId="957516322" sldId="347"/>
            <ac:spMk id="31" creationId="{DDA365F4-75D8-BA4C-CE14-8E575379472B}"/>
          </ac:spMkLst>
        </pc:spChg>
        <pc:spChg chg="add">
          <ac:chgData name="Paul Flintham" userId="9c667512-4df2-4cd6-a38a-97a5a69da614" providerId="ADAL" clId="{F52F0008-4B46-4329-8677-431F465BA3C4}" dt="2024-05-10T10:36:46.404" v="2109"/>
          <ac:spMkLst>
            <pc:docMk/>
            <pc:sldMk cId="957516322" sldId="347"/>
            <ac:spMk id="32" creationId="{7AD00FEE-0910-86B1-5DCC-2C9F8C9F933E}"/>
          </ac:spMkLst>
        </pc:spChg>
        <pc:spChg chg="add">
          <ac:chgData name="Paul Flintham" userId="9c667512-4df2-4cd6-a38a-97a5a69da614" providerId="ADAL" clId="{F52F0008-4B46-4329-8677-431F465BA3C4}" dt="2024-05-10T10:36:46.404" v="2109"/>
          <ac:spMkLst>
            <pc:docMk/>
            <pc:sldMk cId="957516322" sldId="347"/>
            <ac:spMk id="33" creationId="{D017FE6C-94C6-70F7-B2CE-35FF25E6F76E}"/>
          </ac:spMkLst>
        </pc:spChg>
        <pc:spChg chg="add">
          <ac:chgData name="Paul Flintham" userId="9c667512-4df2-4cd6-a38a-97a5a69da614" providerId="ADAL" clId="{F52F0008-4B46-4329-8677-431F465BA3C4}" dt="2024-05-10T10:36:46.404" v="2109"/>
          <ac:spMkLst>
            <pc:docMk/>
            <pc:sldMk cId="957516322" sldId="347"/>
            <ac:spMk id="34" creationId="{9C3AE478-CD11-9808-B0D1-B1701787D223}"/>
          </ac:spMkLst>
        </pc:spChg>
        <pc:spChg chg="add">
          <ac:chgData name="Paul Flintham" userId="9c667512-4df2-4cd6-a38a-97a5a69da614" providerId="ADAL" clId="{F52F0008-4B46-4329-8677-431F465BA3C4}" dt="2024-05-10T10:36:46.404" v="2109"/>
          <ac:spMkLst>
            <pc:docMk/>
            <pc:sldMk cId="957516322" sldId="347"/>
            <ac:spMk id="35" creationId="{629FC3A7-0AF4-0B88-0965-3E9DC699B244}"/>
          </ac:spMkLst>
        </pc:spChg>
        <pc:spChg chg="add">
          <ac:chgData name="Paul Flintham" userId="9c667512-4df2-4cd6-a38a-97a5a69da614" providerId="ADAL" clId="{F52F0008-4B46-4329-8677-431F465BA3C4}" dt="2024-05-10T10:36:46.404" v="2109"/>
          <ac:spMkLst>
            <pc:docMk/>
            <pc:sldMk cId="957516322" sldId="347"/>
            <ac:spMk id="36" creationId="{0C810237-F07D-B415-CEE8-3DBF631CEBC4}"/>
          </ac:spMkLst>
        </pc:spChg>
        <pc:spChg chg="add">
          <ac:chgData name="Paul Flintham" userId="9c667512-4df2-4cd6-a38a-97a5a69da614" providerId="ADAL" clId="{F52F0008-4B46-4329-8677-431F465BA3C4}" dt="2024-05-10T10:37:02.611" v="2114"/>
          <ac:spMkLst>
            <pc:docMk/>
            <pc:sldMk cId="957516322" sldId="347"/>
            <ac:spMk id="37" creationId="{2B21F564-4F75-BE61-A766-8AD59F200A5A}"/>
          </ac:spMkLst>
        </pc:spChg>
        <pc:spChg chg="add">
          <ac:chgData name="Paul Flintham" userId="9c667512-4df2-4cd6-a38a-97a5a69da614" providerId="ADAL" clId="{F52F0008-4B46-4329-8677-431F465BA3C4}" dt="2024-05-10T10:37:02.611" v="2114"/>
          <ac:spMkLst>
            <pc:docMk/>
            <pc:sldMk cId="957516322" sldId="347"/>
            <ac:spMk id="38" creationId="{D159BFED-B512-EA68-B95C-D3B60F0C8A6B}"/>
          </ac:spMkLst>
        </pc:spChg>
        <pc:spChg chg="add">
          <ac:chgData name="Paul Flintham" userId="9c667512-4df2-4cd6-a38a-97a5a69da614" providerId="ADAL" clId="{F52F0008-4B46-4329-8677-431F465BA3C4}" dt="2024-05-10T10:37:02.611" v="2114"/>
          <ac:spMkLst>
            <pc:docMk/>
            <pc:sldMk cId="957516322" sldId="347"/>
            <ac:spMk id="39" creationId="{CD64629F-7A61-5CEA-A089-9B64211D892E}"/>
          </ac:spMkLst>
        </pc:spChg>
        <pc:spChg chg="add">
          <ac:chgData name="Paul Flintham" userId="9c667512-4df2-4cd6-a38a-97a5a69da614" providerId="ADAL" clId="{F52F0008-4B46-4329-8677-431F465BA3C4}" dt="2024-05-10T10:37:02.611" v="2114"/>
          <ac:spMkLst>
            <pc:docMk/>
            <pc:sldMk cId="957516322" sldId="347"/>
            <ac:spMk id="40" creationId="{8B87E979-490D-0EAA-EE8D-C2D604D525BA}"/>
          </ac:spMkLst>
        </pc:spChg>
        <pc:spChg chg="add">
          <ac:chgData name="Paul Flintham" userId="9c667512-4df2-4cd6-a38a-97a5a69da614" providerId="ADAL" clId="{F52F0008-4B46-4329-8677-431F465BA3C4}" dt="2024-05-10T10:37:02.611" v="2114"/>
          <ac:spMkLst>
            <pc:docMk/>
            <pc:sldMk cId="957516322" sldId="347"/>
            <ac:spMk id="41" creationId="{3DF05B93-A10C-E1F4-E15C-0C371560741D}"/>
          </ac:spMkLst>
        </pc:spChg>
        <pc:spChg chg="add">
          <ac:chgData name="Paul Flintham" userId="9c667512-4df2-4cd6-a38a-97a5a69da614" providerId="ADAL" clId="{F52F0008-4B46-4329-8677-431F465BA3C4}" dt="2024-05-10T10:37:02.611" v="2114"/>
          <ac:spMkLst>
            <pc:docMk/>
            <pc:sldMk cId="957516322" sldId="347"/>
            <ac:spMk id="42" creationId="{AFC0BCF2-DC17-D468-4DE7-5B1CC86A27CD}"/>
          </ac:spMkLst>
        </pc:spChg>
        <pc:spChg chg="add">
          <ac:chgData name="Paul Flintham" userId="9c667512-4df2-4cd6-a38a-97a5a69da614" providerId="ADAL" clId="{F52F0008-4B46-4329-8677-431F465BA3C4}" dt="2024-05-10T10:37:02.611" v="2114"/>
          <ac:spMkLst>
            <pc:docMk/>
            <pc:sldMk cId="957516322" sldId="347"/>
            <ac:spMk id="43" creationId="{33D7F2AF-21C4-9D49-9595-5E75E250AB64}"/>
          </ac:spMkLst>
        </pc:spChg>
        <pc:spChg chg="add mod">
          <ac:chgData name="Paul Flintham" userId="9c667512-4df2-4cd6-a38a-97a5a69da614" providerId="ADAL" clId="{F52F0008-4B46-4329-8677-431F465BA3C4}" dt="2024-05-10T10:42:56.536" v="2253" actId="20577"/>
          <ac:spMkLst>
            <pc:docMk/>
            <pc:sldMk cId="957516322" sldId="347"/>
            <ac:spMk id="45" creationId="{50BE2F31-D9D0-51D6-66FE-F8DB817B1D38}"/>
          </ac:spMkLst>
        </pc:spChg>
        <pc:picChg chg="add mod">
          <ac:chgData name="Paul Flintham" userId="9c667512-4df2-4cd6-a38a-97a5a69da614" providerId="ADAL" clId="{F52F0008-4B46-4329-8677-431F465BA3C4}" dt="2024-05-10T10:35:17.389" v="2102" actId="1076"/>
          <ac:picMkLst>
            <pc:docMk/>
            <pc:sldMk cId="957516322" sldId="347"/>
            <ac:picMk id="3" creationId="{B4F97FC5-D95A-C26E-CD1A-FF8A967C4C66}"/>
          </ac:picMkLst>
        </pc:picChg>
        <pc:picChg chg="add">
          <ac:chgData name="Paul Flintham" userId="9c667512-4df2-4cd6-a38a-97a5a69da614" providerId="ADAL" clId="{F52F0008-4B46-4329-8677-431F465BA3C4}" dt="2024-05-10T10:35:44.040" v="2104"/>
          <ac:picMkLst>
            <pc:docMk/>
            <pc:sldMk cId="957516322" sldId="347"/>
            <ac:picMk id="3073" creationId="{F928E4BA-46F4-278C-64D4-F1089B818441}"/>
          </ac:picMkLst>
        </pc:picChg>
        <pc:picChg chg="add">
          <ac:chgData name="Paul Flintham" userId="9c667512-4df2-4cd6-a38a-97a5a69da614" providerId="ADAL" clId="{F52F0008-4B46-4329-8677-431F465BA3C4}" dt="2024-05-10T10:35:44.040" v="2104"/>
          <ac:picMkLst>
            <pc:docMk/>
            <pc:sldMk cId="957516322" sldId="347"/>
            <ac:picMk id="3074" creationId="{88256838-A18D-6C70-D5B1-D4D4A0224F42}"/>
          </ac:picMkLst>
        </pc:picChg>
        <pc:picChg chg="add">
          <ac:chgData name="Paul Flintham" userId="9c667512-4df2-4cd6-a38a-97a5a69da614" providerId="ADAL" clId="{F52F0008-4B46-4329-8677-431F465BA3C4}" dt="2024-05-10T10:35:44.040" v="2104"/>
          <ac:picMkLst>
            <pc:docMk/>
            <pc:sldMk cId="957516322" sldId="347"/>
            <ac:picMk id="3075" creationId="{4B4C1A02-7156-07E1-3412-8CA6EF944F3B}"/>
          </ac:picMkLst>
        </pc:picChg>
        <pc:picChg chg="add">
          <ac:chgData name="Paul Flintham" userId="9c667512-4df2-4cd6-a38a-97a5a69da614" providerId="ADAL" clId="{F52F0008-4B46-4329-8677-431F465BA3C4}" dt="2024-05-10T10:35:44.040" v="2104"/>
          <ac:picMkLst>
            <pc:docMk/>
            <pc:sldMk cId="957516322" sldId="347"/>
            <ac:picMk id="3076" creationId="{E2E53315-C9CF-3483-1DE5-26FFB65D8694}"/>
          </ac:picMkLst>
        </pc:picChg>
        <pc:picChg chg="add">
          <ac:chgData name="Paul Flintham" userId="9c667512-4df2-4cd6-a38a-97a5a69da614" providerId="ADAL" clId="{F52F0008-4B46-4329-8677-431F465BA3C4}" dt="2024-05-10T10:35:44.040" v="2104"/>
          <ac:picMkLst>
            <pc:docMk/>
            <pc:sldMk cId="957516322" sldId="347"/>
            <ac:picMk id="3077" creationId="{F433CAA4-B587-7D7B-7D27-0A73A064A644}"/>
          </ac:picMkLst>
        </pc:picChg>
        <pc:picChg chg="add">
          <ac:chgData name="Paul Flintham" userId="9c667512-4df2-4cd6-a38a-97a5a69da614" providerId="ADAL" clId="{F52F0008-4B46-4329-8677-431F465BA3C4}" dt="2024-05-10T10:35:44.040" v="2104"/>
          <ac:picMkLst>
            <pc:docMk/>
            <pc:sldMk cId="957516322" sldId="347"/>
            <ac:picMk id="3078" creationId="{7D2D3618-3E54-D8E0-97C1-685054C1E479}"/>
          </ac:picMkLst>
        </pc:picChg>
        <pc:picChg chg="add">
          <ac:chgData name="Paul Flintham" userId="9c667512-4df2-4cd6-a38a-97a5a69da614" providerId="ADAL" clId="{F52F0008-4B46-4329-8677-431F465BA3C4}" dt="2024-05-10T10:35:55.481" v="2105"/>
          <ac:picMkLst>
            <pc:docMk/>
            <pc:sldMk cId="957516322" sldId="347"/>
            <ac:picMk id="3086" creationId="{81CCF2B7-032C-E7B3-9992-AB946B5CE7FF}"/>
          </ac:picMkLst>
        </pc:picChg>
        <pc:picChg chg="add">
          <ac:chgData name="Paul Flintham" userId="9c667512-4df2-4cd6-a38a-97a5a69da614" providerId="ADAL" clId="{F52F0008-4B46-4329-8677-431F465BA3C4}" dt="2024-05-10T10:35:55.481" v="2105"/>
          <ac:picMkLst>
            <pc:docMk/>
            <pc:sldMk cId="957516322" sldId="347"/>
            <ac:picMk id="3087" creationId="{43D47289-2A8E-E5E7-C92E-1FD069BD6573}"/>
          </ac:picMkLst>
        </pc:picChg>
        <pc:picChg chg="add">
          <ac:chgData name="Paul Flintham" userId="9c667512-4df2-4cd6-a38a-97a5a69da614" providerId="ADAL" clId="{F52F0008-4B46-4329-8677-431F465BA3C4}" dt="2024-05-10T10:35:55.481" v="2105"/>
          <ac:picMkLst>
            <pc:docMk/>
            <pc:sldMk cId="957516322" sldId="347"/>
            <ac:picMk id="3088" creationId="{A2F019FA-5E33-CFA4-AB02-A8C95E8A360F}"/>
          </ac:picMkLst>
        </pc:picChg>
        <pc:picChg chg="add">
          <ac:chgData name="Paul Flintham" userId="9c667512-4df2-4cd6-a38a-97a5a69da614" providerId="ADAL" clId="{F52F0008-4B46-4329-8677-431F465BA3C4}" dt="2024-05-10T10:35:55.481" v="2105"/>
          <ac:picMkLst>
            <pc:docMk/>
            <pc:sldMk cId="957516322" sldId="347"/>
            <ac:picMk id="3089" creationId="{B8034EE4-0CA9-1716-EC53-0F0EFBD436BC}"/>
          </ac:picMkLst>
        </pc:picChg>
        <pc:picChg chg="add">
          <ac:chgData name="Paul Flintham" userId="9c667512-4df2-4cd6-a38a-97a5a69da614" providerId="ADAL" clId="{F52F0008-4B46-4329-8677-431F465BA3C4}" dt="2024-05-10T10:35:55.481" v="2105"/>
          <ac:picMkLst>
            <pc:docMk/>
            <pc:sldMk cId="957516322" sldId="347"/>
            <ac:picMk id="3090" creationId="{EDC4CC7E-3A47-ADBE-6AB6-7849DF19AD39}"/>
          </ac:picMkLst>
        </pc:picChg>
        <pc:picChg chg="add">
          <ac:chgData name="Paul Flintham" userId="9c667512-4df2-4cd6-a38a-97a5a69da614" providerId="ADAL" clId="{F52F0008-4B46-4329-8677-431F465BA3C4}" dt="2024-05-10T10:35:55.481" v="2105"/>
          <ac:picMkLst>
            <pc:docMk/>
            <pc:sldMk cId="957516322" sldId="347"/>
            <ac:picMk id="3091" creationId="{19C9A6C2-741E-D9EA-5A0F-CDCF8FAE6D3E}"/>
          </ac:picMkLst>
        </pc:picChg>
        <pc:picChg chg="add">
          <ac:chgData name="Paul Flintham" userId="9c667512-4df2-4cd6-a38a-97a5a69da614" providerId="ADAL" clId="{F52F0008-4B46-4329-8677-431F465BA3C4}" dt="2024-05-10T10:36:07.895" v="2106"/>
          <ac:picMkLst>
            <pc:docMk/>
            <pc:sldMk cId="957516322" sldId="347"/>
            <ac:picMk id="3099" creationId="{F780146F-3E81-AB2F-97F3-7C26F6B1CB04}"/>
          </ac:picMkLst>
        </pc:picChg>
        <pc:picChg chg="add">
          <ac:chgData name="Paul Flintham" userId="9c667512-4df2-4cd6-a38a-97a5a69da614" providerId="ADAL" clId="{F52F0008-4B46-4329-8677-431F465BA3C4}" dt="2024-05-10T10:36:07.895" v="2106"/>
          <ac:picMkLst>
            <pc:docMk/>
            <pc:sldMk cId="957516322" sldId="347"/>
            <ac:picMk id="3100" creationId="{07F2FDFD-49E0-AFED-577F-7157EF690C56}"/>
          </ac:picMkLst>
        </pc:picChg>
        <pc:picChg chg="add">
          <ac:chgData name="Paul Flintham" userId="9c667512-4df2-4cd6-a38a-97a5a69da614" providerId="ADAL" clId="{F52F0008-4B46-4329-8677-431F465BA3C4}" dt="2024-05-10T10:36:31.421" v="2107"/>
          <ac:picMkLst>
            <pc:docMk/>
            <pc:sldMk cId="957516322" sldId="347"/>
            <ac:picMk id="3104" creationId="{11DC9020-8139-297B-FA63-C77CF9643AB8}"/>
          </ac:picMkLst>
        </pc:picChg>
        <pc:picChg chg="add">
          <ac:chgData name="Paul Flintham" userId="9c667512-4df2-4cd6-a38a-97a5a69da614" providerId="ADAL" clId="{F52F0008-4B46-4329-8677-431F465BA3C4}" dt="2024-05-10T10:36:31.421" v="2107"/>
          <ac:picMkLst>
            <pc:docMk/>
            <pc:sldMk cId="957516322" sldId="347"/>
            <ac:picMk id="3105" creationId="{98470932-CD2B-FDE5-90F1-043C9BEB0C45}"/>
          </ac:picMkLst>
        </pc:picChg>
        <pc:picChg chg="add">
          <ac:chgData name="Paul Flintham" userId="9c667512-4df2-4cd6-a38a-97a5a69da614" providerId="ADAL" clId="{F52F0008-4B46-4329-8677-431F465BA3C4}" dt="2024-05-10T10:36:31.421" v="2107"/>
          <ac:picMkLst>
            <pc:docMk/>
            <pc:sldMk cId="957516322" sldId="347"/>
            <ac:picMk id="3106" creationId="{8FF32CB2-9060-CFDF-DAB2-FABB568AD9FC}"/>
          </ac:picMkLst>
        </pc:picChg>
        <pc:picChg chg="add">
          <ac:chgData name="Paul Flintham" userId="9c667512-4df2-4cd6-a38a-97a5a69da614" providerId="ADAL" clId="{F52F0008-4B46-4329-8677-431F465BA3C4}" dt="2024-05-10T10:36:31.421" v="2107"/>
          <ac:picMkLst>
            <pc:docMk/>
            <pc:sldMk cId="957516322" sldId="347"/>
            <ac:picMk id="3107" creationId="{DDB133CE-78F8-EA39-7402-3FE2B1808B29}"/>
          </ac:picMkLst>
        </pc:picChg>
        <pc:picChg chg="add">
          <ac:chgData name="Paul Flintham" userId="9c667512-4df2-4cd6-a38a-97a5a69da614" providerId="ADAL" clId="{F52F0008-4B46-4329-8677-431F465BA3C4}" dt="2024-05-10T10:36:31.421" v="2107"/>
          <ac:picMkLst>
            <pc:docMk/>
            <pc:sldMk cId="957516322" sldId="347"/>
            <ac:picMk id="3108" creationId="{E7452913-B048-E04E-2E96-A97E851165D1}"/>
          </ac:picMkLst>
        </pc:picChg>
        <pc:picChg chg="add">
          <ac:chgData name="Paul Flintham" userId="9c667512-4df2-4cd6-a38a-97a5a69da614" providerId="ADAL" clId="{F52F0008-4B46-4329-8677-431F465BA3C4}" dt="2024-05-10T10:36:31.421" v="2107"/>
          <ac:picMkLst>
            <pc:docMk/>
            <pc:sldMk cId="957516322" sldId="347"/>
            <ac:picMk id="3109" creationId="{FDC7732D-EAF2-86BE-446C-55B305CE5610}"/>
          </ac:picMkLst>
        </pc:picChg>
        <pc:picChg chg="add">
          <ac:chgData name="Paul Flintham" userId="9c667512-4df2-4cd6-a38a-97a5a69da614" providerId="ADAL" clId="{F52F0008-4B46-4329-8677-431F465BA3C4}" dt="2024-05-10T10:36:46.404" v="2109"/>
          <ac:picMkLst>
            <pc:docMk/>
            <pc:sldMk cId="957516322" sldId="347"/>
            <ac:picMk id="3117" creationId="{846D02D4-97AF-F433-4F2F-818360121679}"/>
          </ac:picMkLst>
        </pc:picChg>
        <pc:picChg chg="add">
          <ac:chgData name="Paul Flintham" userId="9c667512-4df2-4cd6-a38a-97a5a69da614" providerId="ADAL" clId="{F52F0008-4B46-4329-8677-431F465BA3C4}" dt="2024-05-10T10:36:46.404" v="2109"/>
          <ac:picMkLst>
            <pc:docMk/>
            <pc:sldMk cId="957516322" sldId="347"/>
            <ac:picMk id="3118" creationId="{1A679FF4-9F39-6EC8-BAEB-52B2BDD3C23F}"/>
          </ac:picMkLst>
        </pc:picChg>
        <pc:picChg chg="add">
          <ac:chgData name="Paul Flintham" userId="9c667512-4df2-4cd6-a38a-97a5a69da614" providerId="ADAL" clId="{F52F0008-4B46-4329-8677-431F465BA3C4}" dt="2024-05-10T10:36:46.404" v="2109"/>
          <ac:picMkLst>
            <pc:docMk/>
            <pc:sldMk cId="957516322" sldId="347"/>
            <ac:picMk id="3119" creationId="{490170B4-9E7D-E65B-7EF0-6EECF48708B7}"/>
          </ac:picMkLst>
        </pc:picChg>
        <pc:picChg chg="add">
          <ac:chgData name="Paul Flintham" userId="9c667512-4df2-4cd6-a38a-97a5a69da614" providerId="ADAL" clId="{F52F0008-4B46-4329-8677-431F465BA3C4}" dt="2024-05-10T10:36:46.404" v="2109"/>
          <ac:picMkLst>
            <pc:docMk/>
            <pc:sldMk cId="957516322" sldId="347"/>
            <ac:picMk id="3120" creationId="{501F45B3-26BD-E0C9-1104-57393A5D9215}"/>
          </ac:picMkLst>
        </pc:picChg>
        <pc:picChg chg="add">
          <ac:chgData name="Paul Flintham" userId="9c667512-4df2-4cd6-a38a-97a5a69da614" providerId="ADAL" clId="{F52F0008-4B46-4329-8677-431F465BA3C4}" dt="2024-05-10T10:36:46.404" v="2109"/>
          <ac:picMkLst>
            <pc:docMk/>
            <pc:sldMk cId="957516322" sldId="347"/>
            <ac:picMk id="3121" creationId="{51A4F87A-BCC5-B6D1-4354-EAEB368D90E7}"/>
          </ac:picMkLst>
        </pc:picChg>
        <pc:picChg chg="add">
          <ac:chgData name="Paul Flintham" userId="9c667512-4df2-4cd6-a38a-97a5a69da614" providerId="ADAL" clId="{F52F0008-4B46-4329-8677-431F465BA3C4}" dt="2024-05-10T10:36:46.404" v="2109"/>
          <ac:picMkLst>
            <pc:docMk/>
            <pc:sldMk cId="957516322" sldId="347"/>
            <ac:picMk id="3122" creationId="{F63E7126-F531-C4EA-7FBF-A1E2CB9FEB7F}"/>
          </ac:picMkLst>
        </pc:picChg>
        <pc:picChg chg="add">
          <ac:chgData name="Paul Flintham" userId="9c667512-4df2-4cd6-a38a-97a5a69da614" providerId="ADAL" clId="{F52F0008-4B46-4329-8677-431F465BA3C4}" dt="2024-05-10T10:37:02.611" v="2114"/>
          <ac:picMkLst>
            <pc:docMk/>
            <pc:sldMk cId="957516322" sldId="347"/>
            <ac:picMk id="3130" creationId="{D9751019-C3FF-260E-C75E-ED47B56324BA}"/>
          </ac:picMkLst>
        </pc:picChg>
        <pc:picChg chg="add">
          <ac:chgData name="Paul Flintham" userId="9c667512-4df2-4cd6-a38a-97a5a69da614" providerId="ADAL" clId="{F52F0008-4B46-4329-8677-431F465BA3C4}" dt="2024-05-10T10:37:02.611" v="2114"/>
          <ac:picMkLst>
            <pc:docMk/>
            <pc:sldMk cId="957516322" sldId="347"/>
            <ac:picMk id="3131" creationId="{15154D68-58E2-78F0-9050-6E1396D1C967}"/>
          </ac:picMkLst>
        </pc:picChg>
        <pc:picChg chg="add">
          <ac:chgData name="Paul Flintham" userId="9c667512-4df2-4cd6-a38a-97a5a69da614" providerId="ADAL" clId="{F52F0008-4B46-4329-8677-431F465BA3C4}" dt="2024-05-10T10:37:02.611" v="2114"/>
          <ac:picMkLst>
            <pc:docMk/>
            <pc:sldMk cId="957516322" sldId="347"/>
            <ac:picMk id="3132" creationId="{9479F139-97A2-D696-A492-D4A94E5D3DEA}"/>
          </ac:picMkLst>
        </pc:picChg>
        <pc:picChg chg="add">
          <ac:chgData name="Paul Flintham" userId="9c667512-4df2-4cd6-a38a-97a5a69da614" providerId="ADAL" clId="{F52F0008-4B46-4329-8677-431F465BA3C4}" dt="2024-05-10T10:37:02.611" v="2114"/>
          <ac:picMkLst>
            <pc:docMk/>
            <pc:sldMk cId="957516322" sldId="347"/>
            <ac:picMk id="3133" creationId="{E497EB14-EC6B-A107-28B7-B5DD40BF82E2}"/>
          </ac:picMkLst>
        </pc:picChg>
        <pc:picChg chg="add">
          <ac:chgData name="Paul Flintham" userId="9c667512-4df2-4cd6-a38a-97a5a69da614" providerId="ADAL" clId="{F52F0008-4B46-4329-8677-431F465BA3C4}" dt="2024-05-10T10:37:02.611" v="2114"/>
          <ac:picMkLst>
            <pc:docMk/>
            <pc:sldMk cId="957516322" sldId="347"/>
            <ac:picMk id="3134" creationId="{0F10A6D4-61A8-B77E-32FB-3FD9DF21D2D2}"/>
          </ac:picMkLst>
        </pc:picChg>
        <pc:picChg chg="add">
          <ac:chgData name="Paul Flintham" userId="9c667512-4df2-4cd6-a38a-97a5a69da614" providerId="ADAL" clId="{F52F0008-4B46-4329-8677-431F465BA3C4}" dt="2024-05-10T10:37:02.611" v="2114"/>
          <ac:picMkLst>
            <pc:docMk/>
            <pc:sldMk cId="957516322" sldId="347"/>
            <ac:picMk id="3135" creationId="{C379F06A-3A62-E544-F1BB-AA049DD33941}"/>
          </ac:picMkLst>
        </pc:picChg>
      </pc:sldChg>
      <pc:sldChg chg="addSp modSp new mod ord">
        <pc:chgData name="Paul Flintham" userId="9c667512-4df2-4cd6-a38a-97a5a69da614" providerId="ADAL" clId="{F52F0008-4B46-4329-8677-431F465BA3C4}" dt="2024-05-10T11:00:10.844" v="2392" actId="1076"/>
        <pc:sldMkLst>
          <pc:docMk/>
          <pc:sldMk cId="3976873001" sldId="348"/>
        </pc:sldMkLst>
        <pc:spChg chg="add mod">
          <ac:chgData name="Paul Flintham" userId="9c667512-4df2-4cd6-a38a-97a5a69da614" providerId="ADAL" clId="{F52F0008-4B46-4329-8677-431F465BA3C4}" dt="2024-05-10T10:53:41.977" v="2356" actId="1076"/>
          <ac:spMkLst>
            <pc:docMk/>
            <pc:sldMk cId="3976873001" sldId="348"/>
            <ac:spMk id="5" creationId="{4FE10682-4E1D-492B-958B-76F885821EB4}"/>
          </ac:spMkLst>
        </pc:spChg>
        <pc:spChg chg="add mod">
          <ac:chgData name="Paul Flintham" userId="9c667512-4df2-4cd6-a38a-97a5a69da614" providerId="ADAL" clId="{F52F0008-4B46-4329-8677-431F465BA3C4}" dt="2024-05-10T10:59:50.147" v="2385" actId="1076"/>
          <ac:spMkLst>
            <pc:docMk/>
            <pc:sldMk cId="3976873001" sldId="348"/>
            <ac:spMk id="7" creationId="{21E197C1-8D78-B3D5-509E-9680110E1052}"/>
          </ac:spMkLst>
        </pc:spChg>
        <pc:spChg chg="add mod">
          <ac:chgData name="Paul Flintham" userId="9c667512-4df2-4cd6-a38a-97a5a69da614" providerId="ADAL" clId="{F52F0008-4B46-4329-8677-431F465BA3C4}" dt="2024-05-10T11:00:10.844" v="2392" actId="1076"/>
          <ac:spMkLst>
            <pc:docMk/>
            <pc:sldMk cId="3976873001" sldId="348"/>
            <ac:spMk id="8" creationId="{02137C85-32CE-120D-4366-935DA5340AFA}"/>
          </ac:spMkLst>
        </pc:spChg>
        <pc:spChg chg="add mod">
          <ac:chgData name="Paul Flintham" userId="9c667512-4df2-4cd6-a38a-97a5a69da614" providerId="ADAL" clId="{F52F0008-4B46-4329-8677-431F465BA3C4}" dt="2024-05-10T10:59:31.108" v="2371" actId="1076"/>
          <ac:spMkLst>
            <pc:docMk/>
            <pc:sldMk cId="3976873001" sldId="348"/>
            <ac:spMk id="9" creationId="{971A23D0-7132-6B0F-5E28-4771A0506184}"/>
          </ac:spMkLst>
        </pc:spChg>
        <pc:picChg chg="add mod">
          <ac:chgData name="Paul Flintham" userId="9c667512-4df2-4cd6-a38a-97a5a69da614" providerId="ADAL" clId="{F52F0008-4B46-4329-8677-431F465BA3C4}" dt="2024-05-10T10:53:44.512" v="2357" actId="1076"/>
          <ac:picMkLst>
            <pc:docMk/>
            <pc:sldMk cId="3976873001" sldId="348"/>
            <ac:picMk id="3" creationId="{9D0443E6-DBE6-1773-5471-D6C8A9F4A7B5}"/>
          </ac:picMkLst>
        </pc:picChg>
        <pc:picChg chg="add mod modCrop">
          <ac:chgData name="Paul Flintham" userId="9c667512-4df2-4cd6-a38a-97a5a69da614" providerId="ADAL" clId="{F52F0008-4B46-4329-8677-431F465BA3C4}" dt="2024-05-10T10:59:28.490" v="2370" actId="1076"/>
          <ac:picMkLst>
            <pc:docMk/>
            <pc:sldMk cId="3976873001" sldId="348"/>
            <ac:picMk id="6" creationId="{122292BC-0396-2825-618D-5CFD301F47A5}"/>
          </ac:picMkLst>
        </pc:picChg>
      </pc:sldChg>
      <pc:sldChg chg="addSp modSp new mod">
        <pc:chgData name="Paul Flintham" userId="9c667512-4df2-4cd6-a38a-97a5a69da614" providerId="ADAL" clId="{F52F0008-4B46-4329-8677-431F465BA3C4}" dt="2024-05-10T11:14:50.153" v="2882" actId="20577"/>
        <pc:sldMkLst>
          <pc:docMk/>
          <pc:sldMk cId="288567786" sldId="349"/>
        </pc:sldMkLst>
        <pc:spChg chg="add mod">
          <ac:chgData name="Paul Flintham" userId="9c667512-4df2-4cd6-a38a-97a5a69da614" providerId="ADAL" clId="{F52F0008-4B46-4329-8677-431F465BA3C4}" dt="2024-05-10T11:02:40.104" v="2567" actId="14100"/>
          <ac:spMkLst>
            <pc:docMk/>
            <pc:sldMk cId="288567786" sldId="349"/>
            <ac:spMk id="3" creationId="{46062833-71CF-1D54-59F3-94D752416074}"/>
          </ac:spMkLst>
        </pc:spChg>
        <pc:spChg chg="add mod ord">
          <ac:chgData name="Paul Flintham" userId="9c667512-4df2-4cd6-a38a-97a5a69da614" providerId="ADAL" clId="{F52F0008-4B46-4329-8677-431F465BA3C4}" dt="2024-05-10T11:04:10.680" v="2592" actId="1076"/>
          <ac:spMkLst>
            <pc:docMk/>
            <pc:sldMk cId="288567786" sldId="349"/>
            <ac:spMk id="6" creationId="{A806E522-AD1E-2C19-7D59-4EFB20F94508}"/>
          </ac:spMkLst>
        </pc:spChg>
        <pc:spChg chg="add mod">
          <ac:chgData name="Paul Flintham" userId="9c667512-4df2-4cd6-a38a-97a5a69da614" providerId="ADAL" clId="{F52F0008-4B46-4329-8677-431F465BA3C4}" dt="2024-05-10T11:10:50.938" v="2624" actId="1076"/>
          <ac:spMkLst>
            <pc:docMk/>
            <pc:sldMk cId="288567786" sldId="349"/>
            <ac:spMk id="8" creationId="{2195C7F2-4FE1-C919-389F-256086B9EF06}"/>
          </ac:spMkLst>
        </pc:spChg>
        <pc:spChg chg="add mod">
          <ac:chgData name="Paul Flintham" userId="9c667512-4df2-4cd6-a38a-97a5a69da614" providerId="ADAL" clId="{F52F0008-4B46-4329-8677-431F465BA3C4}" dt="2024-05-10T11:11:06.328" v="2631" actId="255"/>
          <ac:spMkLst>
            <pc:docMk/>
            <pc:sldMk cId="288567786" sldId="349"/>
            <ac:spMk id="12" creationId="{C967248F-6A6C-24FC-6183-CCC8C1BD3CF6}"/>
          </ac:spMkLst>
        </pc:spChg>
        <pc:spChg chg="add mod">
          <ac:chgData name="Paul Flintham" userId="9c667512-4df2-4cd6-a38a-97a5a69da614" providerId="ADAL" clId="{F52F0008-4B46-4329-8677-431F465BA3C4}" dt="2024-05-10T11:14:50.153" v="2882" actId="20577"/>
          <ac:spMkLst>
            <pc:docMk/>
            <pc:sldMk cId="288567786" sldId="349"/>
            <ac:spMk id="15" creationId="{A74B9B5B-F06D-6F56-2BF5-01155230081C}"/>
          </ac:spMkLst>
        </pc:spChg>
        <pc:picChg chg="add mod">
          <ac:chgData name="Paul Flintham" userId="9c667512-4df2-4cd6-a38a-97a5a69da614" providerId="ADAL" clId="{F52F0008-4B46-4329-8677-431F465BA3C4}" dt="2024-05-10T11:04:05.829" v="2590" actId="1076"/>
          <ac:picMkLst>
            <pc:docMk/>
            <pc:sldMk cId="288567786" sldId="349"/>
            <ac:picMk id="5" creationId="{11F85DB0-02FD-A5E6-1BF0-880DEFC51860}"/>
          </ac:picMkLst>
        </pc:picChg>
        <pc:picChg chg="add mod">
          <ac:chgData name="Paul Flintham" userId="9c667512-4df2-4cd6-a38a-97a5a69da614" providerId="ADAL" clId="{F52F0008-4B46-4329-8677-431F465BA3C4}" dt="2024-05-10T11:04:12.502" v="2593" actId="1076"/>
          <ac:picMkLst>
            <pc:docMk/>
            <pc:sldMk cId="288567786" sldId="349"/>
            <ac:picMk id="7" creationId="{7A4B30F8-AC65-6413-92F5-6CD5815DE947}"/>
          </ac:picMkLst>
        </pc:picChg>
        <pc:picChg chg="add mod">
          <ac:chgData name="Paul Flintham" userId="9c667512-4df2-4cd6-a38a-97a5a69da614" providerId="ADAL" clId="{F52F0008-4B46-4329-8677-431F465BA3C4}" dt="2024-05-10T11:12:49.858" v="2653" actId="1076"/>
          <ac:picMkLst>
            <pc:docMk/>
            <pc:sldMk cId="288567786" sldId="349"/>
            <ac:picMk id="10" creationId="{575A6F5B-21CD-7335-21F4-149B87E6AADB}"/>
          </ac:picMkLst>
        </pc:picChg>
        <pc:picChg chg="add mod">
          <ac:chgData name="Paul Flintham" userId="9c667512-4df2-4cd6-a38a-97a5a69da614" providerId="ADAL" clId="{F52F0008-4B46-4329-8677-431F465BA3C4}" dt="2024-05-10T11:12:59.040" v="2661" actId="692"/>
          <ac:picMkLst>
            <pc:docMk/>
            <pc:sldMk cId="288567786" sldId="349"/>
            <ac:picMk id="14" creationId="{D8FB47D0-1ADF-7819-E03A-D1C2EE20799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26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3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9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51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6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80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01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2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0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48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2DA2-09C0-40B6-99E2-D167DA0D37E5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D287DEE-6246-F7CE-310D-21BA6BBB4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81" y="136458"/>
            <a:ext cx="375936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Science Progress Assessment</a:t>
            </a:r>
            <a:endParaRPr kumimoji="0" lang="en-GB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03BC461-6E9E-78F0-15C1-65A1812D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850900"/>
            <a:ext cx="6496050" cy="4603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Scheme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AA35007-A97A-60BE-D704-A8F5582AC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46" y="1528248"/>
            <a:ext cx="35686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Living things &amp; their habitats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909BD8-691E-C345-F103-DCC86BCAFE6E}"/>
              </a:ext>
            </a:extLst>
          </p:cNvPr>
          <p:cNvSpPr txBox="1"/>
          <p:nvPr/>
        </p:nvSpPr>
        <p:spPr>
          <a:xfrm>
            <a:off x="1155700" y="378281"/>
            <a:ext cx="4711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</a:t>
            </a:r>
            <a:r>
              <a:rPr lang="en-GB" altLang="en-US" b="1" u="sng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/6 Science Assessment Cycle 1</a:t>
            </a:r>
            <a:endParaRPr lang="en-GB" b="1" u="sng" dirty="0">
              <a:latin typeface="Comic Sans MS" panose="030F0702030302020204" pitchFamily="66" charset="0"/>
            </a:endParaRP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DCE02DB0-2320-FA8B-CBB6-A3C11487A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4700" y="850899"/>
            <a:ext cx="2112324" cy="4603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Total Marks:    /</a:t>
            </a:r>
            <a:r>
              <a:rPr lang="en-US" altLang="en-US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75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pic>
        <p:nvPicPr>
          <p:cNvPr id="2" name="Picture 1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1949A9E2-AE62-D970-801A-BF58F2DC3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80" y="110001"/>
            <a:ext cx="326875" cy="326875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95D741-8C93-F8DC-24D0-03E2F1AF2600}"/>
              </a:ext>
            </a:extLst>
          </p:cNvPr>
          <p:cNvSpPr txBox="1"/>
          <p:nvPr/>
        </p:nvSpPr>
        <p:spPr>
          <a:xfrm>
            <a:off x="300037" y="1897580"/>
            <a:ext cx="62579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giving the type of seed as the independent variable (IV) /: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the types of seed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different seeds.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may be awarded for: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seeds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(different) plants.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 response that includes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incorrect science giving a control variable: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amount of seeds.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0E3A4E-A389-DA78-62B9-D24B4446B509}"/>
              </a:ext>
            </a:extLst>
          </p:cNvPr>
          <p:cNvSpPr txBox="1"/>
          <p:nvPr/>
        </p:nvSpPr>
        <p:spPr>
          <a:xfrm>
            <a:off x="339557" y="3801821"/>
            <a:ext cx="6257925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</a:t>
            </a:r>
            <a:r>
              <a:rPr lang="en-US" sz="12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any</a:t>
            </a:r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two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different acceptable control variables (CV):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type of soil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amount of soil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depth seeds planted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place where the seed trays are put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size of seed trays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how often she waters them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how much water she gives each seed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amount of light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put all the seeds in the dark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number/amount of seeds.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Marks may be awarded for: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soil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temperature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water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light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trays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time she left them for.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 response that includes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incorrect science: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same food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same seeds [IV]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time [could be the dependent variable].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 second CV that is a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restatement or repetition of the first.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an insufficient response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giving a variable that does not affect the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investigation: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same person watering it.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1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A7B2B-4224-85E4-1AE3-2D9023BFD629}"/>
              </a:ext>
            </a:extLst>
          </p:cNvPr>
          <p:cNvSpPr txBox="1"/>
          <p:nvPr/>
        </p:nvSpPr>
        <p:spPr>
          <a:xfrm>
            <a:off x="208546" y="280555"/>
            <a:ext cx="50051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3. Award ONE marks for all identified correctly:</a:t>
            </a:r>
            <a:endParaRPr lang="en-GB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BAA83A-F721-B63E-B660-24AFF4AB8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39" y="588332"/>
            <a:ext cx="21621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0033F7-DF86-4631-9ADE-258C73BF516A}"/>
              </a:ext>
            </a:extLst>
          </p:cNvPr>
          <p:cNvSpPr txBox="1"/>
          <p:nvPr/>
        </p:nvSpPr>
        <p:spPr>
          <a:xfrm>
            <a:off x="208546" y="2681765"/>
            <a:ext cx="64810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4. Award </a:t>
            </a:r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an awareness that petals are important for</a:t>
            </a:r>
            <a:b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attracting some animals for pollination: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to attract insects/named insects (for pollination).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help them reproduce/survive;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attracts some animals/named animals (for pollination).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an indication that the particular</a:t>
            </a:r>
            <a:b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flower needs this to keep alive.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9F97F2-A525-122F-9276-981B690CADA3}"/>
              </a:ext>
            </a:extLst>
          </p:cNvPr>
          <p:cNvSpPr txBox="1"/>
          <p:nvPr/>
        </p:nvSpPr>
        <p:spPr>
          <a:xfrm>
            <a:off x="186235" y="4275715"/>
            <a:ext cx="59195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5. Award </a:t>
            </a:r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pollen.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/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seeds;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pollination.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FF0FC2-3FE5-2946-61CE-B35839A9E48F}"/>
              </a:ext>
            </a:extLst>
          </p:cNvPr>
          <p:cNvSpPr txBox="1"/>
          <p:nvPr/>
        </p:nvSpPr>
        <p:spPr>
          <a:xfrm>
            <a:off x="136358" y="5353483"/>
            <a:ext cx="652111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6(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an understanding of the function(s) of the root: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anchor the plant;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take in water/minerals.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Allow: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holds the plant in place;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obtain/collect/get/take in/absorb/ soak up moisture or nutrients.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they take in food;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to balance the plant;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support the plant [stem does this];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produce water/nutrients;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drink/suck water;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helps it feed.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413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37FFED-E3FF-DDAF-9BC4-6EFE7CFEC55F}"/>
              </a:ext>
            </a:extLst>
          </p:cNvPr>
          <p:cNvSpPr txBox="1"/>
          <p:nvPr/>
        </p:nvSpPr>
        <p:spPr>
          <a:xfrm>
            <a:off x="152400" y="132880"/>
            <a:ext cx="655319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6(ii). Award </a:t>
            </a:r>
            <a:r>
              <a:rPr lang="en-US" sz="13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an understanding of the importance of the leaf in</a:t>
            </a:r>
            <a:b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helping the plant to produce food: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provide/give/make/produce food or sugar;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take in light.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3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Allow: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let water escape;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take in gas/air/CO</a:t>
            </a:r>
            <a:r>
              <a:rPr lang="en-US" sz="1300" baseline="30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store plant’s food;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respire;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collect/get energy from Sun/ sunlight;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</a:t>
            </a:r>
            <a:r>
              <a:rPr lang="en-US" sz="13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photosynthesise</a:t>
            </a:r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produce/keep chlorophyll.</a:t>
            </a:r>
            <a:b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3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3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for: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3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they get the Sun;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3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they make energy;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3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helps to feed plant;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3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store water,’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3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breathe;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3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protect plant.</a:t>
            </a:r>
            <a:endParaRPr lang="en-GB" sz="1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64B5C7-E9C9-A07D-72C2-FB25FE0FDD0C}"/>
              </a:ext>
            </a:extLst>
          </p:cNvPr>
          <p:cNvSpPr txBox="1"/>
          <p:nvPr/>
        </p:nvSpPr>
        <p:spPr>
          <a:xfrm>
            <a:off x="152400" y="4140809"/>
            <a:ext cx="623235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colour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attracts insects,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protects plant's sex organs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provides a 'platform' for insects.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credit for.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attracts animals.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shades seeds from sun;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protects it from sun/rain;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smells;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protects buds.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496538-3562-F64A-A191-8FFB21FB0736}"/>
              </a:ext>
            </a:extLst>
          </p:cNvPr>
          <p:cNvSpPr txBox="1"/>
          <p:nvPr/>
        </p:nvSpPr>
        <p:spPr>
          <a:xfrm>
            <a:off x="152400" y="6572244"/>
            <a:ext cx="343301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makes/contains pollen,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is the male part of the plant.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credit for :.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gives off pollen.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DF5885-972C-26C7-7544-F3AFC7D60478}"/>
              </a:ext>
            </a:extLst>
          </p:cNvPr>
          <p:cNvSpPr txBox="1"/>
          <p:nvPr/>
        </p:nvSpPr>
        <p:spPr>
          <a:xfrm>
            <a:off x="152401" y="7741795"/>
            <a:ext cx="655319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receives pollen, OR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pollen sticks to it to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fertilise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ovules, OR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is the female part of the plant.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credit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holds pollen.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makes seeds from pollen;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holds seeds.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651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D7D113-AE51-22E5-E630-84811C28AA98}"/>
              </a:ext>
            </a:extLst>
          </p:cNvPr>
          <p:cNvSpPr txBox="1"/>
          <p:nvPr/>
        </p:nvSpPr>
        <p:spPr>
          <a:xfrm>
            <a:off x="224590" y="142056"/>
            <a:ext cx="32044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10. Award ONE mark for ALL correctly identified: </a:t>
            </a:r>
            <a:endParaRPr lang="en-GB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B38F7F-E94F-BBDA-CFEF-321657405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074" y="142056"/>
            <a:ext cx="2486025" cy="15951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7815A8-0032-0ADD-F359-D60337F77F07}"/>
              </a:ext>
            </a:extLst>
          </p:cNvPr>
          <p:cNvSpPr txBox="1"/>
          <p:nvPr/>
        </p:nvSpPr>
        <p:spPr>
          <a:xfrm>
            <a:off x="224589" y="1737176"/>
            <a:ext cx="62564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11. Award ONE mark for ALL correctly identified: </a:t>
            </a:r>
            <a:endParaRPr lang="en-GB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63EF91-1A29-137A-EE51-5176F5FE8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20" y="2044953"/>
            <a:ext cx="4658979" cy="11114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0B7E23-49AE-7F66-AE74-17E5AF7C90DD}"/>
              </a:ext>
            </a:extLst>
          </p:cNvPr>
          <p:cNvSpPr txBox="1"/>
          <p:nvPr/>
        </p:nvSpPr>
        <p:spPr>
          <a:xfrm>
            <a:off x="224589" y="3332296"/>
            <a:ext cx="6408821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12. Award ONE mark for correctly identifying ANY similarity between the life cycles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young animal grows and develops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adult animals mate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embryo grows inside something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both reproduce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accept facts that are not scientifically accurate or not related to the life cycle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are both animals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both eat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both breathe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13. Award ONE mark for correctly identifying ANY difference between the life cycles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bird lays an egg / the bird hatches from an egg whilst the rabbit give birth to a kitten.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kitten drinks milk from its mother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embryo grows inside the female rabbit, but the bird grows inside the egg.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accept facts that are not scientifically accurate or not related to the life cycle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are 5 stages of a bird’s life cycle and only 4 for a mammal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bird has feathers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bird has a beak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rabbit eats carrots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4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5D48067-F01F-5916-2D42-E2FE42DC2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6156" y="122881"/>
            <a:ext cx="41456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Animals, </a:t>
            </a:r>
            <a:r>
              <a:rPr lang="en-GB" altLang="en-US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Including Humans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68185-8735-64D9-4A90-C3BC2B877057}"/>
              </a:ext>
            </a:extLst>
          </p:cNvPr>
          <p:cNvSpPr txBox="1"/>
          <p:nvPr/>
        </p:nvSpPr>
        <p:spPr>
          <a:xfrm>
            <a:off x="192505" y="584546"/>
            <a:ext cx="619225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14.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Award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toddler/infant/child</a:t>
            </a:r>
          </a:p>
          <a:p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AND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adult/grown-up</a:t>
            </a:r>
          </a:p>
          <a:p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may be awarded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middle age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grown man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an insufficient response describing an adult as a parent: e.g.</a:t>
            </a:r>
            <a:r>
              <a:rPr lang="en-GB" sz="1400" i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: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dad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3FBF6B-729A-768C-D681-9A310CCED82A}"/>
              </a:ext>
            </a:extLst>
          </p:cNvPr>
          <p:cNvSpPr txBox="1"/>
          <p:nvPr/>
        </p:nvSpPr>
        <p:spPr>
          <a:xfrm>
            <a:off x="192504" y="2615871"/>
            <a:ext cx="64729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15.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110 cm.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a response within the range 107–113 cm</a:t>
            </a: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5B8CF5-6128-1516-B7F8-10136CE9C06E}"/>
              </a:ext>
            </a:extLst>
          </p:cNvPr>
          <p:cNvSpPr txBox="1"/>
          <p:nvPr/>
        </p:nvSpPr>
        <p:spPr>
          <a:xfrm>
            <a:off x="192503" y="3631534"/>
            <a:ext cx="3433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3F901D-770F-416D-ED58-24BF43B77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307" y="3643960"/>
            <a:ext cx="2793364" cy="7437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CBA951E-2A2F-BBF0-C5EB-E5FFD14FAF2F}"/>
              </a:ext>
            </a:extLst>
          </p:cNvPr>
          <p:cNvSpPr txBox="1"/>
          <p:nvPr/>
        </p:nvSpPr>
        <p:spPr>
          <a:xfrm>
            <a:off x="192504" y="4400181"/>
            <a:ext cx="3561349" cy="1066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a graph line which levels off to become horizontal (points do not need to be marked on the graph at 25 and 30 years):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76761FA-06B4-ACE6-84DC-C651C9F63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853" y="4583559"/>
            <a:ext cx="2759245" cy="197418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558048-4501-7D2F-761F-F1416C0EC92B}"/>
              </a:ext>
            </a:extLst>
          </p:cNvPr>
          <p:cNvSpPr txBox="1"/>
          <p:nvPr/>
        </p:nvSpPr>
        <p:spPr>
          <a:xfrm>
            <a:off x="202826" y="5523229"/>
            <a:ext cx="3429000" cy="1976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Allow: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response which does not decrease below 175 cm.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 an insufficient response where the graph line intentionally increases or decreases after becoming horizontal </a:t>
            </a:r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forms a peak without becoming horizontal: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8B36D6D-8646-6865-D063-EA8A9A075F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81" y="7692679"/>
            <a:ext cx="2171700" cy="162877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E70299-479E-B876-C93E-F8C3133C7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037" y="7686496"/>
            <a:ext cx="2162175" cy="162877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7105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6FE264-9BA1-4493-5DC7-BF5C86696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812" y="403482"/>
            <a:ext cx="2303394" cy="14240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7ACFEA-6D34-A9E3-B15E-45108E6D919A}"/>
              </a:ext>
            </a:extLst>
          </p:cNvPr>
          <p:cNvSpPr txBox="1"/>
          <p:nvPr/>
        </p:nvSpPr>
        <p:spPr>
          <a:xfrm>
            <a:off x="302897" y="441024"/>
            <a:ext cx="3432412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18. Award ONE mark for: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AB389F-D7A8-689A-0A34-6F544974C869}"/>
              </a:ext>
            </a:extLst>
          </p:cNvPr>
          <p:cNvSpPr txBox="1"/>
          <p:nvPr/>
        </p:nvSpPr>
        <p:spPr>
          <a:xfrm>
            <a:off x="302897" y="1902243"/>
            <a:ext cx="3432412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19. Award TWO marks for: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3E4E29-3973-0241-5321-183E4D9E6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678" y="1889517"/>
            <a:ext cx="3675425" cy="36336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0EF1A3-7719-8AB9-FEBA-DB57B281EA60}"/>
              </a:ext>
            </a:extLst>
          </p:cNvPr>
          <p:cNvSpPr txBox="1"/>
          <p:nvPr/>
        </p:nvSpPr>
        <p:spPr>
          <a:xfrm>
            <a:off x="302897" y="2337727"/>
            <a:ext cx="2344769" cy="207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If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TWO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marks cannot be awarded, award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for any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two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materials in their correct places.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if more than one response is given in any one box.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2B06126-0E95-2075-7AD0-DD57CA7DC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516" y="40914"/>
            <a:ext cx="49409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Properties and Changes of Materials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540A18-5620-8C93-3D39-1FFFFC05C664}"/>
              </a:ext>
            </a:extLst>
          </p:cNvPr>
          <p:cNvSpPr txBox="1"/>
          <p:nvPr/>
        </p:nvSpPr>
        <p:spPr>
          <a:xfrm>
            <a:off x="302896" y="5633635"/>
            <a:ext cx="58522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20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. Award </a:t>
            </a: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ONE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 mark for all correctly placed as follows:</a:t>
            </a:r>
            <a:endParaRPr lang="en-GB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A334C8-1ACF-9F3C-3D1C-94A5C9153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3" y="6478513"/>
            <a:ext cx="5943600" cy="30759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C4180E4-2D04-F7C3-0065-C1B1FF123E58}"/>
              </a:ext>
            </a:extLst>
          </p:cNvPr>
          <p:cNvSpPr txBox="1"/>
          <p:nvPr/>
        </p:nvSpPr>
        <p:spPr>
          <a:xfrm>
            <a:off x="302896" y="5887437"/>
            <a:ext cx="60622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Note: Leather and cotton wool must be placed outside the Venn, but inside the curved rectangle</a:t>
            </a:r>
            <a:endParaRPr lang="en-GB" sz="1400" dirty="0">
              <a:solidFill>
                <a:srgbClr val="000000"/>
              </a:solidFill>
              <a:effectLst/>
              <a:latin typeface="HelveticaNeueLT Std"/>
              <a:ea typeface="Calibri" panose="020F0502020204030204" pitchFamily="34" charset="0"/>
              <a:cs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916808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2D44AE-9FAA-3E4E-738B-87C7975604DE}"/>
              </a:ext>
            </a:extLst>
          </p:cNvPr>
          <p:cNvSpPr txBox="1"/>
          <p:nvPr/>
        </p:nvSpPr>
        <p:spPr>
          <a:xfrm>
            <a:off x="234657" y="160883"/>
            <a:ext cx="58522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21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. Award </a:t>
            </a: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ONE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 mark for all correctly placed as follows:</a:t>
            </a:r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AAA3D5-0E4E-9674-E9A0-405A8CA59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91880"/>
            <a:ext cx="5791200" cy="3295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839B0A-DADD-3E9A-20F0-8321D9E250EF}"/>
              </a:ext>
            </a:extLst>
          </p:cNvPr>
          <p:cNvSpPr txBox="1"/>
          <p:nvPr/>
        </p:nvSpPr>
        <p:spPr>
          <a:xfrm>
            <a:off x="234656" y="468660"/>
            <a:ext cx="6089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Note: Leather, wooden spoon and cotton wool must be placed outside the Venn, but inside the curved rectangle</a:t>
            </a:r>
            <a:endParaRPr lang="en-GB" sz="1400" dirty="0">
              <a:solidFill>
                <a:srgbClr val="000000"/>
              </a:solidFill>
              <a:effectLst/>
              <a:latin typeface="HelveticaNeueLT Std"/>
              <a:ea typeface="Calibri" panose="020F0502020204030204" pitchFamily="34" charset="0"/>
              <a:cs typeface="HelveticaNeueLT St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ABB33B-B7B5-72DE-D70A-43CCBFA71A07}"/>
              </a:ext>
            </a:extLst>
          </p:cNvPr>
          <p:cNvSpPr txBox="1"/>
          <p:nvPr/>
        </p:nvSpPr>
        <p:spPr>
          <a:xfrm>
            <a:off x="234656" y="4387823"/>
            <a:ext cx="27475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22.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for correctly completing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all four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rows of the table: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99CDCF-BDBC-757D-E167-2786FB8B8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160" y="4331098"/>
            <a:ext cx="3496163" cy="22386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9C481A-69D9-5DB4-6276-DAC6725EFD0E}"/>
              </a:ext>
            </a:extLst>
          </p:cNvPr>
          <p:cNvSpPr txBox="1"/>
          <p:nvPr/>
        </p:nvSpPr>
        <p:spPr>
          <a:xfrm>
            <a:off x="234655" y="6597433"/>
            <a:ext cx="643909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23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a response indicating the solid dissolved:</a:t>
            </a:r>
          </a:p>
          <a:p>
            <a:pPr indent="-180340">
              <a:tabLst>
                <a:tab pos="90043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salt/it dissolved;</a:t>
            </a:r>
          </a:p>
          <a:p>
            <a:pPr indent="-180340">
              <a:tabLst>
                <a:tab pos="90043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it formed a solution.</a:t>
            </a:r>
          </a:p>
          <a:p>
            <a:pPr>
              <a:tabLst>
                <a:tab pos="1710055" algn="l"/>
                <a:tab pos="1710055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may be awarded for a response stating that the vitamin tablet dissolved if the pupil has identified that the vitamin tablet is in beaker C in part a).</a:t>
            </a:r>
          </a:p>
          <a:p>
            <a:pPr>
              <a:tabLst>
                <a:tab pos="1710055" algn="l"/>
                <a:tab pos="1710055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endParaRPr lang="en-GB" sz="1400" i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1710055" algn="l"/>
                <a:tab pos="1710055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</a:t>
            </a: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credit for an insufficient response that does not explain what happened to the solid:</a:t>
            </a:r>
          </a:p>
          <a:p>
            <a:pPr indent="-180340">
              <a:tabLst>
                <a:tab pos="1710055" algn="l"/>
                <a:tab pos="1710055" algn="l"/>
                <a:tab pos="2700655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r>
              <a:rPr lang="en-GB" sz="1400" i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it disappeared.</a:t>
            </a:r>
          </a:p>
          <a:p>
            <a:pPr>
              <a:tabLst>
                <a:tab pos="1710055" algn="l"/>
                <a:tab pos="1710055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</a:t>
            </a: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credit for an insufficient response:</a:t>
            </a:r>
          </a:p>
          <a:p>
            <a:pPr indent="-180340">
              <a:tabLst>
                <a:tab pos="1710055" algn="l"/>
                <a:tab pos="1710055" algn="l"/>
                <a:tab pos="2700655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r>
              <a:rPr lang="en-GB" sz="1400" i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it mixed with the water.</a:t>
            </a:r>
          </a:p>
        </p:txBody>
      </p:sp>
    </p:spTree>
    <p:extLst>
      <p:ext uri="{BB962C8B-B14F-4D97-AF65-F5344CB8AC3E}">
        <p14:creationId xmlns:p14="http://schemas.microsoft.com/office/powerpoint/2010/main" val="3710704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CD1413-883C-7151-1A99-9018F2C453D4}"/>
              </a:ext>
            </a:extLst>
          </p:cNvPr>
          <p:cNvSpPr txBox="1"/>
          <p:nvPr/>
        </p:nvSpPr>
        <p:spPr>
          <a:xfrm>
            <a:off x="191068" y="229653"/>
            <a:ext cx="42444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24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</a:t>
            </a:r>
          </a:p>
          <a:p>
            <a:pPr indent="-180340">
              <a:tabLst>
                <a:tab pos="90043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Beaker D.</a:t>
            </a:r>
          </a:p>
          <a:p>
            <a:pPr>
              <a:tabLst>
                <a:tab pos="1710055" algn="l"/>
                <a:tab pos="1710055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may be awarded for:</a:t>
            </a:r>
          </a:p>
          <a:p>
            <a:pPr indent="-180340">
              <a:tabLst>
                <a:tab pos="1710055" algn="l"/>
                <a:tab pos="1710055" algn="l"/>
                <a:tab pos="2700655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vitamin tablet.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33248-3D77-BA45-3382-978109E1D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183760"/>
            <a:ext cx="2966953" cy="22129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0FD554-266D-9B64-53DF-D1DB0AB0241A}"/>
              </a:ext>
            </a:extLst>
          </p:cNvPr>
          <p:cNvSpPr txBox="1"/>
          <p:nvPr/>
        </p:nvSpPr>
        <p:spPr>
          <a:xfrm>
            <a:off x="191068" y="1314258"/>
            <a:ext cx="307272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25.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TWO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marks for identifying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all four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changes correctly:</a:t>
            </a:r>
          </a:p>
          <a:p>
            <a:endParaRPr lang="en-GB" sz="14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If you are unable to award two marks,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any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two</a:t>
            </a:r>
            <a:b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changes correctly identified. (not including margarine (given))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D60A9E-9C9F-E9AE-61C6-36109327FCEA}"/>
              </a:ext>
            </a:extLst>
          </p:cNvPr>
          <p:cNvSpPr txBox="1"/>
          <p:nvPr/>
        </p:nvSpPr>
        <p:spPr>
          <a:xfrm>
            <a:off x="174009" y="3527213"/>
            <a:ext cx="650998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a response indicating that the salt and pasta are</a:t>
            </a:r>
            <a:b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different sizes: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salt is smaller than the pasta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they are not the same size.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may be awarded for: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salt is small and goes through the sieve but the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 pasta does not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holes in the sieve are small so the salt can go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 through and the pasta cannot.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an insufficient response which does not compare the size of the solids: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salt is small (and goes through the sieve).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 an insufficient response identifying that the size of the material affects the separation without indicating the sizes need to be different: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size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sieve lets small things through.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an insufficient response: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salt goes through the sieve but the pasta cannot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they are a different shape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they are different.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78690C-EEDD-02F3-882B-AD651EF154A8}"/>
              </a:ext>
            </a:extLst>
          </p:cNvPr>
          <p:cNvSpPr txBox="1"/>
          <p:nvPr/>
        </p:nvSpPr>
        <p:spPr>
          <a:xfrm>
            <a:off x="191068" y="8090118"/>
            <a:ext cx="64929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27.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a response identifying appropriate method of separation e.g.: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magnet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Could be picked out using fingers</a:t>
            </a:r>
          </a:p>
        </p:txBody>
      </p:sp>
    </p:spTree>
    <p:extLst>
      <p:ext uri="{BB962C8B-B14F-4D97-AF65-F5344CB8AC3E}">
        <p14:creationId xmlns:p14="http://schemas.microsoft.com/office/powerpoint/2010/main" val="378573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173B03-70E6-9ECB-6212-153AB39567ED}"/>
              </a:ext>
            </a:extLst>
          </p:cNvPr>
          <p:cNvSpPr txBox="1"/>
          <p:nvPr/>
        </p:nvSpPr>
        <p:spPr>
          <a:xfrm>
            <a:off x="182538" y="297247"/>
            <a:ext cx="649292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28.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a explanation of method given e.g.</a:t>
            </a: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Magnet used –</a:t>
            </a:r>
            <a:endParaRPr lang="en-US" sz="14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Steel nails would be attracted to a magnet whilst brass screws would not</a:t>
            </a:r>
          </a:p>
          <a:p>
            <a:endParaRPr lang="en-US" sz="14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Fingers –</a:t>
            </a:r>
          </a:p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Steel nails and brass screws look different / feel different so they could be picked out over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029151-3C30-8DB5-7440-A731D70F6BCD}"/>
              </a:ext>
            </a:extLst>
          </p:cNvPr>
          <p:cNvSpPr txBox="1"/>
          <p:nvPr/>
        </p:nvSpPr>
        <p:spPr>
          <a:xfrm>
            <a:off x="182537" y="2008821"/>
            <a:ext cx="638203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29.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filtering;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filtration.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may be awarded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filter.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 an insufficient response: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evaporation.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072424-BB34-9AB2-DF85-B280ECD52630}"/>
              </a:ext>
            </a:extLst>
          </p:cNvPr>
          <p:cNvSpPr txBox="1"/>
          <p:nvPr/>
        </p:nvSpPr>
        <p:spPr>
          <a:xfrm>
            <a:off x="182537" y="3714951"/>
            <a:ext cx="638203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30.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explaining that sand remains in the filter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and/or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water passes through: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water goes through the filter but the sand cannot because it is too big;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holes in the filter paper let the water through, but the sand is too big;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only the water can go through the filter;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sand stays in the filter.</a:t>
            </a:r>
            <a:b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may be awarded for a response that </a:t>
            </a:r>
            <a:r>
              <a:rPr lang="en-US" sz="1400" i="1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recognises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that the sand does not dissolve </a:t>
            </a:r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that the sand has larger particles than the water (and therefore will not go through the filter with the water):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because it does not dissolve;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particles of sand are larger than the particles of water.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may be awarded for a response that describes the water evaporating to leave the sand behind.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 an insufficient response: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sand can be separated because it has large particles [no comparison with water].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CC4225-BA2D-BC71-C6DE-0ABE90E1B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370" y="8170635"/>
            <a:ext cx="3829584" cy="8287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23E179-999D-6D1E-8F04-1B8D16F1B8DA}"/>
              </a:ext>
            </a:extLst>
          </p:cNvPr>
          <p:cNvSpPr txBox="1"/>
          <p:nvPr/>
        </p:nvSpPr>
        <p:spPr>
          <a:xfrm>
            <a:off x="182537" y="8196705"/>
            <a:ext cx="3433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31.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656788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F2D587-76D0-FF33-95AD-48D4201FC995}"/>
              </a:ext>
            </a:extLst>
          </p:cNvPr>
          <p:cNvSpPr txBox="1"/>
          <p:nvPr/>
        </p:nvSpPr>
        <p:spPr>
          <a:xfrm>
            <a:off x="262748" y="239821"/>
            <a:ext cx="60899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explaining evaporation process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water evaporates and the sugar is left in the dish</a:t>
            </a: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</a:t>
            </a:r>
          </a:p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water turns to a gas and the sugar crystals are left behind.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23129-9321-6E3C-42C0-1C8380E11907}"/>
              </a:ext>
            </a:extLst>
          </p:cNvPr>
          <p:cNvSpPr txBox="1"/>
          <p:nvPr/>
        </p:nvSpPr>
        <p:spPr>
          <a:xfrm>
            <a:off x="262748" y="1337608"/>
            <a:ext cx="637868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33.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thermometer.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an appropriate electrical/electronic device for measuring temperature: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temperature sensor./ data logger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A207DC-03A8-4B6C-DDFC-D50BA7553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" y="2966298"/>
            <a:ext cx="4490415" cy="10118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C6045F-468B-6A79-9082-95582E43C806}"/>
              </a:ext>
            </a:extLst>
          </p:cNvPr>
          <p:cNvSpPr txBox="1"/>
          <p:nvPr/>
        </p:nvSpPr>
        <p:spPr>
          <a:xfrm>
            <a:off x="262748" y="2658521"/>
            <a:ext cx="60899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34.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mark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both</a:t>
            </a:r>
            <a:r>
              <a:rPr lang="en-US" sz="14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identified </a:t>
            </a:r>
            <a:r>
              <a:rPr lang="en-US" sz="14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with no other boxes ticked:</a:t>
            </a:r>
            <a:endParaRPr lang="en-US" sz="1400" dirty="0">
              <a:effectLst/>
              <a:latin typeface="Comic Sans MS" panose="030F0702030302020204" pitchFamily="66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B6C126-5934-2C7D-B50C-A563A1293865}"/>
              </a:ext>
            </a:extLst>
          </p:cNvPr>
          <p:cNvSpPr txBox="1"/>
          <p:nvPr/>
        </p:nvSpPr>
        <p:spPr>
          <a:xfrm>
            <a:off x="262748" y="4000411"/>
            <a:ext cx="6089926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35. </a:t>
            </a: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mark for placing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all three</a:t>
            </a: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materials on the scale in</a:t>
            </a:r>
            <a:b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the correct order: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BBBDA5-3679-F135-494F-C48C0C079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308" y="4327438"/>
            <a:ext cx="4103486" cy="100716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A49098-84E4-F441-D78F-395030FC542E}"/>
              </a:ext>
            </a:extLst>
          </p:cNvPr>
          <p:cNvSpPr txBox="1"/>
          <p:nvPr/>
        </p:nvSpPr>
        <p:spPr>
          <a:xfrm>
            <a:off x="262748" y="5334600"/>
            <a:ext cx="578636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36. </a:t>
            </a: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mark for a response that increases the amount of</a:t>
            </a:r>
            <a:b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insulation and reduces the heat leaving her drink: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put a lid on it;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wrap it in another insulating material/use a mug warmer;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put the drink in a thicker/more insulating cup;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put the cup inside another cup;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wrap it in foil;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hold the cup in her hands;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•    put the drink in a flask.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79460B22-0016-2F8B-9233-FFEE53185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538" y="7234984"/>
            <a:ext cx="26789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Earth and Space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E03888-B573-E08A-E019-7A7FC2CCC79C}"/>
              </a:ext>
            </a:extLst>
          </p:cNvPr>
          <p:cNvSpPr txBox="1"/>
          <p:nvPr/>
        </p:nvSpPr>
        <p:spPr>
          <a:xfrm>
            <a:off x="213177" y="7696649"/>
            <a:ext cx="3432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37.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for:</a:t>
            </a:r>
            <a:endParaRPr lang="en-GB" sz="14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9EC1118-DBE4-5048-4DB8-2F9894F94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241" y="7696649"/>
            <a:ext cx="3105583" cy="8097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08FC9D-FE6A-68C8-6930-52D6124C6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241" y="8542416"/>
            <a:ext cx="3869496" cy="125040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654EA5D-7986-18F2-4401-8343AC300D8B}"/>
              </a:ext>
            </a:extLst>
          </p:cNvPr>
          <p:cNvSpPr txBox="1"/>
          <p:nvPr/>
        </p:nvSpPr>
        <p:spPr>
          <a:xfrm>
            <a:off x="213177" y="8611530"/>
            <a:ext cx="23940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38. Award </a:t>
            </a:r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 three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sentences correctly completed: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385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8E88AE-3BFA-2D1C-A535-38ADBCB1A1C0}"/>
              </a:ext>
            </a:extLst>
          </p:cNvPr>
          <p:cNvSpPr txBox="1"/>
          <p:nvPr/>
        </p:nvSpPr>
        <p:spPr>
          <a:xfrm>
            <a:off x="283191" y="199874"/>
            <a:ext cx="64178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39.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four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arrows drawn from the clouds towards</a:t>
            </a:r>
            <a:b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center of the Earth:</a:t>
            </a:r>
            <a:endParaRPr lang="en-US" sz="14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 a response in which the arrows are not drawn horizontally or vertically as long as they point from the clouds towards the Earth</a:t>
            </a: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2E80A0-DA81-BE2A-BB93-0537EB85F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2" y="1386425"/>
            <a:ext cx="1884927" cy="1761614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5E9082-1FB1-CC68-F780-E535ABBC1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836" y="1386425"/>
            <a:ext cx="1857375" cy="1735455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C9E14D-3278-1343-F93B-7D983A2D3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401777"/>
            <a:ext cx="1884927" cy="1761614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51DBE5-CA84-8154-116A-354CBD32C9E2}"/>
              </a:ext>
            </a:extLst>
          </p:cNvPr>
          <p:cNvSpPr txBox="1"/>
          <p:nvPr/>
        </p:nvSpPr>
        <p:spPr>
          <a:xfrm>
            <a:off x="283191" y="3292768"/>
            <a:ext cx="6281382" cy="820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 a response that includes incorrect science showing any of the arrows drawn at an inappropriate angle [not the direction in which gravity acts]: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AA777E-D502-E98E-E1E5-A5CF5B2199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2" y="4180415"/>
            <a:ext cx="1950357" cy="18227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2FDBA2-290C-F0AA-E1A8-B04952E7F1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444" y="4206317"/>
            <a:ext cx="1941244" cy="18227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1684E-3FA6-91C8-26A2-E60C0EBF4D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43" y="4180415"/>
            <a:ext cx="1941244" cy="18227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20F5EB-CDDA-29FD-E451-CD5C08685601}"/>
              </a:ext>
            </a:extLst>
          </p:cNvPr>
          <p:cNvSpPr txBox="1"/>
          <p:nvPr/>
        </p:nvSpPr>
        <p:spPr>
          <a:xfrm>
            <a:off x="283190" y="6190545"/>
            <a:ext cx="3510887" cy="3464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40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correct shading on the diagram to show where it is night:</a:t>
            </a:r>
          </a:p>
          <a:p>
            <a:endParaRPr lang="en-US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 response that includes incorrect science showing a shadow aligned with the Earth’s axis:</a:t>
            </a:r>
          </a:p>
          <a:p>
            <a:endParaRPr lang="en-US" sz="400" i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 response that includes incorrect science showing shading on the Sun.</a:t>
            </a:r>
          </a:p>
          <a:p>
            <a:endParaRPr lang="en-GB" sz="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an insufficient response showing shading on the Moon.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15CEAE-255D-71E9-A648-8DC0A636DE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260" y="6190545"/>
            <a:ext cx="2330355" cy="1549001"/>
          </a:xfrm>
          <a:prstGeom prst="rect">
            <a:avLst/>
          </a:prstGeom>
          <a:noFill/>
          <a:ln w="31750">
            <a:solidFill>
              <a:srgbClr val="00B05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D330F0-6995-4D2F-EAF6-CA40DDEBF8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55" y="7922974"/>
            <a:ext cx="2150364" cy="144200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34901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0F50B2-C49B-D524-6CB4-38A82A272A66}"/>
              </a:ext>
            </a:extLst>
          </p:cNvPr>
          <p:cNvSpPr txBox="1"/>
          <p:nvPr/>
        </p:nvSpPr>
        <p:spPr>
          <a:xfrm>
            <a:off x="180473" y="105495"/>
            <a:ext cx="649705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41. Award </a:t>
            </a:r>
            <a:r>
              <a:rPr lang="en-US" sz="12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indicating that day and night are caused</a:t>
            </a:r>
            <a:b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by the spin of the Earth: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Earth/it is rotating (on its axis)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Earth spinning (on its axis)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spins (on its axis)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turns/moves on its axis.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may be awarded for: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revolves.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may be awarded for a response correctly indicating night and day are caused by the spin of the Earth, as well as describing the Earth’s orbit around the Sun: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Earth spins as it orbits the Sun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Earth turns on its axis and moves around the Sun.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an insufficient response implying night and day are caused by the Earth orbiting the Sun: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orbits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turns/spins around the Sun.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an insufficient response: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turns (around)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rotation [does not indicate what is rotating]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moves (round)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during the day, the Earth is facing the Sun, at night the</a:t>
            </a:r>
            <a:b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 Earth is facing away from the Sun/facing the Moon.</a:t>
            </a:r>
            <a:endParaRPr lang="en-GB" sz="12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09666D-5479-612D-807B-F1903022122E}"/>
              </a:ext>
            </a:extLst>
          </p:cNvPr>
          <p:cNvSpPr txBox="1"/>
          <p:nvPr/>
        </p:nvSpPr>
        <p:spPr>
          <a:xfrm>
            <a:off x="252662" y="4498511"/>
            <a:ext cx="3104149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42.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TWO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marks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 five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ideas correctly classified:</a:t>
            </a: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endParaRPr lang="en-GB" sz="1400" b="1" i="1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you are unable to award two marks,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any four</a:t>
            </a:r>
            <a:b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ideas correctly classified.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3EEB32-E74F-9AA0-616F-8E9445FDE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9" y="4260479"/>
            <a:ext cx="2859566" cy="23535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F3E3A4-72D1-4E4C-5324-723098F5A0D2}"/>
              </a:ext>
            </a:extLst>
          </p:cNvPr>
          <p:cNvSpPr txBox="1"/>
          <p:nvPr/>
        </p:nvSpPr>
        <p:spPr>
          <a:xfrm>
            <a:off x="252662" y="6727140"/>
            <a:ext cx="28996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43.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 four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places matched to the correct times:</a:t>
            </a:r>
            <a:endParaRPr lang="en-GB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5650C9-DE3A-F5CE-154A-6DE708B5D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579" y="6707634"/>
            <a:ext cx="2414366" cy="15163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A4A7FB-4985-31C1-932C-E3EA8058CCF2}"/>
              </a:ext>
            </a:extLst>
          </p:cNvPr>
          <p:cNvSpPr txBox="1"/>
          <p:nvPr/>
        </p:nvSpPr>
        <p:spPr>
          <a:xfrm>
            <a:off x="252662" y="7615244"/>
            <a:ext cx="342900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44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 four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correctly identified: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midday : C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evening : 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cast the shadow shown in the diagram : B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Early morning : A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ACB593-2A15-47F0-3240-D12DA19A0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8526" y="8514952"/>
            <a:ext cx="3429000" cy="61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2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12FD8-DD55-8BC0-CDAF-7C82EB3C0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295" y="610000"/>
            <a:ext cx="4415230" cy="115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B77A64-BEE2-8450-0E69-E6AF63A056DE}"/>
              </a:ext>
            </a:extLst>
          </p:cNvPr>
          <p:cNvSpPr txBox="1"/>
          <p:nvPr/>
        </p:nvSpPr>
        <p:spPr>
          <a:xfrm>
            <a:off x="288758" y="302223"/>
            <a:ext cx="3433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45: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916BFB-5916-4FE4-CDEA-48421CE6A895}"/>
              </a:ext>
            </a:extLst>
          </p:cNvPr>
          <p:cNvSpPr txBox="1"/>
          <p:nvPr/>
        </p:nvSpPr>
        <p:spPr>
          <a:xfrm>
            <a:off x="300789" y="5773521"/>
            <a:ext cx="595563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50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Award ONE mark for: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Telescope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Also allow item showing accurate scientific knowledge</a:t>
            </a: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F71A62-2095-84C9-0D2C-F755941F2FC7}"/>
              </a:ext>
            </a:extLst>
          </p:cNvPr>
          <p:cNvSpPr txBox="1"/>
          <p:nvPr/>
        </p:nvSpPr>
        <p:spPr>
          <a:xfrm>
            <a:off x="300790" y="1813976"/>
            <a:ext cx="3433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46.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ONE 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Jupiter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C3C76E-2B55-743F-9349-0120369FBFEE}"/>
              </a:ext>
            </a:extLst>
          </p:cNvPr>
          <p:cNvSpPr txBox="1"/>
          <p:nvPr/>
        </p:nvSpPr>
        <p:spPr>
          <a:xfrm>
            <a:off x="300790" y="2441998"/>
            <a:ext cx="3433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47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Award ONE 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Mercury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05560E-1401-E670-6023-CD169AAA9947}"/>
              </a:ext>
            </a:extLst>
          </p:cNvPr>
          <p:cNvSpPr txBox="1"/>
          <p:nvPr/>
        </p:nvSpPr>
        <p:spPr>
          <a:xfrm>
            <a:off x="288758" y="3039696"/>
            <a:ext cx="6400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8. Award ONE mark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along with an explanation from the data to back up their theory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 No as Jupiter has the shortest day, but has the longest year.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Jupiter has a day of 0.4 Earth days but a year of 4329 Earth days, whilst Mercury has a longer day of 59 Earth days and its year is much shorter than Jupiter’s as it is 88 Earth days.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award a mark for No alone.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3DE1E0-82BA-FD44-0A9B-788B85E18F64}"/>
              </a:ext>
            </a:extLst>
          </p:cNvPr>
          <p:cNvSpPr txBox="1"/>
          <p:nvPr/>
        </p:nvSpPr>
        <p:spPr>
          <a:xfrm>
            <a:off x="300790" y="5071021"/>
            <a:ext cx="3433010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49. Award ONE 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Gravity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8AD40-13EA-B07E-A340-85E6D8C9BB3A}"/>
              </a:ext>
            </a:extLst>
          </p:cNvPr>
          <p:cNvSpPr txBox="1"/>
          <p:nvPr/>
        </p:nvSpPr>
        <p:spPr>
          <a:xfrm>
            <a:off x="300789" y="6700498"/>
            <a:ext cx="595563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51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Award ONE mark for identifying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three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planets: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Saturn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Uranus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Neptune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Also allow misspelling</a:t>
            </a:r>
          </a:p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 in any order</a:t>
            </a:r>
            <a:endParaRPr lang="en-US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dwarf planets </a:t>
            </a:r>
            <a:r>
              <a:rPr lang="en-US" sz="14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Ceres, Pluto, Haumea,  </a:t>
            </a:r>
            <a:r>
              <a:rPr lang="en-US" sz="14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Makemake</a:t>
            </a: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Eris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66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468A61E-4A7F-EF14-5B4C-D694F40F2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8552" y="80210"/>
            <a:ext cx="11608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Forces</a:t>
            </a:r>
            <a:endParaRPr kumimoji="0" lang="en-GB" altLang="en-US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5EEDEE-6F77-4F9C-2ACE-8BC60DBDABB8}"/>
              </a:ext>
            </a:extLst>
          </p:cNvPr>
          <p:cNvSpPr txBox="1"/>
          <p:nvPr/>
        </p:nvSpPr>
        <p:spPr>
          <a:xfrm>
            <a:off x="240632" y="541875"/>
            <a:ext cx="60478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52.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an unambiguous reference to the parachute that took three seconds:</a:t>
            </a:r>
          </a:p>
          <a:p>
            <a:pPr indent="-285750">
              <a:buFont typeface="Arial" panose="020B0604020202020204" pitchFamily="34" charset="0"/>
              <a:buChar char="•"/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parachute 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108636-4FD6-E2DE-04FA-70D0661A6506}"/>
              </a:ext>
            </a:extLst>
          </p:cNvPr>
          <p:cNvSpPr txBox="1"/>
          <p:nvPr/>
        </p:nvSpPr>
        <p:spPr>
          <a:xfrm>
            <a:off x="240632" y="1398787"/>
            <a:ext cx="343301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53.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	</a:t>
            </a: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air resistance.</a:t>
            </a:r>
          </a:p>
          <a:p>
            <a:pPr>
              <a:tabLst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friction;</a:t>
            </a: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drag.</a:t>
            </a: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give credit for:</a:t>
            </a:r>
          </a:p>
          <a:p>
            <a:pPr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air pressure;</a:t>
            </a:r>
          </a:p>
          <a:p>
            <a:pPr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upthrust.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865DA9-BD4F-698D-EF23-63F1F8D362C1}"/>
              </a:ext>
            </a:extLst>
          </p:cNvPr>
          <p:cNvSpPr txBox="1"/>
          <p:nvPr/>
        </p:nvSpPr>
        <p:spPr>
          <a:xfrm>
            <a:off x="240631" y="3214669"/>
            <a:ext cx="6376736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54.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TWO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marks for a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general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comparison describing the relationship	</a:t>
            </a:r>
            <a:b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between the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two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variables of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area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and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time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: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larger the area, the more time it takes;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smaller the area, the less time it takes;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bigger the parachute, the slower it goes;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smaller the parachute, the faster it goes.</a:t>
            </a:r>
          </a:p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If you are unable to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two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marks,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two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specific</a:t>
            </a:r>
            <a:b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comparisons describing the relationship: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biggest parachute takes longest and the smallest parachute is quickest;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a small parachute is faster and a big parachute is slower.</a:t>
            </a:r>
          </a:p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a single comparison of the variables: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biggest parachute took longest;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a small parachute is faster.</a:t>
            </a:r>
          </a:p>
          <a:p>
            <a:pPr marR="539750">
              <a:tabLst>
                <a:tab pos="1710055" algn="l"/>
                <a:tab pos="1710055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give credit for a response that changes a variable:</a:t>
            </a:r>
          </a:p>
          <a:p>
            <a:pPr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heavier the canopy, the longer it takes to fall.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C08F7E-E199-7117-4C28-D4E865D07796}"/>
              </a:ext>
            </a:extLst>
          </p:cNvPr>
          <p:cNvSpPr txBox="1"/>
          <p:nvPr/>
        </p:nvSpPr>
        <p:spPr>
          <a:xfrm>
            <a:off x="240632" y="6906775"/>
            <a:ext cx="527785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55.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	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</a:t>
            </a:r>
            <a:r>
              <a:rPr lang="en-GB" sz="1400" dirty="0" err="1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forcemeter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;</a:t>
            </a: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Newton meter.</a:t>
            </a:r>
          </a:p>
          <a:p>
            <a:pPr>
              <a:tabLst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indent="-180340"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spring balance.</a:t>
            </a: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for:</a:t>
            </a:r>
          </a:p>
          <a:p>
            <a:pPr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Newton measurer.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57DDB4-ECC4-D0B2-8737-588DAED57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609" y="8656869"/>
            <a:ext cx="3459855" cy="10697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0779C9D-FFD9-0827-337B-EFA3A26BE62F}"/>
              </a:ext>
            </a:extLst>
          </p:cNvPr>
          <p:cNvSpPr txBox="1"/>
          <p:nvPr/>
        </p:nvSpPr>
        <p:spPr>
          <a:xfrm>
            <a:off x="240632" y="8656869"/>
            <a:ext cx="3433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56.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565607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F97FC5-D95A-C26E-CD1A-FF8A967C4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853" y="167021"/>
            <a:ext cx="4336051" cy="13042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13995C-2EFC-26D3-F2BA-086478DA4225}"/>
              </a:ext>
            </a:extLst>
          </p:cNvPr>
          <p:cNvSpPr txBox="1"/>
          <p:nvPr/>
        </p:nvSpPr>
        <p:spPr>
          <a:xfrm>
            <a:off x="292096" y="295916"/>
            <a:ext cx="17773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</a:t>
            </a: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7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</a:t>
            </a:r>
            <a:endParaRPr lang="en-GB" sz="1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BE2F31-D9D0-51D6-66FE-F8DB817B1D38}"/>
              </a:ext>
            </a:extLst>
          </p:cNvPr>
          <p:cNvSpPr txBox="1"/>
          <p:nvPr/>
        </p:nvSpPr>
        <p:spPr>
          <a:xfrm>
            <a:off x="339225" y="1584829"/>
            <a:ext cx="6226679" cy="7863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58. Award </a:t>
            </a:r>
            <a:r>
              <a:rPr lang="en-GB" sz="13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</a:t>
            </a:r>
            <a:r>
              <a:rPr lang="en-GB" sz="13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either </a:t>
            </a: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of the following types of correct response:</a:t>
            </a:r>
          </a:p>
          <a:p>
            <a:pPr>
              <a:tabLst>
                <a:tab pos="5789295" algn="r"/>
              </a:tabLst>
            </a:pPr>
            <a:endParaRPr lang="en-GB" sz="13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5789295" algn="r"/>
              </a:tabLst>
            </a:pPr>
            <a:r>
              <a:rPr lang="en-GB" sz="1300" dirty="0">
                <a:latin typeface="Comic Sans MS" panose="030F0702030302020204" pitchFamily="66" charset="0"/>
                <a:ea typeface="Times New Roman" panose="02020603050405020304" pitchFamily="18" charset="0"/>
              </a:rPr>
              <a:t>Either: </a:t>
            </a:r>
            <a:r>
              <a:rPr lang="en-GB" sz="1300" b="1" u="sng" dirty="0">
                <a:latin typeface="Comic Sans MS" panose="030F0702030302020204" pitchFamily="66" charset="0"/>
                <a:ea typeface="Times New Roman" panose="02020603050405020304" pitchFamily="18" charset="0"/>
              </a:rPr>
              <a:t>YES</a:t>
            </a:r>
          </a:p>
          <a:p>
            <a:pPr>
              <a:tabLst>
                <a:tab pos="5789295" algn="r"/>
              </a:tabLst>
            </a:pPr>
            <a:r>
              <a:rPr lang="en-GB" sz="13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And</a:t>
            </a:r>
            <a:r>
              <a:rPr lang="en-GB" sz="1300" b="1" dirty="0"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an explanation that the results achieved in liquids are lower</a:t>
            </a:r>
            <a:b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in comparison to that in air:</a:t>
            </a:r>
          </a:p>
          <a:p>
            <a:pPr>
              <a:buFont typeface="Arial" panose="020B0604020202020204" pitchFamily="34" charset="0"/>
              <a:buChar char="•"/>
              <a:tabLst>
                <a:tab pos="5789295" algn="r"/>
              </a:tabLst>
            </a:pP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because in all the liquids he tried, the block weighed less than in air.</a:t>
            </a:r>
          </a:p>
          <a:p>
            <a:pPr>
              <a:tabLst>
                <a:tab pos="5789295" algn="r"/>
              </a:tabLst>
            </a:pPr>
            <a:r>
              <a:rPr lang="en-GB" sz="13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3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5789295" algn="r"/>
              </a:tabLst>
            </a:pP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if neither box is ticked, but the creditworthy explanation indicates that the pupil believes the prediction is correct, the mark may be awarded.</a:t>
            </a:r>
          </a:p>
          <a:p>
            <a:pPr>
              <a:tabLst>
                <a:tab pos="5789295" algn="r"/>
              </a:tabLst>
            </a:pPr>
            <a:endParaRPr lang="en-GB" sz="13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5789295" algn="r"/>
              </a:tabLst>
            </a:pPr>
            <a:r>
              <a:rPr lang="en-GB" sz="1300" dirty="0">
                <a:latin typeface="Comic Sans MS" panose="030F0702030302020204" pitchFamily="66" charset="0"/>
                <a:ea typeface="Times New Roman" panose="02020603050405020304" pitchFamily="18" charset="0"/>
              </a:rPr>
              <a:t>OR: </a:t>
            </a:r>
            <a:r>
              <a:rPr lang="en-GB" sz="1300" b="1" u="sng" dirty="0">
                <a:latin typeface="Comic Sans MS" panose="030F0702030302020204" pitchFamily="66" charset="0"/>
                <a:ea typeface="Times New Roman" panose="02020603050405020304" pitchFamily="18" charset="0"/>
              </a:rPr>
              <a:t>NO</a:t>
            </a:r>
          </a:p>
          <a:p>
            <a:pPr>
              <a:tabLst>
                <a:tab pos="5789295" algn="r"/>
              </a:tabLst>
            </a:pPr>
            <a:r>
              <a:rPr lang="en-GB" sz="13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And</a:t>
            </a:r>
            <a:r>
              <a:rPr lang="en-GB" sz="1300" b="1" dirty="0"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an explanation that four liquids is an insufficient number from which to generalise to all liquids: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620520" algn="l"/>
                <a:tab pos="5789295" algn="r"/>
              </a:tabLst>
            </a:pP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because he needs to try more than four liquids to be sure of his conclusion;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620520" algn="l"/>
                <a:tab pos="5789295" algn="r"/>
              </a:tabLst>
            </a:pP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because he did not try enough different liquids;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620520" algn="l"/>
                <a:tab pos="5789295" algn="r"/>
              </a:tabLst>
            </a:pP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because in some liquids they might weigh more than in air.</a:t>
            </a:r>
          </a:p>
          <a:p>
            <a:pPr>
              <a:tabLst>
                <a:tab pos="1620520" algn="l"/>
                <a:tab pos="5789295" algn="r"/>
              </a:tabLst>
            </a:pPr>
            <a:endParaRPr lang="en-GB" sz="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r>
              <a:rPr lang="en-GB" sz="13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Give credit </a:t>
            </a:r>
            <a:r>
              <a:rPr lang="en-GB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 a correct response that goes beyond the key stage 2 programme of study:</a:t>
            </a:r>
          </a:p>
          <a:p>
            <a:pPr>
              <a:tabLst>
                <a:tab pos="5789295" algn="r"/>
              </a:tabLst>
            </a:pPr>
            <a:r>
              <a:rPr lang="en-GB" sz="13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GB" sz="13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1300" u="sng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GB" sz="13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3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and</a:t>
            </a:r>
            <a:r>
              <a:rPr lang="en-GB" sz="1300" b="1" dirty="0"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weight of the block will always stay the same [because gravity is constant on Earth].</a:t>
            </a:r>
          </a:p>
          <a:p>
            <a:pPr>
              <a:tabLst>
                <a:tab pos="5789295" algn="r"/>
              </a:tabLst>
            </a:pPr>
            <a:endParaRPr lang="en-GB" sz="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5789295" algn="r"/>
              </a:tabLst>
            </a:pPr>
            <a:r>
              <a:rPr lang="en-GB" sz="13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3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5789295" algn="r"/>
              </a:tabLst>
            </a:pPr>
            <a:r>
              <a:rPr lang="en-GB" sz="1300" dirty="0">
                <a:latin typeface="Comic Sans MS" panose="030F0702030302020204" pitchFamily="66" charset="0"/>
                <a:ea typeface="Times New Roman" panose="02020603050405020304" pitchFamily="18" charset="0"/>
              </a:rPr>
              <a:t>I</a:t>
            </a:r>
            <a:r>
              <a:rPr lang="en-GB" sz="13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 neither box is ticked, but the creditworthy explanation indicates that the pupil believes the prediction is incorrect, the mark may be awarded.</a:t>
            </a:r>
          </a:p>
          <a:p>
            <a:pPr>
              <a:tabLst>
                <a:tab pos="5789295" algn="r"/>
              </a:tabLst>
            </a:pPr>
            <a:endParaRPr lang="en-GB" sz="13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3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3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 response that includes incorrect science: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3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there is an upthrust in the liquids but not in air.</a:t>
            </a: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3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3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an insufficient response that refers to forces in air/liquids </a:t>
            </a:r>
            <a:r>
              <a:rPr lang="en-GB" sz="13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but </a:t>
            </a:r>
            <a:r>
              <a:rPr lang="en-GB" sz="13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does not refer to evidence from the investigation: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3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liquids have more upthrust than air;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3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there is more upthrust than in air;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3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liquids will support objects more than air.</a:t>
            </a: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3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3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 response where the box ticked is inconsistent with the explanation.</a:t>
            </a:r>
          </a:p>
          <a:p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5789295" algn="r"/>
              </a:tabLst>
            </a:pP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516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CDB453-3FC1-A871-B18D-BCB30B5DE7D2}"/>
              </a:ext>
            </a:extLst>
          </p:cNvPr>
          <p:cNvSpPr txBox="1"/>
          <p:nvPr/>
        </p:nvSpPr>
        <p:spPr>
          <a:xfrm>
            <a:off x="257175" y="192977"/>
            <a:ext cx="634365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59. Award </a:t>
            </a:r>
            <a:r>
              <a:rPr lang="en-US" sz="12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 naming a constant / control variable that makes Sue’s investigation a fair test, e.g.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the (same) ramp/car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the height/slope/length of the ramp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(height/size of) the box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the position on the ramp the car started at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how the car was released/let go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where she measures from.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may be awarded for a response suggesting that the same force should be used to push all the cars down the ramp.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</a:t>
            </a:r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give credit for an insufficient response naming measuring equipment on which the calibration will vary very little, e.g.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ruler.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145905-0DD2-09BC-494A-DB0463CE0D71}"/>
              </a:ext>
            </a:extLst>
          </p:cNvPr>
          <p:cNvSpPr txBox="1"/>
          <p:nvPr/>
        </p:nvSpPr>
        <p:spPr>
          <a:xfrm>
            <a:off x="257175" y="2798564"/>
            <a:ext cx="634365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60. Award </a:t>
            </a:r>
            <a:r>
              <a:rPr lang="en-US" sz="12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 naming the independent variable e.g.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</a:t>
            </a:r>
            <a:r>
              <a:rPr lang="en-US" sz="12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b="1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surfaces</a:t>
            </a:r>
          </a:p>
          <a:p>
            <a:r>
              <a:rPr lang="en-US" sz="1200" b="1" i="1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 </a:t>
            </a:r>
            <a:r>
              <a:rPr lang="en-US" sz="1200" i="1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listing the different surfaces e.g.: tiles, carpet, paving stones, wooden floor</a:t>
            </a:r>
          </a:p>
          <a:p>
            <a:endParaRPr lang="en-US" sz="1200" b="1" i="1" kern="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</a:t>
            </a:r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give credit for an insufficient response, incorrect science or insufficient detail e.g.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floor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distance travelled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i="1" kern="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92DA7-E0E6-284D-6546-59D418B773D8}"/>
              </a:ext>
            </a:extLst>
          </p:cNvPr>
          <p:cNvSpPr txBox="1"/>
          <p:nvPr/>
        </p:nvSpPr>
        <p:spPr>
          <a:xfrm>
            <a:off x="257175" y="4658758"/>
            <a:ext cx="5324918" cy="290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61. Award </a:t>
            </a:r>
            <a:r>
              <a:rPr lang="en-US" sz="12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 identifying the </a:t>
            </a:r>
            <a:r>
              <a:rPr lang="en-US" sz="1200" b="1" u="sng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tiles </a:t>
            </a:r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could be retested.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9517A6-0C81-A2BC-B32F-878F2F53625A}"/>
              </a:ext>
            </a:extLst>
          </p:cNvPr>
          <p:cNvSpPr txBox="1"/>
          <p:nvPr/>
        </p:nvSpPr>
        <p:spPr>
          <a:xfrm>
            <a:off x="257175" y="5254383"/>
            <a:ext cx="6343650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62. Award </a:t>
            </a:r>
            <a:r>
              <a:rPr lang="en-US" sz="12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 an explanation, indicating that one of the results for the tiles was a lot lower than the other two results for the tiles </a:t>
            </a:r>
            <a:r>
              <a:rPr lang="en-US" sz="12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the tiles’ results are </a:t>
            </a:r>
            <a:r>
              <a:rPr lang="en-US" sz="1200" u="sng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different to each other, e.g.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the second result for the tiles was much lower than the others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72 cm is much shorter than 105 cm and 107 cm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two of the results are very similar, but the other result is not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the results for tiles are too different (to each other)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the results for tiles have too big a range.</a:t>
            </a:r>
            <a:endParaRPr lang="en-GB" sz="1200" kern="100" dirty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Award </a:t>
            </a:r>
            <a:r>
              <a:rPr lang="en-US" sz="11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 a creditworthy explanation that does not refer to the results for the tiles, but the pupil gave ‘tile’ as their response to (c)(</a:t>
            </a:r>
            <a:r>
              <a:rPr lang="en-US" sz="1100" kern="0" dirty="0" err="1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so it is clear that it is this result they are referring to, e.g.</a:t>
            </a:r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the second result is much smaller</a:t>
            </a:r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     the difference between the second try and the other two tries is very large.</a:t>
            </a:r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1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may be awarded for a response indicating there is an odd result for tiles, e.g.</a:t>
            </a:r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one of the results for the tiles looks wrong.</a:t>
            </a:r>
            <a:endParaRPr lang="en-GB" sz="1100" i="1" kern="100" dirty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</a:t>
            </a:r>
            <a:r>
              <a:rPr lang="en-US" sz="11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give credit for an insufficient response, implying that the results for tiles are different to the results of other surfaces </a:t>
            </a:r>
            <a:r>
              <a:rPr lang="en-US" sz="11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11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with no indication that the size of difference is too big, e.g.</a:t>
            </a:r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the tiles' results are different</a:t>
            </a:r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the results (for tiles) are all different</a:t>
            </a:r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it only went 72 cm on its second go.</a:t>
            </a:r>
            <a:endParaRPr lang="en-GB" sz="11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19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0443E6-DBE6-1773-5471-D6C8A9F4A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611" y="114446"/>
            <a:ext cx="4017866" cy="13033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E10682-4E1D-492B-958B-76F885821EB4}"/>
              </a:ext>
            </a:extLst>
          </p:cNvPr>
          <p:cNvSpPr txBox="1"/>
          <p:nvPr/>
        </p:nvSpPr>
        <p:spPr>
          <a:xfrm>
            <a:off x="192505" y="322993"/>
            <a:ext cx="3433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63. Award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for: </a:t>
            </a:r>
            <a:endParaRPr lang="en-GB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2292BC-0396-2825-618D-5CFD301F47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467"/>
          <a:stretch/>
        </p:blipFill>
        <p:spPr>
          <a:xfrm>
            <a:off x="2518611" y="1431964"/>
            <a:ext cx="3752498" cy="13033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E197C1-8D78-B3D5-509E-9680110E1052}"/>
              </a:ext>
            </a:extLst>
          </p:cNvPr>
          <p:cNvSpPr txBox="1"/>
          <p:nvPr/>
        </p:nvSpPr>
        <p:spPr>
          <a:xfrm>
            <a:off x="192505" y="2683967"/>
            <a:ext cx="649605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65. 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Award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 an indication that Newton needed evidence to</a:t>
            </a:r>
            <a:b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 his ideas or so that he could be more certain of his ideas: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gather evidence to support (or reject) his ideas;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see if his ideas were supported by his results/investigations;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see if his predictions were correct;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find out if other things fall from the same force;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if he said anything without investigating it, other people may find</a:t>
            </a:r>
            <a:b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something different.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80340"/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may be awarded for a response that implies he would know if his ideas were true: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see whether his ideas were right/ wrong;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see if it/his idea works/is true;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check his ideas;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know (for sure) which force causes the apple to fall;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if he just guessed he may be wrong;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so he could know why the apple fell on his head;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if he did not test, he would not know what happened.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 </a:t>
            </a:r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</a:t>
            </a:r>
            <a:r>
              <a:rPr lang="en-US" sz="1200" b="1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credit for an insufficient response: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test his ideas [given];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make sure;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see if his results are true;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check his results; [these responses imply an investigation</a:t>
            </a:r>
            <a:b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 has already been carried out];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see if he had the right/correct answer [implies results</a:t>
            </a:r>
            <a:b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 for his ideas have been determined previously];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make it a fair test;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    to make it accurate;</a:t>
            </a:r>
            <a:endParaRPr lang="en-GB" sz="12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•    to see if the investigation worked.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137C85-32CE-120D-4366-935DA5340AFA}"/>
              </a:ext>
            </a:extLst>
          </p:cNvPr>
          <p:cNvSpPr txBox="1"/>
          <p:nvPr/>
        </p:nvSpPr>
        <p:spPr>
          <a:xfrm>
            <a:off x="192505" y="8716369"/>
            <a:ext cx="50511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66. Award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for: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Gravity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1A23D0-7132-6B0F-5E28-4771A0506184}"/>
              </a:ext>
            </a:extLst>
          </p:cNvPr>
          <p:cNvSpPr txBox="1"/>
          <p:nvPr/>
        </p:nvSpPr>
        <p:spPr>
          <a:xfrm>
            <a:off x="192505" y="1503480"/>
            <a:ext cx="3433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400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Award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mark for: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7687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062833-71CF-1D54-59F3-94D752416074}"/>
              </a:ext>
            </a:extLst>
          </p:cNvPr>
          <p:cNvSpPr txBox="1"/>
          <p:nvPr/>
        </p:nvSpPr>
        <p:spPr>
          <a:xfrm>
            <a:off x="208548" y="276271"/>
            <a:ext cx="624037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67. Award TWO Marks For all 4 identified correctly. </a:t>
            </a:r>
          </a:p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If two marks cannot be awarded, award ONE mark for two or three correctly identified. 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F85DB0-02FD-A5E6-1BF0-880DEFC51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42" y="991342"/>
            <a:ext cx="4740389" cy="23218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4B30F8-AC65-6413-92F5-6CD5815DE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948" y="3500916"/>
            <a:ext cx="3741320" cy="3091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06E522-AD1E-2C19-7D59-4EFB20F94508}"/>
              </a:ext>
            </a:extLst>
          </p:cNvPr>
          <p:cNvSpPr txBox="1"/>
          <p:nvPr/>
        </p:nvSpPr>
        <p:spPr>
          <a:xfrm>
            <a:off x="208548" y="3609473"/>
            <a:ext cx="28028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68. Award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 for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 three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correct boxes ticked</a:t>
            </a:r>
            <a:r>
              <a:rPr lang="en-U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5C7F2-4FE1-C919-389F-256086B9EF06}"/>
              </a:ext>
            </a:extLst>
          </p:cNvPr>
          <p:cNvSpPr txBox="1"/>
          <p:nvPr/>
        </p:nvSpPr>
        <p:spPr>
          <a:xfrm>
            <a:off x="422719" y="6331226"/>
            <a:ext cx="48253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69. Award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 for:</a:t>
            </a:r>
            <a:endParaRPr lang="en-US" sz="1400" kern="0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5A6F5B-21CD-7335-21F4-149B87E6A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138" y="6552186"/>
            <a:ext cx="2216914" cy="12497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67248F-6A6C-24FC-6183-CCC8C1BD3CF6}"/>
              </a:ext>
            </a:extLst>
          </p:cNvPr>
          <p:cNvSpPr txBox="1"/>
          <p:nvPr/>
        </p:nvSpPr>
        <p:spPr>
          <a:xfrm>
            <a:off x="422719" y="6904170"/>
            <a:ext cx="3433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latin typeface="Comic Sans MS" panose="030F0702030302020204" pitchFamily="66" charset="0"/>
                <a:ea typeface="Times New Roman" panose="02020603050405020304" pitchFamily="18" charset="0"/>
              </a:rPr>
              <a:t>70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 for</a:t>
            </a:r>
            <a:endParaRPr lang="en-GB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FB47D0-1ADF-7819-E03A-D1C2EE207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5440" y="7824459"/>
            <a:ext cx="1611655" cy="1718210"/>
          </a:xfrm>
          <a:prstGeom prst="rect">
            <a:avLst/>
          </a:prstGeom>
          <a:ln w="25400">
            <a:solidFill>
              <a:srgbClr val="00B05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74B9B5B-F06D-6F56-2BF5-01155230081C}"/>
              </a:ext>
            </a:extLst>
          </p:cNvPr>
          <p:cNvSpPr txBox="1"/>
          <p:nvPr/>
        </p:nvSpPr>
        <p:spPr>
          <a:xfrm>
            <a:off x="314272" y="7964773"/>
            <a:ext cx="423116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latin typeface="Comic Sans MS" panose="030F0702030302020204" pitchFamily="66" charset="0"/>
                <a:ea typeface="Times New Roman" panose="02020603050405020304" pitchFamily="18" charset="0"/>
              </a:rPr>
              <a:t>71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 for arrow (or arrows) drawn indicating an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anticlockwise 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movement.</a:t>
            </a:r>
          </a:p>
          <a:p>
            <a:endParaRPr lang="en-US" sz="1400" kern="0" dirty="0">
              <a:latin typeface="Comic Sans MS" panose="030F0702030302020204" pitchFamily="66" charset="0"/>
            </a:endParaRPr>
          </a:p>
          <a:p>
            <a:r>
              <a:rPr lang="en-US" sz="1400" kern="0" dirty="0">
                <a:latin typeface="Comic Sans MS" panose="030F0702030302020204" pitchFamily="66" charset="0"/>
              </a:rPr>
              <a:t>Do not allow: </a:t>
            </a:r>
          </a:p>
          <a:p>
            <a:r>
              <a:rPr lang="en-US" sz="1400" kern="0" dirty="0">
                <a:latin typeface="Comic Sans MS" panose="030F0702030302020204" pitchFamily="66" charset="0"/>
              </a:rPr>
              <a:t>Arrows pointing in contrasting directions</a:t>
            </a:r>
          </a:p>
          <a:p>
            <a:r>
              <a:rPr lang="en-US" sz="1400" kern="0" dirty="0">
                <a:latin typeface="Comic Sans MS" panose="030F0702030302020204" pitchFamily="66" charset="0"/>
              </a:rPr>
              <a:t>Arrows pointing in clockwise direction</a:t>
            </a:r>
          </a:p>
          <a:p>
            <a:r>
              <a:rPr lang="en-US" sz="1400" kern="0" dirty="0">
                <a:latin typeface="Comic Sans MS" panose="030F0702030302020204" pitchFamily="66" charset="0"/>
              </a:rPr>
              <a:t>Single straight arrow with no reference to turn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8567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AA8A9-2C8A-D32C-A15A-DC6E27373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38" y="570158"/>
            <a:ext cx="5590324" cy="16436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88F144-E908-BC17-D051-5078A9097652}"/>
              </a:ext>
            </a:extLst>
          </p:cNvPr>
          <p:cNvSpPr/>
          <p:nvPr/>
        </p:nvSpPr>
        <p:spPr>
          <a:xfrm>
            <a:off x="741817" y="706242"/>
            <a:ext cx="224201" cy="171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731EB7-C850-E71B-1D7C-D14FAC139326}"/>
              </a:ext>
            </a:extLst>
          </p:cNvPr>
          <p:cNvSpPr/>
          <p:nvPr/>
        </p:nvSpPr>
        <p:spPr>
          <a:xfrm>
            <a:off x="2590281" y="706242"/>
            <a:ext cx="224201" cy="171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680071-6DF8-F511-4DFC-A24A7FC43DEE}"/>
              </a:ext>
            </a:extLst>
          </p:cNvPr>
          <p:cNvSpPr/>
          <p:nvPr/>
        </p:nvSpPr>
        <p:spPr>
          <a:xfrm>
            <a:off x="4500198" y="706242"/>
            <a:ext cx="224201" cy="171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08F9C4-4F9F-CDED-B42E-87EB81A0DEB7}"/>
              </a:ext>
            </a:extLst>
          </p:cNvPr>
          <p:cNvSpPr txBox="1"/>
          <p:nvPr/>
        </p:nvSpPr>
        <p:spPr>
          <a:xfrm>
            <a:off x="232762" y="2283532"/>
            <a:ext cx="62807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69. 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Look at examples of the levers labelled A, B and C above.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In which example will the least force be needed to lift the block?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B45CFE-0F6A-EFAF-3C2A-ECC9C75ACCCB}"/>
              </a:ext>
            </a:extLst>
          </p:cNvPr>
          <p:cNvSpPr txBox="1"/>
          <p:nvPr/>
        </p:nvSpPr>
        <p:spPr>
          <a:xfrm>
            <a:off x="2163962" y="287647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3FC500-8526-F50E-91FB-949669C41E2D}"/>
              </a:ext>
            </a:extLst>
          </p:cNvPr>
          <p:cNvCxnSpPr>
            <a:cxnSpLocks/>
          </p:cNvCxnSpPr>
          <p:nvPr/>
        </p:nvCxnSpPr>
        <p:spPr>
          <a:xfrm>
            <a:off x="671129" y="3162259"/>
            <a:ext cx="13805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Gears - Small And Big Gear Transparent PNG - 804x798 - Free Download on  NicePNG">
            <a:extLst>
              <a:ext uri="{FF2B5EF4-FFF2-40B4-BE49-F238E27FC236}">
                <a16:creationId xmlns:a16="http://schemas.microsoft.com/office/drawing/2014/main" id="{7E9A5B9C-9848-0F59-F968-23AB1BC51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313" y="3309136"/>
            <a:ext cx="2708242" cy="29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F4DE89-F0A1-3FEB-4E6E-7222725E016E}"/>
              </a:ext>
            </a:extLst>
          </p:cNvPr>
          <p:cNvSpPr txBox="1"/>
          <p:nvPr/>
        </p:nvSpPr>
        <p:spPr>
          <a:xfrm>
            <a:off x="226983" y="3517767"/>
            <a:ext cx="320201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70. 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Look at the picture of some gears.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Tick ONE statement below which best describes how turning a small gear will affect the speed of the larger gearwheel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217E0-ED43-A19A-6829-6AB23D251BB1}"/>
              </a:ext>
            </a:extLst>
          </p:cNvPr>
          <p:cNvSpPr txBox="1"/>
          <p:nvPr/>
        </p:nvSpPr>
        <p:spPr>
          <a:xfrm>
            <a:off x="204858" y="4872774"/>
            <a:ext cx="3202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Gearwheel B will turn more quickly than gearwheel A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A91EE-AB8C-7D8A-0631-9ED4D69D48A1}"/>
              </a:ext>
            </a:extLst>
          </p:cNvPr>
          <p:cNvSpPr/>
          <p:nvPr/>
        </p:nvSpPr>
        <p:spPr>
          <a:xfrm>
            <a:off x="4130605" y="5408720"/>
            <a:ext cx="234034" cy="265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125781-E675-0959-3C3B-F55B561060FD}"/>
              </a:ext>
            </a:extLst>
          </p:cNvPr>
          <p:cNvSpPr/>
          <p:nvPr/>
        </p:nvSpPr>
        <p:spPr>
          <a:xfrm>
            <a:off x="5185396" y="4355396"/>
            <a:ext cx="234034" cy="265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508BB1-C69B-4D14-5679-F878029518C2}"/>
              </a:ext>
            </a:extLst>
          </p:cNvPr>
          <p:cNvSpPr txBox="1"/>
          <p:nvPr/>
        </p:nvSpPr>
        <p:spPr>
          <a:xfrm>
            <a:off x="204856" y="6042324"/>
            <a:ext cx="3202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Gearwheel B will turn more slowly than gearwheel A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8A34F6-EE7C-AE68-FC98-25D684732F4D}"/>
              </a:ext>
            </a:extLst>
          </p:cNvPr>
          <p:cNvSpPr txBox="1"/>
          <p:nvPr/>
        </p:nvSpPr>
        <p:spPr>
          <a:xfrm>
            <a:off x="204857" y="5457549"/>
            <a:ext cx="3202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Both gearwheels will turn at the same speed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FB5C0C-EC1D-23EC-441F-ABB705139B01}"/>
              </a:ext>
            </a:extLst>
          </p:cNvPr>
          <p:cNvSpPr txBox="1"/>
          <p:nvPr/>
        </p:nvSpPr>
        <p:spPr>
          <a:xfrm>
            <a:off x="226983" y="6753340"/>
            <a:ext cx="62807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71.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Look again at the picture of some gears. Gear wheel A is turned in a clockwise direction. </a:t>
            </a:r>
            <a:r>
              <a:rPr lang="en-GB" sz="2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Draw an arrow on gearwheel B to show the direction it will turn. </a:t>
            </a:r>
            <a:endParaRPr lang="en-GB" sz="1400" b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1030" name="Picture 6" descr="Half Circular Arrow Images – Browse 3,280 Stock Photos, Vectors, and Video  | Adobe Stock">
            <a:extLst>
              <a:ext uri="{FF2B5EF4-FFF2-40B4-BE49-F238E27FC236}">
                <a16:creationId xmlns:a16="http://schemas.microsoft.com/office/drawing/2014/main" id="{98BA6333-6448-FE65-7C12-B1991DE66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5615">
            <a:off x="4065906" y="5187452"/>
            <a:ext cx="1091607" cy="109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alf Circular Arrow Images – Browse 3,280 Stock Photos, Vectors, and Video  | Adobe Stock">
            <a:extLst>
              <a:ext uri="{FF2B5EF4-FFF2-40B4-BE49-F238E27FC236}">
                <a16:creationId xmlns:a16="http://schemas.microsoft.com/office/drawing/2014/main" id="{29C28DC4-F3BB-5AE0-50A2-78687FCE3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12462">
            <a:off x="3293897" y="4903429"/>
            <a:ext cx="1091607" cy="109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23">
            <a:extLst>
              <a:ext uri="{FF2B5EF4-FFF2-40B4-BE49-F238E27FC236}">
                <a16:creationId xmlns:a16="http://schemas.microsoft.com/office/drawing/2014/main" id="{3A6C5EED-C1B3-40FF-D82D-AE9366B6BB05}"/>
              </a:ext>
            </a:extLst>
          </p:cNvPr>
          <p:cNvSpPr/>
          <p:nvPr/>
        </p:nvSpPr>
        <p:spPr>
          <a:xfrm>
            <a:off x="3089184" y="4996372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Rounded Rectangle 23">
            <a:extLst>
              <a:ext uri="{FF2B5EF4-FFF2-40B4-BE49-F238E27FC236}">
                <a16:creationId xmlns:a16="http://schemas.microsoft.com/office/drawing/2014/main" id="{C5127C2E-6A4A-E8CC-F775-FC5172D969BE}"/>
              </a:ext>
            </a:extLst>
          </p:cNvPr>
          <p:cNvSpPr/>
          <p:nvPr/>
        </p:nvSpPr>
        <p:spPr>
          <a:xfrm>
            <a:off x="3089184" y="5577892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2" name="Rounded Rectangle 23">
            <a:extLst>
              <a:ext uri="{FF2B5EF4-FFF2-40B4-BE49-F238E27FC236}">
                <a16:creationId xmlns:a16="http://schemas.microsoft.com/office/drawing/2014/main" id="{20FA6B1C-F399-9D83-2764-BEC4992344DB}"/>
              </a:ext>
            </a:extLst>
          </p:cNvPr>
          <p:cNvSpPr/>
          <p:nvPr/>
        </p:nvSpPr>
        <p:spPr>
          <a:xfrm>
            <a:off x="3089184" y="6160397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9379CA-2A94-9805-6503-7AD59B9295AE}"/>
              </a:ext>
            </a:extLst>
          </p:cNvPr>
          <p:cNvSpPr txBox="1"/>
          <p:nvPr/>
        </p:nvSpPr>
        <p:spPr>
          <a:xfrm>
            <a:off x="3257022" y="632454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EC71D6-82B8-D8EE-AEC7-4B1D42535FBC}"/>
              </a:ext>
            </a:extLst>
          </p:cNvPr>
          <p:cNvSpPr txBox="1"/>
          <p:nvPr/>
        </p:nvSpPr>
        <p:spPr>
          <a:xfrm>
            <a:off x="5517100" y="742835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2" name="Picture 1" descr="A green check mark on a black background&#10;&#10;Description automatically generated">
            <a:extLst>
              <a:ext uri="{FF2B5EF4-FFF2-40B4-BE49-F238E27FC236}">
                <a16:creationId xmlns:a16="http://schemas.microsoft.com/office/drawing/2014/main" id="{15234CA3-73C6-9DBB-80F5-5603B62F7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634" y="5932084"/>
            <a:ext cx="620776" cy="620776"/>
          </a:xfrm>
          <a:prstGeom prst="rect">
            <a:avLst/>
          </a:prstGeom>
        </p:spPr>
      </p:pic>
      <p:pic>
        <p:nvPicPr>
          <p:cNvPr id="10" name="Picture 6" descr="Half Circular Arrow Images – Browse 3,280 Stock Photos, Vectors, and Video  | Adobe Stock">
            <a:extLst>
              <a:ext uri="{FF2B5EF4-FFF2-40B4-BE49-F238E27FC236}">
                <a16:creationId xmlns:a16="http://schemas.microsoft.com/office/drawing/2014/main" id="{7A313CB1-CEC5-327E-D327-A24A9A900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98399" flipH="1">
            <a:off x="4995875" y="3912360"/>
            <a:ext cx="1432603" cy="148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alf Circular Arrow Images – Browse 3,280 Stock Photos, Vectors, and Video  | Adobe Stock">
            <a:extLst>
              <a:ext uri="{FF2B5EF4-FFF2-40B4-BE49-F238E27FC236}">
                <a16:creationId xmlns:a16="http://schemas.microsoft.com/office/drawing/2014/main" id="{D0EAB69D-C4AD-6CBF-D71D-BC7FD3790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8220" flipH="1">
            <a:off x="4182134" y="3611972"/>
            <a:ext cx="1487743" cy="14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26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4284</Words>
  <Application>Microsoft Office PowerPoint</Application>
  <PresentationFormat>A4 Paper (210x297 mm)</PresentationFormat>
  <Paragraphs>444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HelveticaNeueLT Std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Flintham</dc:creator>
  <cp:lastModifiedBy>Paul Flintham</cp:lastModifiedBy>
  <cp:revision>5</cp:revision>
  <dcterms:created xsi:type="dcterms:W3CDTF">2024-01-09T14:29:33Z</dcterms:created>
  <dcterms:modified xsi:type="dcterms:W3CDTF">2024-05-15T11:02:48Z</dcterms:modified>
</cp:coreProperties>
</file>