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6" r:id="rId3"/>
    <p:sldId id="275" r:id="rId4"/>
    <p:sldId id="276" r:id="rId5"/>
    <p:sldId id="270" r:id="rId6"/>
    <p:sldId id="281" r:id="rId7"/>
    <p:sldId id="277" r:id="rId8"/>
    <p:sldId id="282" r:id="rId9"/>
    <p:sldId id="271" r:id="rId10"/>
    <p:sldId id="283" r:id="rId11"/>
    <p:sldId id="278" r:id="rId12"/>
    <p:sldId id="284" r:id="rId13"/>
    <p:sldId id="285" r:id="rId14"/>
    <p:sldId id="286" r:id="rId15"/>
    <p:sldId id="287" r:id="rId16"/>
    <p:sldId id="272" r:id="rId17"/>
    <p:sldId id="288" r:id="rId18"/>
    <p:sldId id="289" r:id="rId19"/>
    <p:sldId id="273" r:id="rId20"/>
    <p:sldId id="290" r:id="rId21"/>
    <p:sldId id="274" r:id="rId22"/>
    <p:sldId id="292" r:id="rId23"/>
    <p:sldId id="29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Flintham" userId="9c667512-4df2-4cd6-a38a-97a5a69da614" providerId="ADAL" clId="{E9B65E81-1C88-490F-B78C-C563D3E1E1E5}"/>
    <pc:docChg chg="undo custSel addSld delSld modSld sldOrd">
      <pc:chgData name="Paul Flintham" userId="9c667512-4df2-4cd6-a38a-97a5a69da614" providerId="ADAL" clId="{E9B65E81-1C88-490F-B78C-C563D3E1E1E5}" dt="2024-05-10T07:35:50.227" v="5059" actId="478"/>
      <pc:docMkLst>
        <pc:docMk/>
      </pc:docMkLst>
      <pc:sldChg chg="addSp delSp modSp mod">
        <pc:chgData name="Paul Flintham" userId="9c667512-4df2-4cd6-a38a-97a5a69da614" providerId="ADAL" clId="{E9B65E81-1C88-490F-B78C-C563D3E1E1E5}" dt="2024-05-10T07:35:50.227" v="5059" actId="478"/>
        <pc:sldMkLst>
          <pc:docMk/>
          <pc:sldMk cId="4039219627" sldId="256"/>
        </pc:sldMkLst>
        <pc:spChg chg="del mod">
          <ac:chgData name="Paul Flintham" userId="9c667512-4df2-4cd6-a38a-97a5a69da614" providerId="ADAL" clId="{E9B65E81-1C88-490F-B78C-C563D3E1E1E5}" dt="2024-05-10T07:35:50.227" v="5059" actId="478"/>
          <ac:spMkLst>
            <pc:docMk/>
            <pc:sldMk cId="4039219627" sldId="256"/>
            <ac:spMk id="2" creationId="{B1A17C65-F579-F77C-D3CF-A3F80E92B018}"/>
          </ac:spMkLst>
        </pc:spChg>
        <pc:spChg chg="mod">
          <ac:chgData name="Paul Flintham" userId="9c667512-4df2-4cd6-a38a-97a5a69da614" providerId="ADAL" clId="{E9B65E81-1C88-490F-B78C-C563D3E1E1E5}" dt="2024-02-09T11:30:00.409" v="135" actId="207"/>
          <ac:spMkLst>
            <pc:docMk/>
            <pc:sldMk cId="4039219627" sldId="256"/>
            <ac:spMk id="3" creationId="{65A708BC-9EC6-B3BD-E29D-EBB77B216CD1}"/>
          </ac:spMkLst>
        </pc:spChg>
        <pc:spChg chg="mod">
          <ac:chgData name="Paul Flintham" userId="9c667512-4df2-4cd6-a38a-97a5a69da614" providerId="ADAL" clId="{E9B65E81-1C88-490F-B78C-C563D3E1E1E5}" dt="2024-05-10T07:35:20.262" v="5058" actId="20577"/>
          <ac:spMkLst>
            <pc:docMk/>
            <pc:sldMk cId="4039219627" sldId="256"/>
            <ac:spMk id="5" creationId="{E03BC461-6E9E-78F0-15C1-65A1812D29E0}"/>
          </ac:spMkLst>
        </pc:spChg>
        <pc:spChg chg="mod">
          <ac:chgData name="Paul Flintham" userId="9c667512-4df2-4cd6-a38a-97a5a69da614" providerId="ADAL" clId="{E9B65E81-1C88-490F-B78C-C563D3E1E1E5}" dt="2024-05-10T07:35:14.349" v="5047" actId="1076"/>
          <ac:spMkLst>
            <pc:docMk/>
            <pc:sldMk cId="4039219627" sldId="256"/>
            <ac:spMk id="6" creationId="{DAA35007-A97A-60BE-D704-A8F5582ACF48}"/>
          </ac:spMkLst>
        </pc:spChg>
        <pc:spChg chg="mod">
          <ac:chgData name="Paul Flintham" userId="9c667512-4df2-4cd6-a38a-97a5a69da614" providerId="ADAL" clId="{E9B65E81-1C88-490F-B78C-C563D3E1E1E5}" dt="2024-02-09T11:26:10.189" v="103" actId="1038"/>
          <ac:spMkLst>
            <pc:docMk/>
            <pc:sldMk cId="4039219627" sldId="256"/>
            <ac:spMk id="8" creationId="{2A909BD8-691E-C345-F103-DCC86BCAFE6E}"/>
          </ac:spMkLst>
        </pc:spChg>
        <pc:spChg chg="del">
          <ac:chgData name="Paul Flintham" userId="9c667512-4df2-4cd6-a38a-97a5a69da614" providerId="ADAL" clId="{E9B65E81-1C88-490F-B78C-C563D3E1E1E5}" dt="2024-02-09T11:23:01.218" v="1" actId="478"/>
          <ac:spMkLst>
            <pc:docMk/>
            <pc:sldMk cId="4039219627" sldId="256"/>
            <ac:spMk id="10" creationId="{EA19779A-9BB2-19D3-CE69-E53BFC4063DF}"/>
          </ac:spMkLst>
        </pc:spChg>
        <pc:spChg chg="add del">
          <ac:chgData name="Paul Flintham" userId="9c667512-4df2-4cd6-a38a-97a5a69da614" providerId="ADAL" clId="{E9B65E81-1C88-490F-B78C-C563D3E1E1E5}" dt="2024-02-09T11:28:30.415" v="110" actId="22"/>
          <ac:spMkLst>
            <pc:docMk/>
            <pc:sldMk cId="4039219627" sldId="256"/>
            <ac:spMk id="11" creationId="{84B52768-0260-089A-854B-EC50A81A14D7}"/>
          </ac:spMkLst>
        </pc:spChg>
        <pc:spChg chg="add mod">
          <ac:chgData name="Paul Flintham" userId="9c667512-4df2-4cd6-a38a-97a5a69da614" providerId="ADAL" clId="{E9B65E81-1C88-490F-B78C-C563D3E1E1E5}" dt="2024-02-09T11:30:19.584" v="279" actId="20577"/>
          <ac:spMkLst>
            <pc:docMk/>
            <pc:sldMk cId="4039219627" sldId="256"/>
            <ac:spMk id="15" creationId="{9C94FFE8-4757-313B-4C57-431A7B577B4A}"/>
          </ac:spMkLst>
        </pc:spChg>
        <pc:spChg chg="add mod">
          <ac:chgData name="Paul Flintham" userId="9c667512-4df2-4cd6-a38a-97a5a69da614" providerId="ADAL" clId="{E9B65E81-1C88-490F-B78C-C563D3E1E1E5}" dt="2024-04-08T13:28:31.511" v="3742" actId="207"/>
          <ac:spMkLst>
            <pc:docMk/>
            <pc:sldMk cId="4039219627" sldId="256"/>
            <ac:spMk id="17" creationId="{ECCFE1EC-6687-973A-AA1C-83AE03CBA2D6}"/>
          </ac:spMkLst>
        </pc:spChg>
        <pc:spChg chg="add mod">
          <ac:chgData name="Paul Flintham" userId="9c667512-4df2-4cd6-a38a-97a5a69da614" providerId="ADAL" clId="{E9B65E81-1C88-490F-B78C-C563D3E1E1E5}" dt="2024-04-08T13:28:34.919" v="3743" actId="207"/>
          <ac:spMkLst>
            <pc:docMk/>
            <pc:sldMk cId="4039219627" sldId="256"/>
            <ac:spMk id="18" creationId="{3B3F6E12-03D0-974C-8F2E-2B571639D554}"/>
          </ac:spMkLst>
        </pc:spChg>
        <pc:picChg chg="add mod">
          <ac:chgData name="Paul Flintham" userId="9c667512-4df2-4cd6-a38a-97a5a69da614" providerId="ADAL" clId="{E9B65E81-1C88-490F-B78C-C563D3E1E1E5}" dt="2024-05-03T12:43:59.150" v="4335"/>
          <ac:picMkLst>
            <pc:docMk/>
            <pc:sldMk cId="4039219627" sldId="256"/>
            <ac:picMk id="7" creationId="{1949A9E2-AE62-D970-801A-BF58F2DC3304}"/>
          </ac:picMkLst>
        </pc:picChg>
        <pc:picChg chg="del">
          <ac:chgData name="Paul Flintham" userId="9c667512-4df2-4cd6-a38a-97a5a69da614" providerId="ADAL" clId="{E9B65E81-1C88-490F-B78C-C563D3E1E1E5}" dt="2024-02-09T11:22:59.671" v="0" actId="478"/>
          <ac:picMkLst>
            <pc:docMk/>
            <pc:sldMk cId="4039219627" sldId="256"/>
            <ac:picMk id="7" creationId="{6843929A-4062-B821-E304-75552DC14E2E}"/>
          </ac:picMkLst>
        </pc:picChg>
        <pc:picChg chg="add mod">
          <ac:chgData name="Paul Flintham" userId="9c667512-4df2-4cd6-a38a-97a5a69da614" providerId="ADAL" clId="{E9B65E81-1C88-490F-B78C-C563D3E1E1E5}" dt="2024-05-03T12:44:01.774" v="4336"/>
          <ac:picMkLst>
            <pc:docMk/>
            <pc:sldMk cId="4039219627" sldId="256"/>
            <ac:picMk id="9" creationId="{1949A9E2-AE62-D970-801A-BF58F2DC3304}"/>
          </ac:picMkLst>
        </pc:picChg>
        <pc:picChg chg="add mod">
          <ac:chgData name="Paul Flintham" userId="9c667512-4df2-4cd6-a38a-97a5a69da614" providerId="ADAL" clId="{E9B65E81-1C88-490F-B78C-C563D3E1E1E5}" dt="2024-02-09T11:29:16.349" v="123" actId="1076"/>
          <ac:picMkLst>
            <pc:docMk/>
            <pc:sldMk cId="4039219627" sldId="256"/>
            <ac:picMk id="12" creationId="{BA0AD6AE-B6E2-D162-BC7B-8AA9AAD431E4}"/>
          </ac:picMkLst>
        </pc:picChg>
        <pc:picChg chg="add mod">
          <ac:chgData name="Paul Flintham" userId="9c667512-4df2-4cd6-a38a-97a5a69da614" providerId="ADAL" clId="{E9B65E81-1C88-490F-B78C-C563D3E1E1E5}" dt="2024-02-09T11:29:23.726" v="125" actId="1076"/>
          <ac:picMkLst>
            <pc:docMk/>
            <pc:sldMk cId="4039219627" sldId="256"/>
            <ac:picMk id="13" creationId="{E2904FEB-B1EE-8FC9-31CF-8E43E08A2072}"/>
          </ac:picMkLst>
        </pc:picChg>
      </pc:sldChg>
      <pc:sldChg chg="del">
        <pc:chgData name="Paul Flintham" userId="9c667512-4df2-4cd6-a38a-97a5a69da614" providerId="ADAL" clId="{E9B65E81-1C88-490F-B78C-C563D3E1E1E5}" dt="2024-02-09T11:23:15.771" v="9" actId="47"/>
        <pc:sldMkLst>
          <pc:docMk/>
          <pc:sldMk cId="1285435596" sldId="257"/>
        </pc:sldMkLst>
      </pc:sldChg>
      <pc:sldChg chg="del">
        <pc:chgData name="Paul Flintham" userId="9c667512-4df2-4cd6-a38a-97a5a69da614" providerId="ADAL" clId="{E9B65E81-1C88-490F-B78C-C563D3E1E1E5}" dt="2024-02-09T11:23:12.457" v="6" actId="47"/>
        <pc:sldMkLst>
          <pc:docMk/>
          <pc:sldMk cId="3492075704" sldId="258"/>
        </pc:sldMkLst>
      </pc:sldChg>
      <pc:sldChg chg="del">
        <pc:chgData name="Paul Flintham" userId="9c667512-4df2-4cd6-a38a-97a5a69da614" providerId="ADAL" clId="{E9B65E81-1C88-490F-B78C-C563D3E1E1E5}" dt="2024-02-09T11:23:20.177" v="14" actId="47"/>
        <pc:sldMkLst>
          <pc:docMk/>
          <pc:sldMk cId="3903332209" sldId="259"/>
        </pc:sldMkLst>
      </pc:sldChg>
      <pc:sldChg chg="del">
        <pc:chgData name="Paul Flintham" userId="9c667512-4df2-4cd6-a38a-97a5a69da614" providerId="ADAL" clId="{E9B65E81-1C88-490F-B78C-C563D3E1E1E5}" dt="2024-02-09T11:23:20.927" v="15" actId="47"/>
        <pc:sldMkLst>
          <pc:docMk/>
          <pc:sldMk cId="1620432775" sldId="260"/>
        </pc:sldMkLst>
      </pc:sldChg>
      <pc:sldChg chg="del">
        <pc:chgData name="Paul Flintham" userId="9c667512-4df2-4cd6-a38a-97a5a69da614" providerId="ADAL" clId="{E9B65E81-1C88-490F-B78C-C563D3E1E1E5}" dt="2024-02-09T11:23:21.755" v="16" actId="47"/>
        <pc:sldMkLst>
          <pc:docMk/>
          <pc:sldMk cId="449042457" sldId="261"/>
        </pc:sldMkLst>
      </pc:sldChg>
      <pc:sldChg chg="del">
        <pc:chgData name="Paul Flintham" userId="9c667512-4df2-4cd6-a38a-97a5a69da614" providerId="ADAL" clId="{E9B65E81-1C88-490F-B78C-C563D3E1E1E5}" dt="2024-02-09T11:23:16.583" v="10" actId="47"/>
        <pc:sldMkLst>
          <pc:docMk/>
          <pc:sldMk cId="4108346406" sldId="262"/>
        </pc:sldMkLst>
      </pc:sldChg>
      <pc:sldChg chg="del">
        <pc:chgData name="Paul Flintham" userId="9c667512-4df2-4cd6-a38a-97a5a69da614" providerId="ADAL" clId="{E9B65E81-1C88-490F-B78C-C563D3E1E1E5}" dt="2024-02-09T11:23:18.286" v="12" actId="47"/>
        <pc:sldMkLst>
          <pc:docMk/>
          <pc:sldMk cId="2820796589" sldId="263"/>
        </pc:sldMkLst>
      </pc:sldChg>
      <pc:sldChg chg="del">
        <pc:chgData name="Paul Flintham" userId="9c667512-4df2-4cd6-a38a-97a5a69da614" providerId="ADAL" clId="{E9B65E81-1C88-490F-B78C-C563D3E1E1E5}" dt="2024-02-09T11:23:19.208" v="13" actId="47"/>
        <pc:sldMkLst>
          <pc:docMk/>
          <pc:sldMk cId="1027733554" sldId="264"/>
        </pc:sldMkLst>
      </pc:sldChg>
      <pc:sldChg chg="del">
        <pc:chgData name="Paul Flintham" userId="9c667512-4df2-4cd6-a38a-97a5a69da614" providerId="ADAL" clId="{E9B65E81-1C88-490F-B78C-C563D3E1E1E5}" dt="2024-02-09T11:23:10.628" v="4" actId="47"/>
        <pc:sldMkLst>
          <pc:docMk/>
          <pc:sldMk cId="2725510327" sldId="265"/>
        </pc:sldMkLst>
      </pc:sldChg>
      <pc:sldChg chg="del">
        <pc:chgData name="Paul Flintham" userId="9c667512-4df2-4cd6-a38a-97a5a69da614" providerId="ADAL" clId="{E9B65E81-1C88-490F-B78C-C563D3E1E1E5}" dt="2024-02-09T11:23:11.393" v="5" actId="47"/>
        <pc:sldMkLst>
          <pc:docMk/>
          <pc:sldMk cId="2866464395" sldId="266"/>
        </pc:sldMkLst>
      </pc:sldChg>
      <pc:sldChg chg="del">
        <pc:chgData name="Paul Flintham" userId="9c667512-4df2-4cd6-a38a-97a5a69da614" providerId="ADAL" clId="{E9B65E81-1C88-490F-B78C-C563D3E1E1E5}" dt="2024-02-09T11:23:13.270" v="7" actId="47"/>
        <pc:sldMkLst>
          <pc:docMk/>
          <pc:sldMk cId="1328185177" sldId="267"/>
        </pc:sldMkLst>
      </pc:sldChg>
      <pc:sldChg chg="del">
        <pc:chgData name="Paul Flintham" userId="9c667512-4df2-4cd6-a38a-97a5a69da614" providerId="ADAL" clId="{E9B65E81-1C88-490F-B78C-C563D3E1E1E5}" dt="2024-02-09T11:23:14.739" v="8" actId="47"/>
        <pc:sldMkLst>
          <pc:docMk/>
          <pc:sldMk cId="2016383142" sldId="268"/>
        </pc:sldMkLst>
      </pc:sldChg>
      <pc:sldChg chg="del">
        <pc:chgData name="Paul Flintham" userId="9c667512-4df2-4cd6-a38a-97a5a69da614" providerId="ADAL" clId="{E9B65E81-1C88-490F-B78C-C563D3E1E1E5}" dt="2024-02-09T11:23:17.364" v="11" actId="47"/>
        <pc:sldMkLst>
          <pc:docMk/>
          <pc:sldMk cId="1737344532" sldId="269"/>
        </pc:sldMkLst>
      </pc:sldChg>
      <pc:sldChg chg="addSp delSp modSp new mod modClrScheme chgLayout">
        <pc:chgData name="Paul Flintham" userId="9c667512-4df2-4cd6-a38a-97a5a69da614" providerId="ADAL" clId="{E9B65E81-1C88-490F-B78C-C563D3E1E1E5}" dt="2024-04-08T13:29:10.327" v="3754" actId="207"/>
        <pc:sldMkLst>
          <pc:docMk/>
          <pc:sldMk cId="1554390629" sldId="270"/>
        </pc:sldMkLst>
        <pc:spChg chg="del">
          <ac:chgData name="Paul Flintham" userId="9c667512-4df2-4cd6-a38a-97a5a69da614" providerId="ADAL" clId="{E9B65E81-1C88-490F-B78C-C563D3E1E1E5}" dt="2024-02-09T11:23:07.126" v="3" actId="700"/>
          <ac:spMkLst>
            <pc:docMk/>
            <pc:sldMk cId="1554390629" sldId="270"/>
            <ac:spMk id="2" creationId="{2831B063-9561-9B37-C28A-E1D784667174}"/>
          </ac:spMkLst>
        </pc:spChg>
        <pc:spChg chg="del">
          <ac:chgData name="Paul Flintham" userId="9c667512-4df2-4cd6-a38a-97a5a69da614" providerId="ADAL" clId="{E9B65E81-1C88-490F-B78C-C563D3E1E1E5}" dt="2024-02-09T11:23:07.126" v="3" actId="700"/>
          <ac:spMkLst>
            <pc:docMk/>
            <pc:sldMk cId="1554390629" sldId="270"/>
            <ac:spMk id="3" creationId="{EFEAB1FB-404E-C69C-2F66-921D856C3371}"/>
          </ac:spMkLst>
        </pc:spChg>
        <pc:spChg chg="add mod">
          <ac:chgData name="Paul Flintham" userId="9c667512-4df2-4cd6-a38a-97a5a69da614" providerId="ADAL" clId="{E9B65E81-1C88-490F-B78C-C563D3E1E1E5}" dt="2024-02-09T11:25:00.184" v="52" actId="1076"/>
          <ac:spMkLst>
            <pc:docMk/>
            <pc:sldMk cId="1554390629" sldId="270"/>
            <ac:spMk id="4" creationId="{5395BB83-F7AF-02B2-FC1E-9A96DA0EEDC6}"/>
          </ac:spMkLst>
        </pc:spChg>
        <pc:spChg chg="add mod">
          <ac:chgData name="Paul Flintham" userId="9c667512-4df2-4cd6-a38a-97a5a69da614" providerId="ADAL" clId="{E9B65E81-1C88-490F-B78C-C563D3E1E1E5}" dt="2024-02-09T11:52:42.840" v="685" actId="255"/>
          <ac:spMkLst>
            <pc:docMk/>
            <pc:sldMk cId="1554390629" sldId="270"/>
            <ac:spMk id="6" creationId="{AA12903F-132A-FBFD-22AC-798C3EDC2661}"/>
          </ac:spMkLst>
        </pc:spChg>
        <pc:spChg chg="add mod">
          <ac:chgData name="Paul Flintham" userId="9c667512-4df2-4cd6-a38a-97a5a69da614" providerId="ADAL" clId="{E9B65E81-1C88-490F-B78C-C563D3E1E1E5}" dt="2024-02-09T11:52:46.638" v="686" actId="1076"/>
          <ac:spMkLst>
            <pc:docMk/>
            <pc:sldMk cId="1554390629" sldId="270"/>
            <ac:spMk id="8" creationId="{71BDC499-E4C1-07F9-8555-D000C52ADA75}"/>
          </ac:spMkLst>
        </pc:spChg>
        <pc:spChg chg="add mod">
          <ac:chgData name="Paul Flintham" userId="9c667512-4df2-4cd6-a38a-97a5a69da614" providerId="ADAL" clId="{E9B65E81-1C88-490F-B78C-C563D3E1E1E5}" dt="2024-02-09T11:53:20.944" v="695" actId="14100"/>
          <ac:spMkLst>
            <pc:docMk/>
            <pc:sldMk cId="1554390629" sldId="270"/>
            <ac:spMk id="11" creationId="{353A8FA4-38AC-B334-8498-FD0E1FA4817F}"/>
          </ac:spMkLst>
        </pc:spChg>
        <pc:spChg chg="add mod">
          <ac:chgData name="Paul Flintham" userId="9c667512-4df2-4cd6-a38a-97a5a69da614" providerId="ADAL" clId="{E9B65E81-1C88-490F-B78C-C563D3E1E1E5}" dt="2024-02-09T12:00:00.991" v="810" actId="2710"/>
          <ac:spMkLst>
            <pc:docMk/>
            <pc:sldMk cId="1554390629" sldId="270"/>
            <ac:spMk id="13" creationId="{510F1315-DC6C-2FE8-B7BF-0C3832A3465F}"/>
          </ac:spMkLst>
        </pc:spChg>
        <pc:spChg chg="add mod">
          <ac:chgData name="Paul Flintham" userId="9c667512-4df2-4cd6-a38a-97a5a69da614" providerId="ADAL" clId="{E9B65E81-1C88-490F-B78C-C563D3E1E1E5}" dt="2024-04-08T13:29:10.327" v="3754" actId="207"/>
          <ac:spMkLst>
            <pc:docMk/>
            <pc:sldMk cId="1554390629" sldId="270"/>
            <ac:spMk id="14" creationId="{14A34033-03AE-48BB-1B2C-A9ACB821CF02}"/>
          </ac:spMkLst>
        </pc:spChg>
        <pc:spChg chg="add mod">
          <ac:chgData name="Paul Flintham" userId="9c667512-4df2-4cd6-a38a-97a5a69da614" providerId="ADAL" clId="{E9B65E81-1C88-490F-B78C-C563D3E1E1E5}" dt="2024-04-08T13:28:58.855" v="3748" actId="207"/>
          <ac:spMkLst>
            <pc:docMk/>
            <pc:sldMk cId="1554390629" sldId="270"/>
            <ac:spMk id="15" creationId="{6A48B058-2A8D-B436-46D6-D3782DCD9F42}"/>
          </ac:spMkLst>
        </pc:spChg>
        <pc:spChg chg="add mod">
          <ac:chgData name="Paul Flintham" userId="9c667512-4df2-4cd6-a38a-97a5a69da614" providerId="ADAL" clId="{E9B65E81-1C88-490F-B78C-C563D3E1E1E5}" dt="2024-04-08T13:29:04.752" v="3751" actId="207"/>
          <ac:spMkLst>
            <pc:docMk/>
            <pc:sldMk cId="1554390629" sldId="270"/>
            <ac:spMk id="16" creationId="{77FDC919-78BB-C64C-C283-6352504C3434}"/>
          </ac:spMkLst>
        </pc:spChg>
        <pc:picChg chg="add mod">
          <ac:chgData name="Paul Flintham" userId="9c667512-4df2-4cd6-a38a-97a5a69da614" providerId="ADAL" clId="{E9B65E81-1C88-490F-B78C-C563D3E1E1E5}" dt="2024-02-09T11:52:48.950" v="687" actId="1076"/>
          <ac:picMkLst>
            <pc:docMk/>
            <pc:sldMk cId="1554390629" sldId="270"/>
            <ac:picMk id="9" creationId="{CC155BBD-6C23-68A2-ED9C-678C49EFC5FE}"/>
          </ac:picMkLst>
        </pc:picChg>
      </pc:sldChg>
      <pc:sldChg chg="addSp delSp modSp add mod ord">
        <pc:chgData name="Paul Flintham" userId="9c667512-4df2-4cd6-a38a-97a5a69da614" providerId="ADAL" clId="{E9B65E81-1C88-490F-B78C-C563D3E1E1E5}" dt="2024-05-08T06:33:11.068" v="4685" actId="20577"/>
        <pc:sldMkLst>
          <pc:docMk/>
          <pc:sldMk cId="4285981885" sldId="271"/>
        </pc:sldMkLst>
        <pc:spChg chg="add mod">
          <ac:chgData name="Paul Flintham" userId="9c667512-4df2-4cd6-a38a-97a5a69da614" providerId="ADAL" clId="{E9B65E81-1C88-490F-B78C-C563D3E1E1E5}" dt="2024-05-07T15:37:06.216" v="4671" actId="1035"/>
          <ac:spMkLst>
            <pc:docMk/>
            <pc:sldMk cId="4285981885" sldId="271"/>
            <ac:spMk id="2" creationId="{77469868-2484-1F06-533E-64B4E3AFE57C}"/>
          </ac:spMkLst>
        </pc:spChg>
        <pc:spChg chg="add del mod">
          <ac:chgData name="Paul Flintham" userId="9c667512-4df2-4cd6-a38a-97a5a69da614" providerId="ADAL" clId="{E9B65E81-1C88-490F-B78C-C563D3E1E1E5}" dt="2024-04-08T13:22:43.540" v="3274" actId="478"/>
          <ac:spMkLst>
            <pc:docMk/>
            <pc:sldMk cId="4285981885" sldId="271"/>
            <ac:spMk id="2" creationId="{ABCD9DE3-4B6A-EA3D-390A-59DC98E21BB4}"/>
          </ac:spMkLst>
        </pc:spChg>
        <pc:spChg chg="add mod">
          <ac:chgData name="Paul Flintham" userId="9c667512-4df2-4cd6-a38a-97a5a69da614" providerId="ADAL" clId="{E9B65E81-1C88-490F-B78C-C563D3E1E1E5}" dt="2024-02-09T13:15:53.515" v="1216" actId="14100"/>
          <ac:spMkLst>
            <pc:docMk/>
            <pc:sldMk cId="4285981885" sldId="271"/>
            <ac:spMk id="3" creationId="{8D51E29F-9B3B-6B76-D9D1-EEBD53D63570}"/>
          </ac:spMkLst>
        </pc:spChg>
        <pc:spChg chg="mod">
          <ac:chgData name="Paul Flintham" userId="9c667512-4df2-4cd6-a38a-97a5a69da614" providerId="ADAL" clId="{E9B65E81-1C88-490F-B78C-C563D3E1E1E5}" dt="2024-02-09T13:15:49.665" v="1214" actId="1076"/>
          <ac:spMkLst>
            <pc:docMk/>
            <pc:sldMk cId="4285981885" sldId="271"/>
            <ac:spMk id="4" creationId="{413B5127-6181-7CB6-AE5A-4D44542C34C7}"/>
          </ac:spMkLst>
        </pc:spChg>
        <pc:spChg chg="add mod">
          <ac:chgData name="Paul Flintham" userId="9c667512-4df2-4cd6-a38a-97a5a69da614" providerId="ADAL" clId="{E9B65E81-1C88-490F-B78C-C563D3E1E1E5}" dt="2024-05-08T06:33:11.068" v="4685" actId="20577"/>
          <ac:spMkLst>
            <pc:docMk/>
            <pc:sldMk cId="4285981885" sldId="271"/>
            <ac:spMk id="8" creationId="{4C9F4591-A3D5-4324-C8F2-C4EC0BC8F1F2}"/>
          </ac:spMkLst>
        </pc:spChg>
        <pc:spChg chg="add mod">
          <ac:chgData name="Paul Flintham" userId="9c667512-4df2-4cd6-a38a-97a5a69da614" providerId="ADAL" clId="{E9B65E81-1C88-490F-B78C-C563D3E1E1E5}" dt="2024-04-08T13:32:18.177" v="3824" actId="14100"/>
          <ac:spMkLst>
            <pc:docMk/>
            <pc:sldMk cId="4285981885" sldId="271"/>
            <ac:spMk id="11" creationId="{94148C5C-0D6E-AC1F-1349-DC38CC124EC8}"/>
          </ac:spMkLst>
        </pc:spChg>
        <pc:picChg chg="add mod">
          <ac:chgData name="Paul Flintham" userId="9c667512-4df2-4cd6-a38a-97a5a69da614" providerId="ADAL" clId="{E9B65E81-1C88-490F-B78C-C563D3E1E1E5}" dt="2024-02-09T13:16:30.022" v="1221" actId="1076"/>
          <ac:picMkLst>
            <pc:docMk/>
            <pc:sldMk cId="4285981885" sldId="271"/>
            <ac:picMk id="6" creationId="{6AA1503A-6056-3EDF-FEDE-E22B638D93B7}"/>
          </ac:picMkLst>
        </pc:picChg>
        <pc:picChg chg="add mod">
          <ac:chgData name="Paul Flintham" userId="9c667512-4df2-4cd6-a38a-97a5a69da614" providerId="ADAL" clId="{E9B65E81-1C88-490F-B78C-C563D3E1E1E5}" dt="2024-02-09T13:17:06.230" v="1232" actId="1076"/>
          <ac:picMkLst>
            <pc:docMk/>
            <pc:sldMk cId="4285981885" sldId="271"/>
            <ac:picMk id="9" creationId="{32F8EDB8-52F2-F0A5-3FC9-8076E28399E2}"/>
          </ac:picMkLst>
        </pc:picChg>
      </pc:sldChg>
      <pc:sldChg chg="addSp delSp modSp add mod">
        <pc:chgData name="Paul Flintham" userId="9c667512-4df2-4cd6-a38a-97a5a69da614" providerId="ADAL" clId="{E9B65E81-1C88-490F-B78C-C563D3E1E1E5}" dt="2024-05-08T06:34:50.053" v="4740" actId="20577"/>
        <pc:sldMkLst>
          <pc:docMk/>
          <pc:sldMk cId="2518961837" sldId="272"/>
        </pc:sldMkLst>
        <pc:spChg chg="add mod">
          <ac:chgData name="Paul Flintham" userId="9c667512-4df2-4cd6-a38a-97a5a69da614" providerId="ADAL" clId="{E9B65E81-1C88-490F-B78C-C563D3E1E1E5}" dt="2024-04-08T13:33:22.850" v="3842" actId="207"/>
          <ac:spMkLst>
            <pc:docMk/>
            <pc:sldMk cId="2518961837" sldId="272"/>
            <ac:spMk id="2" creationId="{5D89D76F-F315-9DA2-259C-E768BAE2F78D}"/>
          </ac:spMkLst>
        </pc:spChg>
        <pc:spChg chg="add mod">
          <ac:chgData name="Paul Flintham" userId="9c667512-4df2-4cd6-a38a-97a5a69da614" providerId="ADAL" clId="{E9B65E81-1C88-490F-B78C-C563D3E1E1E5}" dt="2024-02-09T14:41:06.688" v="2759" actId="115"/>
          <ac:spMkLst>
            <pc:docMk/>
            <pc:sldMk cId="2518961837" sldId="272"/>
            <ac:spMk id="3" creationId="{161CBE20-30B3-BDAE-46F9-B881FC5E8C7A}"/>
          </ac:spMkLst>
        </pc:spChg>
        <pc:spChg chg="mod">
          <ac:chgData name="Paul Flintham" userId="9c667512-4df2-4cd6-a38a-97a5a69da614" providerId="ADAL" clId="{E9B65E81-1C88-490F-B78C-C563D3E1E1E5}" dt="2024-02-09T14:39:30.769" v="2697" actId="1076"/>
          <ac:spMkLst>
            <pc:docMk/>
            <pc:sldMk cId="2518961837" sldId="272"/>
            <ac:spMk id="4" creationId="{8B58C4DC-5255-5E8C-6889-9DCD3BCF78EC}"/>
          </ac:spMkLst>
        </pc:spChg>
        <pc:spChg chg="add mod">
          <ac:chgData name="Paul Flintham" userId="9c667512-4df2-4cd6-a38a-97a5a69da614" providerId="ADAL" clId="{E9B65E81-1C88-490F-B78C-C563D3E1E1E5}" dt="2024-04-08T13:33:26.722" v="3843" actId="207"/>
          <ac:spMkLst>
            <pc:docMk/>
            <pc:sldMk cId="2518961837" sldId="272"/>
            <ac:spMk id="6" creationId="{2126A7B7-7400-039C-C3B2-4F42B54CC635}"/>
          </ac:spMkLst>
        </pc:spChg>
        <pc:spChg chg="add mod">
          <ac:chgData name="Paul Flintham" userId="9c667512-4df2-4cd6-a38a-97a5a69da614" providerId="ADAL" clId="{E9B65E81-1C88-490F-B78C-C563D3E1E1E5}" dt="2024-05-08T06:34:46.682" v="4736" actId="20577"/>
          <ac:spMkLst>
            <pc:docMk/>
            <pc:sldMk cId="2518961837" sldId="272"/>
            <ac:spMk id="7" creationId="{459B18AD-BAC6-7C50-219A-2FEBEE8D84BE}"/>
          </ac:spMkLst>
        </pc:spChg>
        <pc:spChg chg="add mod">
          <ac:chgData name="Paul Flintham" userId="9c667512-4df2-4cd6-a38a-97a5a69da614" providerId="ADAL" clId="{E9B65E81-1C88-490F-B78C-C563D3E1E1E5}" dt="2024-04-08T13:33:29.729" v="3844" actId="207"/>
          <ac:spMkLst>
            <pc:docMk/>
            <pc:sldMk cId="2518961837" sldId="272"/>
            <ac:spMk id="8" creationId="{43E9115D-0DF2-1127-C62A-DFF94C2A896C}"/>
          </ac:spMkLst>
        </pc:spChg>
        <pc:spChg chg="add mod">
          <ac:chgData name="Paul Flintham" userId="9c667512-4df2-4cd6-a38a-97a5a69da614" providerId="ADAL" clId="{E9B65E81-1C88-490F-B78C-C563D3E1E1E5}" dt="2024-05-08T06:34:50.053" v="4740" actId="20577"/>
          <ac:spMkLst>
            <pc:docMk/>
            <pc:sldMk cId="2518961837" sldId="272"/>
            <ac:spMk id="9" creationId="{3927DC98-613C-2E99-3E4E-26DB109B633E}"/>
          </ac:spMkLst>
        </pc:spChg>
        <pc:spChg chg="add mod">
          <ac:chgData name="Paul Flintham" userId="9c667512-4df2-4cd6-a38a-97a5a69da614" providerId="ADAL" clId="{E9B65E81-1C88-490F-B78C-C563D3E1E1E5}" dt="2024-04-08T13:33:32.391" v="3845" actId="207"/>
          <ac:spMkLst>
            <pc:docMk/>
            <pc:sldMk cId="2518961837" sldId="272"/>
            <ac:spMk id="10" creationId="{1B6C061E-91E5-90DF-1D53-EF1DBC34FD83}"/>
          </ac:spMkLst>
        </pc:spChg>
        <pc:spChg chg="add mod">
          <ac:chgData name="Paul Flintham" userId="9c667512-4df2-4cd6-a38a-97a5a69da614" providerId="ADAL" clId="{E9B65E81-1C88-490F-B78C-C563D3E1E1E5}" dt="2024-05-08T06:34:40.036" v="4732" actId="20577"/>
          <ac:spMkLst>
            <pc:docMk/>
            <pc:sldMk cId="2518961837" sldId="272"/>
            <ac:spMk id="15" creationId="{9E786D5D-9DA9-0AF0-6ACE-88B9CAA2D0C9}"/>
          </ac:spMkLst>
        </pc:spChg>
        <pc:picChg chg="add mod">
          <ac:chgData name="Paul Flintham" userId="9c667512-4df2-4cd6-a38a-97a5a69da614" providerId="ADAL" clId="{E9B65E81-1C88-490F-B78C-C563D3E1E1E5}" dt="2024-02-09T14:39:54.127" v="2724" actId="1076"/>
          <ac:picMkLst>
            <pc:docMk/>
            <pc:sldMk cId="2518961837" sldId="272"/>
            <ac:picMk id="5" creationId="{829F4715-726D-A0DE-1142-0214F7FAF5D8}"/>
          </ac:picMkLst>
        </pc:picChg>
        <pc:picChg chg="add mod">
          <ac:chgData name="Paul Flintham" userId="9c667512-4df2-4cd6-a38a-97a5a69da614" providerId="ADAL" clId="{E9B65E81-1C88-490F-B78C-C563D3E1E1E5}" dt="2024-02-09T14:23:03.703" v="2451" actId="1076"/>
          <ac:picMkLst>
            <pc:docMk/>
            <pc:sldMk cId="2518961837" sldId="272"/>
            <ac:picMk id="11" creationId="{CA2CF92F-81A9-3269-E0F4-C31BBDBEAC00}"/>
          </ac:picMkLst>
        </pc:picChg>
        <pc:picChg chg="add del mod">
          <ac:chgData name="Paul Flintham" userId="9c667512-4df2-4cd6-a38a-97a5a69da614" providerId="ADAL" clId="{E9B65E81-1C88-490F-B78C-C563D3E1E1E5}" dt="2024-02-09T14:16:13.916" v="2332" actId="478"/>
          <ac:picMkLst>
            <pc:docMk/>
            <pc:sldMk cId="2518961837" sldId="272"/>
            <ac:picMk id="13" creationId="{39879CDE-EA6F-F8D9-3C5D-01B289BD16F7}"/>
          </ac:picMkLst>
        </pc:picChg>
        <pc:picChg chg="add mod">
          <ac:chgData name="Paul Flintham" userId="9c667512-4df2-4cd6-a38a-97a5a69da614" providerId="ADAL" clId="{E9B65E81-1C88-490F-B78C-C563D3E1E1E5}" dt="2024-02-09T14:39:37.677" v="2701" actId="1076"/>
          <ac:picMkLst>
            <pc:docMk/>
            <pc:sldMk cId="2518961837" sldId="272"/>
            <ac:picMk id="17" creationId="{1BDC2DBD-7179-A232-ED83-43099CDDDB22}"/>
          </ac:picMkLst>
        </pc:picChg>
      </pc:sldChg>
      <pc:sldChg chg="addSp modSp add mod ord">
        <pc:chgData name="Paul Flintham" userId="9c667512-4df2-4cd6-a38a-97a5a69da614" providerId="ADAL" clId="{E9B65E81-1C88-490F-B78C-C563D3E1E1E5}" dt="2024-05-08T08:57:02.548" v="5004" actId="404"/>
        <pc:sldMkLst>
          <pc:docMk/>
          <pc:sldMk cId="1982407946" sldId="273"/>
        </pc:sldMkLst>
        <pc:spChg chg="mod">
          <ac:chgData name="Paul Flintham" userId="9c667512-4df2-4cd6-a38a-97a5a69da614" providerId="ADAL" clId="{E9B65E81-1C88-490F-B78C-C563D3E1E1E5}" dt="2024-04-08T13:00:53.334" v="2908" actId="1076"/>
          <ac:spMkLst>
            <pc:docMk/>
            <pc:sldMk cId="1982407946" sldId="273"/>
            <ac:spMk id="4" creationId="{518CA786-FC36-FA97-104E-16E8587CC333}"/>
          </ac:spMkLst>
        </pc:spChg>
        <pc:spChg chg="add mod">
          <ac:chgData name="Paul Flintham" userId="9c667512-4df2-4cd6-a38a-97a5a69da614" providerId="ADAL" clId="{E9B65E81-1C88-490F-B78C-C563D3E1E1E5}" dt="2024-04-08T13:04:41.795" v="3128" actId="404"/>
          <ac:spMkLst>
            <pc:docMk/>
            <pc:sldMk cId="1982407946" sldId="273"/>
            <ac:spMk id="5" creationId="{09635500-E204-74F6-87FB-E938314384AA}"/>
          </ac:spMkLst>
        </pc:spChg>
        <pc:spChg chg="add mod">
          <ac:chgData name="Paul Flintham" userId="9c667512-4df2-4cd6-a38a-97a5a69da614" providerId="ADAL" clId="{E9B65E81-1C88-490F-B78C-C563D3E1E1E5}" dt="2024-05-08T08:56:46.087" v="5002" actId="115"/>
          <ac:spMkLst>
            <pc:docMk/>
            <pc:sldMk cId="1982407946" sldId="273"/>
            <ac:spMk id="7" creationId="{8450A85B-95DF-DD7B-94B4-E331E30883AA}"/>
          </ac:spMkLst>
        </pc:spChg>
        <pc:spChg chg="add mod">
          <ac:chgData name="Paul Flintham" userId="9c667512-4df2-4cd6-a38a-97a5a69da614" providerId="ADAL" clId="{E9B65E81-1C88-490F-B78C-C563D3E1E1E5}" dt="2024-05-08T06:35:16.474" v="4756" actId="20577"/>
          <ac:spMkLst>
            <pc:docMk/>
            <pc:sldMk cId="1982407946" sldId="273"/>
            <ac:spMk id="10" creationId="{4DF92DCC-4FEB-8C45-34CE-B2A65AF558DB}"/>
          </ac:spMkLst>
        </pc:spChg>
        <pc:spChg chg="add mod">
          <ac:chgData name="Paul Flintham" userId="9c667512-4df2-4cd6-a38a-97a5a69da614" providerId="ADAL" clId="{E9B65E81-1C88-490F-B78C-C563D3E1E1E5}" dt="2024-04-08T13:04:58.671" v="3134" actId="404"/>
          <ac:spMkLst>
            <pc:docMk/>
            <pc:sldMk cId="1982407946" sldId="273"/>
            <ac:spMk id="12" creationId="{8728853C-C029-05CF-BB07-D7593B9A6637}"/>
          </ac:spMkLst>
        </pc:spChg>
        <pc:spChg chg="add mod">
          <ac:chgData name="Paul Flintham" userId="9c667512-4df2-4cd6-a38a-97a5a69da614" providerId="ADAL" clId="{E9B65E81-1C88-490F-B78C-C563D3E1E1E5}" dt="2024-05-08T08:57:02.548" v="5004" actId="404"/>
          <ac:spMkLst>
            <pc:docMk/>
            <pc:sldMk cId="1982407946" sldId="273"/>
            <ac:spMk id="15" creationId="{91CE8393-79F6-026D-27FC-749676CCB4CA}"/>
          </ac:spMkLst>
        </pc:spChg>
        <pc:spChg chg="add mod">
          <ac:chgData name="Paul Flintham" userId="9c667512-4df2-4cd6-a38a-97a5a69da614" providerId="ADAL" clId="{E9B65E81-1C88-490F-B78C-C563D3E1E1E5}" dt="2024-05-08T08:56:49.201" v="5003" actId="1076"/>
          <ac:spMkLst>
            <pc:docMk/>
            <pc:sldMk cId="1982407946" sldId="273"/>
            <ac:spMk id="16" creationId="{241F2078-8D11-C1AC-0FF5-5CAF2D89C964}"/>
          </ac:spMkLst>
        </pc:spChg>
        <pc:spChg chg="add mod">
          <ac:chgData name="Paul Flintham" userId="9c667512-4df2-4cd6-a38a-97a5a69da614" providerId="ADAL" clId="{E9B65E81-1C88-490F-B78C-C563D3E1E1E5}" dt="2024-04-08T13:27:35.755" v="3725" actId="1076"/>
          <ac:spMkLst>
            <pc:docMk/>
            <pc:sldMk cId="1982407946" sldId="273"/>
            <ac:spMk id="17" creationId="{476200A2-F774-1D8E-689A-BDF8368D06EA}"/>
          </ac:spMkLst>
        </pc:spChg>
        <pc:spChg chg="add mod">
          <ac:chgData name="Paul Flintham" userId="9c667512-4df2-4cd6-a38a-97a5a69da614" providerId="ADAL" clId="{E9B65E81-1C88-490F-B78C-C563D3E1E1E5}" dt="2024-04-08T13:27:40.631" v="3727" actId="1076"/>
          <ac:spMkLst>
            <pc:docMk/>
            <pc:sldMk cId="1982407946" sldId="273"/>
            <ac:spMk id="18" creationId="{7F651DCC-475A-8D6F-5508-5627AB23D67C}"/>
          </ac:spMkLst>
        </pc:spChg>
        <pc:picChg chg="add mod">
          <ac:chgData name="Paul Flintham" userId="9c667512-4df2-4cd6-a38a-97a5a69da614" providerId="ADAL" clId="{E9B65E81-1C88-490F-B78C-C563D3E1E1E5}" dt="2024-04-08T13:00:36.607" v="2903"/>
          <ac:picMkLst>
            <pc:docMk/>
            <pc:sldMk cId="1982407946" sldId="273"/>
            <ac:picMk id="2" creationId="{879B3176-59F7-B2E0-97BA-BC8F1D0137AC}"/>
          </ac:picMkLst>
        </pc:picChg>
        <pc:picChg chg="add mod">
          <ac:chgData name="Paul Flintham" userId="9c667512-4df2-4cd6-a38a-97a5a69da614" providerId="ADAL" clId="{E9B65E81-1C88-490F-B78C-C563D3E1E1E5}" dt="2024-04-08T13:04:47.392" v="3131" actId="1076"/>
          <ac:picMkLst>
            <pc:docMk/>
            <pc:sldMk cId="1982407946" sldId="273"/>
            <ac:picMk id="8" creationId="{C0C2358D-D342-C39F-2457-1BCDF1AF2823}"/>
          </ac:picMkLst>
        </pc:picChg>
        <pc:picChg chg="add mod">
          <ac:chgData name="Paul Flintham" userId="9c667512-4df2-4cd6-a38a-97a5a69da614" providerId="ADAL" clId="{E9B65E81-1C88-490F-B78C-C563D3E1E1E5}" dt="2024-04-08T13:05:00.702" v="3135" actId="1076"/>
          <ac:picMkLst>
            <pc:docMk/>
            <pc:sldMk cId="1982407946" sldId="273"/>
            <ac:picMk id="13" creationId="{00F52796-DDDC-4FAD-272B-10774B621E2F}"/>
          </ac:picMkLst>
        </pc:picChg>
      </pc:sldChg>
      <pc:sldChg chg="addSp delSp modSp add mod">
        <pc:chgData name="Paul Flintham" userId="9c667512-4df2-4cd6-a38a-97a5a69da614" providerId="ADAL" clId="{E9B65E81-1C88-490F-B78C-C563D3E1E1E5}" dt="2024-05-08T06:36:29.226" v="4785" actId="20577"/>
        <pc:sldMkLst>
          <pc:docMk/>
          <pc:sldMk cId="3326164494" sldId="274"/>
        </pc:sldMkLst>
        <pc:spChg chg="del">
          <ac:chgData name="Paul Flintham" userId="9c667512-4df2-4cd6-a38a-97a5a69da614" providerId="ADAL" clId="{E9B65E81-1C88-490F-B78C-C563D3E1E1E5}" dt="2024-04-08T13:08:09.118" v="3160" actId="478"/>
          <ac:spMkLst>
            <pc:docMk/>
            <pc:sldMk cId="3326164494" sldId="274"/>
            <ac:spMk id="4" creationId="{FBAE707E-8D43-579F-8E59-41167A33F217}"/>
          </ac:spMkLst>
        </pc:spChg>
        <pc:spChg chg="add mod">
          <ac:chgData name="Paul Flintham" userId="9c667512-4df2-4cd6-a38a-97a5a69da614" providerId="ADAL" clId="{E9B65E81-1C88-490F-B78C-C563D3E1E1E5}" dt="2024-04-08T13:09:07.910" v="3162"/>
          <ac:spMkLst>
            <pc:docMk/>
            <pc:sldMk cId="3326164494" sldId="274"/>
            <ac:spMk id="5" creationId="{7B075472-6117-DDDB-919D-2618716F6294}"/>
          </ac:spMkLst>
        </pc:spChg>
        <pc:spChg chg="add mod">
          <ac:chgData name="Paul Flintham" userId="9c667512-4df2-4cd6-a38a-97a5a69da614" providerId="ADAL" clId="{E9B65E81-1C88-490F-B78C-C563D3E1E1E5}" dt="2024-04-08T13:09:07.910" v="3162"/>
          <ac:spMkLst>
            <pc:docMk/>
            <pc:sldMk cId="3326164494" sldId="274"/>
            <ac:spMk id="6" creationId="{788C7902-6526-06A6-AA35-6C4FEFADAADE}"/>
          </ac:spMkLst>
        </pc:spChg>
        <pc:spChg chg="add mod">
          <ac:chgData name="Paul Flintham" userId="9c667512-4df2-4cd6-a38a-97a5a69da614" providerId="ADAL" clId="{E9B65E81-1C88-490F-B78C-C563D3E1E1E5}" dt="2024-04-08T13:09:07.910" v="3162"/>
          <ac:spMkLst>
            <pc:docMk/>
            <pc:sldMk cId="3326164494" sldId="274"/>
            <ac:spMk id="7" creationId="{117DDF02-30E8-EC86-6852-F86F55EE84CD}"/>
          </ac:spMkLst>
        </pc:spChg>
        <pc:spChg chg="add mod">
          <ac:chgData name="Paul Flintham" userId="9c667512-4df2-4cd6-a38a-97a5a69da614" providerId="ADAL" clId="{E9B65E81-1C88-490F-B78C-C563D3E1E1E5}" dt="2024-04-08T13:14:31.730" v="3169" actId="948"/>
          <ac:spMkLst>
            <pc:docMk/>
            <pc:sldMk cId="3326164494" sldId="274"/>
            <ac:spMk id="9" creationId="{EF7BE0E8-EB8D-B34A-5541-47E5C245C551}"/>
          </ac:spMkLst>
        </pc:spChg>
        <pc:spChg chg="add mod ord">
          <ac:chgData name="Paul Flintham" userId="9c667512-4df2-4cd6-a38a-97a5a69da614" providerId="ADAL" clId="{E9B65E81-1C88-490F-B78C-C563D3E1E1E5}" dt="2024-05-08T06:36:23.335" v="4783" actId="166"/>
          <ac:spMkLst>
            <pc:docMk/>
            <pc:sldMk cId="3326164494" sldId="274"/>
            <ac:spMk id="11" creationId="{105856EE-8D14-EC83-3734-14400CF99375}"/>
          </ac:spMkLst>
        </pc:spChg>
        <pc:spChg chg="add mod">
          <ac:chgData name="Paul Flintham" userId="9c667512-4df2-4cd6-a38a-97a5a69da614" providerId="ADAL" clId="{E9B65E81-1C88-490F-B78C-C563D3E1E1E5}" dt="2024-04-08T13:18:39.199" v="3224" actId="1076"/>
          <ac:spMkLst>
            <pc:docMk/>
            <pc:sldMk cId="3326164494" sldId="274"/>
            <ac:spMk id="15" creationId="{B3B5FA9D-1190-85D6-57C6-DF44D406BCC5}"/>
          </ac:spMkLst>
        </pc:spChg>
        <pc:spChg chg="add mod">
          <ac:chgData name="Paul Flintham" userId="9c667512-4df2-4cd6-a38a-97a5a69da614" providerId="ADAL" clId="{E9B65E81-1C88-490F-B78C-C563D3E1E1E5}" dt="2024-05-08T06:36:29.226" v="4785" actId="20577"/>
          <ac:spMkLst>
            <pc:docMk/>
            <pc:sldMk cId="3326164494" sldId="274"/>
            <ac:spMk id="18" creationId="{7B88FA64-0CCB-1EBD-2A10-79B4E9D91DB7}"/>
          </ac:spMkLst>
        </pc:spChg>
        <pc:spChg chg="add mod">
          <ac:chgData name="Paul Flintham" userId="9c667512-4df2-4cd6-a38a-97a5a69da614" providerId="ADAL" clId="{E9B65E81-1C88-490F-B78C-C563D3E1E1E5}" dt="2024-04-08T13:28:20.284" v="3740" actId="207"/>
          <ac:spMkLst>
            <pc:docMk/>
            <pc:sldMk cId="3326164494" sldId="274"/>
            <ac:spMk id="21" creationId="{380046A8-2E8F-8C2B-AA5D-0EC54C602423}"/>
          </ac:spMkLst>
        </pc:spChg>
        <pc:spChg chg="add mod">
          <ac:chgData name="Paul Flintham" userId="9c667512-4df2-4cd6-a38a-97a5a69da614" providerId="ADAL" clId="{E9B65E81-1C88-490F-B78C-C563D3E1E1E5}" dt="2024-04-08T13:28:13.811" v="3738" actId="1076"/>
          <ac:spMkLst>
            <pc:docMk/>
            <pc:sldMk cId="3326164494" sldId="274"/>
            <ac:spMk id="22" creationId="{676E37AF-513C-E276-AA6D-A1A8D4450500}"/>
          </ac:spMkLst>
        </pc:spChg>
        <pc:spChg chg="add del mod">
          <ac:chgData name="Paul Flintham" userId="9c667512-4df2-4cd6-a38a-97a5a69da614" providerId="ADAL" clId="{E9B65E81-1C88-490F-B78C-C563D3E1E1E5}" dt="2024-04-08T13:28:24.062" v="3741" actId="478"/>
          <ac:spMkLst>
            <pc:docMk/>
            <pc:sldMk cId="3326164494" sldId="274"/>
            <ac:spMk id="23" creationId="{2CD2E4CB-EED3-52A9-2A99-3ED7D5B453C8}"/>
          </ac:spMkLst>
        </pc:spChg>
        <pc:graphicFrameChg chg="add mod">
          <ac:chgData name="Paul Flintham" userId="9c667512-4df2-4cd6-a38a-97a5a69da614" providerId="ADAL" clId="{E9B65E81-1C88-490F-B78C-C563D3E1E1E5}" dt="2024-04-08T13:09:05.608" v="3161"/>
          <ac:graphicFrameMkLst>
            <pc:docMk/>
            <pc:sldMk cId="3326164494" sldId="274"/>
            <ac:graphicFrameMk id="2" creationId="{9921F7F7-4AD7-59FC-7F20-91700D6D4828}"/>
          </ac:graphicFrameMkLst>
        </pc:graphicFrameChg>
        <pc:graphicFrameChg chg="add mod">
          <ac:chgData name="Paul Flintham" userId="9c667512-4df2-4cd6-a38a-97a5a69da614" providerId="ADAL" clId="{E9B65E81-1C88-490F-B78C-C563D3E1E1E5}" dt="2024-04-08T13:09:05.608" v="3161"/>
          <ac:graphicFrameMkLst>
            <pc:docMk/>
            <pc:sldMk cId="3326164494" sldId="274"/>
            <ac:graphicFrameMk id="3" creationId="{6A9702B7-863A-9132-454E-67194E0E6CE2}"/>
          </ac:graphicFrameMkLst>
        </pc:graphicFrameChg>
        <pc:picChg chg="add mod">
          <ac:chgData name="Paul Flintham" userId="9c667512-4df2-4cd6-a38a-97a5a69da614" providerId="ADAL" clId="{E9B65E81-1C88-490F-B78C-C563D3E1E1E5}" dt="2024-04-08T13:18:08.915" v="3212" actId="1076"/>
          <ac:picMkLst>
            <pc:docMk/>
            <pc:sldMk cId="3326164494" sldId="274"/>
            <ac:picMk id="13" creationId="{7C34B250-83EE-5F5A-FBD2-3984B044662A}"/>
          </ac:picMkLst>
        </pc:picChg>
        <pc:picChg chg="add mod">
          <ac:chgData name="Paul Flintham" userId="9c667512-4df2-4cd6-a38a-97a5a69da614" providerId="ADAL" clId="{E9B65E81-1C88-490F-B78C-C563D3E1E1E5}" dt="2024-04-08T13:18:44.779" v="3226" actId="1076"/>
          <ac:picMkLst>
            <pc:docMk/>
            <pc:sldMk cId="3326164494" sldId="274"/>
            <ac:picMk id="16" creationId="{CF89A60E-3D5B-3531-C0B5-4AC4827F43FE}"/>
          </ac:picMkLst>
        </pc:picChg>
        <pc:picChg chg="add mod">
          <ac:chgData name="Paul Flintham" userId="9c667512-4df2-4cd6-a38a-97a5a69da614" providerId="ADAL" clId="{E9B65E81-1C88-490F-B78C-C563D3E1E1E5}" dt="2024-04-08T13:19:36.193" v="3237" actId="1076"/>
          <ac:picMkLst>
            <pc:docMk/>
            <pc:sldMk cId="3326164494" sldId="274"/>
            <ac:picMk id="20" creationId="{986DE326-B60D-85F9-6333-41660AA88EBD}"/>
          </ac:picMkLst>
        </pc:picChg>
        <pc:picChg chg="add mod">
          <ac:chgData name="Paul Flintham" userId="9c667512-4df2-4cd6-a38a-97a5a69da614" providerId="ADAL" clId="{E9B65E81-1C88-490F-B78C-C563D3E1E1E5}" dt="2024-04-08T13:09:07.910" v="3162"/>
          <ac:picMkLst>
            <pc:docMk/>
            <pc:sldMk cId="3326164494" sldId="274"/>
            <ac:picMk id="1025" creationId="{AFDBBFF1-42B6-1375-FBB9-8A7D8B5B78BC}"/>
          </ac:picMkLst>
        </pc:picChg>
        <pc:picChg chg="add mod">
          <ac:chgData name="Paul Flintham" userId="9c667512-4df2-4cd6-a38a-97a5a69da614" providerId="ADAL" clId="{E9B65E81-1C88-490F-B78C-C563D3E1E1E5}" dt="2024-04-08T13:09:07.910" v="3162"/>
          <ac:picMkLst>
            <pc:docMk/>
            <pc:sldMk cId="3326164494" sldId="274"/>
            <ac:picMk id="1026" creationId="{4872041E-AFF6-BFFB-3B4D-928DA058F017}"/>
          </ac:picMkLst>
        </pc:picChg>
        <pc:picChg chg="add mod">
          <ac:chgData name="Paul Flintham" userId="9c667512-4df2-4cd6-a38a-97a5a69da614" providerId="ADAL" clId="{E9B65E81-1C88-490F-B78C-C563D3E1E1E5}" dt="2024-04-08T13:09:07.910" v="3162"/>
          <ac:picMkLst>
            <pc:docMk/>
            <pc:sldMk cId="3326164494" sldId="274"/>
            <ac:picMk id="1027" creationId="{1BB7A15C-09AF-A762-61D2-DD06CAACE6EC}"/>
          </ac:picMkLst>
        </pc:picChg>
        <pc:picChg chg="add mod">
          <ac:chgData name="Paul Flintham" userId="9c667512-4df2-4cd6-a38a-97a5a69da614" providerId="ADAL" clId="{E9B65E81-1C88-490F-B78C-C563D3E1E1E5}" dt="2024-04-08T13:09:07.910" v="3162"/>
          <ac:picMkLst>
            <pc:docMk/>
            <pc:sldMk cId="3326164494" sldId="274"/>
            <ac:picMk id="1028" creationId="{38DF6D02-392B-A46C-E319-102A353E5D28}"/>
          </ac:picMkLst>
        </pc:picChg>
        <pc:picChg chg="add mod">
          <ac:chgData name="Paul Flintham" userId="9c667512-4df2-4cd6-a38a-97a5a69da614" providerId="ADAL" clId="{E9B65E81-1C88-490F-B78C-C563D3E1E1E5}" dt="2024-04-08T13:09:07.910" v="3162"/>
          <ac:picMkLst>
            <pc:docMk/>
            <pc:sldMk cId="3326164494" sldId="274"/>
            <ac:picMk id="1029" creationId="{AC723C9D-697C-1C4B-F8CF-C7A49BE5E2A8}"/>
          </ac:picMkLst>
        </pc:picChg>
        <pc:picChg chg="add mod">
          <ac:chgData name="Paul Flintham" userId="9c667512-4df2-4cd6-a38a-97a5a69da614" providerId="ADAL" clId="{E9B65E81-1C88-490F-B78C-C563D3E1E1E5}" dt="2024-04-08T13:09:07.910" v="3162"/>
          <ac:picMkLst>
            <pc:docMk/>
            <pc:sldMk cId="3326164494" sldId="274"/>
            <ac:picMk id="1030" creationId="{5CBC4F2A-D269-142F-1973-11EF741911BC}"/>
          </ac:picMkLst>
        </pc:picChg>
      </pc:sldChg>
      <pc:sldChg chg="addSp delSp modSp new mod modClrScheme chgLayout">
        <pc:chgData name="Paul Flintham" userId="9c667512-4df2-4cd6-a38a-97a5a69da614" providerId="ADAL" clId="{E9B65E81-1C88-490F-B78C-C563D3E1E1E5}" dt="2024-04-08T13:28:45.212" v="3745" actId="207"/>
        <pc:sldMkLst>
          <pc:docMk/>
          <pc:sldMk cId="3436505661" sldId="275"/>
        </pc:sldMkLst>
        <pc:spChg chg="del">
          <ac:chgData name="Paul Flintham" userId="9c667512-4df2-4cd6-a38a-97a5a69da614" providerId="ADAL" clId="{E9B65E81-1C88-490F-B78C-C563D3E1E1E5}" dt="2024-02-09T11:30:54.045" v="288" actId="700"/>
          <ac:spMkLst>
            <pc:docMk/>
            <pc:sldMk cId="3436505661" sldId="275"/>
            <ac:spMk id="2" creationId="{14020D0E-02B4-B5B2-557D-02F98721FBDF}"/>
          </ac:spMkLst>
        </pc:spChg>
        <pc:spChg chg="del">
          <ac:chgData name="Paul Flintham" userId="9c667512-4df2-4cd6-a38a-97a5a69da614" providerId="ADAL" clId="{E9B65E81-1C88-490F-B78C-C563D3E1E1E5}" dt="2024-02-09T11:30:54.045" v="288" actId="700"/>
          <ac:spMkLst>
            <pc:docMk/>
            <pc:sldMk cId="3436505661" sldId="275"/>
            <ac:spMk id="3" creationId="{7808B150-B584-1A25-9E3B-CF85272E64D8}"/>
          </ac:spMkLst>
        </pc:spChg>
        <pc:spChg chg="add mod">
          <ac:chgData name="Paul Flintham" userId="9c667512-4df2-4cd6-a38a-97a5a69da614" providerId="ADAL" clId="{E9B65E81-1C88-490F-B78C-C563D3E1E1E5}" dt="2024-02-09T11:33:19.983" v="295" actId="207"/>
          <ac:spMkLst>
            <pc:docMk/>
            <pc:sldMk cId="3436505661" sldId="275"/>
            <ac:spMk id="5" creationId="{05D5354A-1630-FC46-C5A5-D95404B4BC5C}"/>
          </ac:spMkLst>
        </pc:spChg>
        <pc:spChg chg="add mod">
          <ac:chgData name="Paul Flintham" userId="9c667512-4df2-4cd6-a38a-97a5a69da614" providerId="ADAL" clId="{E9B65E81-1C88-490F-B78C-C563D3E1E1E5}" dt="2024-02-09T11:33:56.088" v="342" actId="1076"/>
          <ac:spMkLst>
            <pc:docMk/>
            <pc:sldMk cId="3436505661" sldId="275"/>
            <ac:spMk id="6" creationId="{27EB346E-849B-0434-F598-7710FB241813}"/>
          </ac:spMkLst>
        </pc:spChg>
        <pc:spChg chg="add mod">
          <ac:chgData name="Paul Flintham" userId="9c667512-4df2-4cd6-a38a-97a5a69da614" providerId="ADAL" clId="{E9B65E81-1C88-490F-B78C-C563D3E1E1E5}" dt="2024-02-09T11:34:31.320" v="416" actId="1076"/>
          <ac:spMkLst>
            <pc:docMk/>
            <pc:sldMk cId="3436505661" sldId="275"/>
            <ac:spMk id="7" creationId="{63093E0D-F919-4F20-7F9A-29DD0845CAC0}"/>
          </ac:spMkLst>
        </pc:spChg>
        <pc:spChg chg="add mod">
          <ac:chgData name="Paul Flintham" userId="9c667512-4df2-4cd6-a38a-97a5a69da614" providerId="ADAL" clId="{E9B65E81-1C88-490F-B78C-C563D3E1E1E5}" dt="2024-02-09T11:35:46.739" v="483" actId="207"/>
          <ac:spMkLst>
            <pc:docMk/>
            <pc:sldMk cId="3436505661" sldId="275"/>
            <ac:spMk id="10" creationId="{8FFDDDA5-4C60-2F35-8480-24A6DC142DAD}"/>
          </ac:spMkLst>
        </pc:spChg>
        <pc:spChg chg="add mod">
          <ac:chgData name="Paul Flintham" userId="9c667512-4df2-4cd6-a38a-97a5a69da614" providerId="ADAL" clId="{E9B65E81-1C88-490F-B78C-C563D3E1E1E5}" dt="2024-02-09T11:35:42.111" v="482" actId="20577"/>
          <ac:spMkLst>
            <pc:docMk/>
            <pc:sldMk cId="3436505661" sldId="275"/>
            <ac:spMk id="12" creationId="{9B973A2E-2305-DDFD-E2F3-CF8E1C7C3440}"/>
          </ac:spMkLst>
        </pc:spChg>
        <pc:spChg chg="add mod">
          <ac:chgData name="Paul Flintham" userId="9c667512-4df2-4cd6-a38a-97a5a69da614" providerId="ADAL" clId="{E9B65E81-1C88-490F-B78C-C563D3E1E1E5}" dt="2024-02-09T11:36:32.774" v="584" actId="20577"/>
          <ac:spMkLst>
            <pc:docMk/>
            <pc:sldMk cId="3436505661" sldId="275"/>
            <ac:spMk id="13" creationId="{D2FA74D0-0660-98C6-669B-673D6D3701C8}"/>
          </ac:spMkLst>
        </pc:spChg>
        <pc:spChg chg="add mod">
          <ac:chgData name="Paul Flintham" userId="9c667512-4df2-4cd6-a38a-97a5a69da614" providerId="ADAL" clId="{E9B65E81-1C88-490F-B78C-C563D3E1E1E5}" dt="2024-04-08T13:28:40.311" v="3744" actId="207"/>
          <ac:spMkLst>
            <pc:docMk/>
            <pc:sldMk cId="3436505661" sldId="275"/>
            <ac:spMk id="14" creationId="{B600300A-F165-F7D4-1B84-E6A87DA2FC95}"/>
          </ac:spMkLst>
        </pc:spChg>
        <pc:spChg chg="add mod">
          <ac:chgData name="Paul Flintham" userId="9c667512-4df2-4cd6-a38a-97a5a69da614" providerId="ADAL" clId="{E9B65E81-1C88-490F-B78C-C563D3E1E1E5}" dt="2024-04-08T13:28:45.212" v="3745" actId="207"/>
          <ac:spMkLst>
            <pc:docMk/>
            <pc:sldMk cId="3436505661" sldId="275"/>
            <ac:spMk id="15" creationId="{006A1514-C6B1-801C-025E-DDEBD913397D}"/>
          </ac:spMkLst>
        </pc:spChg>
        <pc:picChg chg="add mod">
          <ac:chgData name="Paul Flintham" userId="9c667512-4df2-4cd6-a38a-97a5a69da614" providerId="ADAL" clId="{E9B65E81-1C88-490F-B78C-C563D3E1E1E5}" dt="2024-02-09T11:34:43.341" v="420" actId="1076"/>
          <ac:picMkLst>
            <pc:docMk/>
            <pc:sldMk cId="3436505661" sldId="275"/>
            <ac:picMk id="8" creationId="{05F8AA09-7A14-A3FC-3ECB-08AE73C3F4B5}"/>
          </ac:picMkLst>
        </pc:picChg>
      </pc:sldChg>
      <pc:sldChg chg="addSp delSp modSp add mod">
        <pc:chgData name="Paul Flintham" userId="9c667512-4df2-4cd6-a38a-97a5a69da614" providerId="ADAL" clId="{E9B65E81-1C88-490F-B78C-C563D3E1E1E5}" dt="2024-04-08T13:28:53.766" v="3747" actId="207"/>
        <pc:sldMkLst>
          <pc:docMk/>
          <pc:sldMk cId="2756276078" sldId="276"/>
        </pc:sldMkLst>
        <pc:spChg chg="add mod">
          <ac:chgData name="Paul Flintham" userId="9c667512-4df2-4cd6-a38a-97a5a69da614" providerId="ADAL" clId="{E9B65E81-1C88-490F-B78C-C563D3E1E1E5}" dt="2024-02-09T11:39:53.818" v="593" actId="1076"/>
          <ac:spMkLst>
            <pc:docMk/>
            <pc:sldMk cId="2756276078" sldId="276"/>
            <ac:spMk id="3" creationId="{D6F282E6-0258-DA1F-03AA-699CEDB14693}"/>
          </ac:spMkLst>
        </pc:spChg>
        <pc:spChg chg="add mod">
          <ac:chgData name="Paul Flintham" userId="9c667512-4df2-4cd6-a38a-97a5a69da614" providerId="ADAL" clId="{E9B65E81-1C88-490F-B78C-C563D3E1E1E5}" dt="2024-02-09T11:40:18.450" v="601" actId="20577"/>
          <ac:spMkLst>
            <pc:docMk/>
            <pc:sldMk cId="2756276078" sldId="276"/>
            <ac:spMk id="5" creationId="{B025EB73-B455-F2BE-C405-1A08F83F3B7A}"/>
          </ac:spMkLst>
        </pc:spChg>
        <pc:spChg chg="add mod">
          <ac:chgData name="Paul Flintham" userId="9c667512-4df2-4cd6-a38a-97a5a69da614" providerId="ADAL" clId="{E9B65E81-1C88-490F-B78C-C563D3E1E1E5}" dt="2024-02-09T11:41:35.710" v="626" actId="20577"/>
          <ac:spMkLst>
            <pc:docMk/>
            <pc:sldMk cId="2756276078" sldId="276"/>
            <ac:spMk id="6" creationId="{68940DF6-2557-C4CE-DCE1-1566047D1B9D}"/>
          </ac:spMkLst>
        </pc:spChg>
        <pc:spChg chg="add mod">
          <ac:chgData name="Paul Flintham" userId="9c667512-4df2-4cd6-a38a-97a5a69da614" providerId="ADAL" clId="{E9B65E81-1C88-490F-B78C-C563D3E1E1E5}" dt="2024-02-09T11:41:26.129" v="620" actId="20577"/>
          <ac:spMkLst>
            <pc:docMk/>
            <pc:sldMk cId="2756276078" sldId="276"/>
            <ac:spMk id="7" creationId="{C7D8FB96-18D6-7264-0F15-ADABEB8EBCAB}"/>
          </ac:spMkLst>
        </pc:spChg>
        <pc:spChg chg="add mod">
          <ac:chgData name="Paul Flintham" userId="9c667512-4df2-4cd6-a38a-97a5a69da614" providerId="ADAL" clId="{E9B65E81-1C88-490F-B78C-C563D3E1E1E5}" dt="2024-02-09T11:41:14.436" v="612" actId="20577"/>
          <ac:spMkLst>
            <pc:docMk/>
            <pc:sldMk cId="2756276078" sldId="276"/>
            <ac:spMk id="8" creationId="{6C7BF255-BD46-565E-D980-75974F0AB6CD}"/>
          </ac:spMkLst>
        </pc:spChg>
        <pc:spChg chg="add del mod">
          <ac:chgData name="Paul Flintham" userId="9c667512-4df2-4cd6-a38a-97a5a69da614" providerId="ADAL" clId="{E9B65E81-1C88-490F-B78C-C563D3E1E1E5}" dt="2024-02-09T11:41:43.306" v="629" actId="6549"/>
          <ac:spMkLst>
            <pc:docMk/>
            <pc:sldMk cId="2756276078" sldId="276"/>
            <ac:spMk id="9" creationId="{6743F7CA-68F6-CD1E-0651-E0B2063C2239}"/>
          </ac:spMkLst>
        </pc:spChg>
        <pc:spChg chg="add mod">
          <ac:chgData name="Paul Flintham" userId="9c667512-4df2-4cd6-a38a-97a5a69da614" providerId="ADAL" clId="{E9B65E81-1C88-490F-B78C-C563D3E1E1E5}" dt="2024-02-09T11:41:19.344" v="616" actId="20577"/>
          <ac:spMkLst>
            <pc:docMk/>
            <pc:sldMk cId="2756276078" sldId="276"/>
            <ac:spMk id="10" creationId="{D58E59B8-351D-7AF5-E66B-6AA80F959507}"/>
          </ac:spMkLst>
        </pc:spChg>
        <pc:spChg chg="add mod">
          <ac:chgData name="Paul Flintham" userId="9c667512-4df2-4cd6-a38a-97a5a69da614" providerId="ADAL" clId="{E9B65E81-1C88-490F-B78C-C563D3E1E1E5}" dt="2024-02-09T11:43:09.681" v="656" actId="20577"/>
          <ac:spMkLst>
            <pc:docMk/>
            <pc:sldMk cId="2756276078" sldId="276"/>
            <ac:spMk id="15" creationId="{80807E34-E906-47A3-A6C7-3071785912EB}"/>
          </ac:spMkLst>
        </pc:spChg>
        <pc:spChg chg="add mod">
          <ac:chgData name="Paul Flintham" userId="9c667512-4df2-4cd6-a38a-97a5a69da614" providerId="ADAL" clId="{E9B65E81-1C88-490F-B78C-C563D3E1E1E5}" dt="2024-04-08T13:28:49.951" v="3746" actId="207"/>
          <ac:spMkLst>
            <pc:docMk/>
            <pc:sldMk cId="2756276078" sldId="276"/>
            <ac:spMk id="18" creationId="{B308E528-4B8A-CB42-4286-800E2E9CEF34}"/>
          </ac:spMkLst>
        </pc:spChg>
        <pc:spChg chg="add mod">
          <ac:chgData name="Paul Flintham" userId="9c667512-4df2-4cd6-a38a-97a5a69da614" providerId="ADAL" clId="{E9B65E81-1C88-490F-B78C-C563D3E1E1E5}" dt="2024-04-08T13:28:53.766" v="3747" actId="207"/>
          <ac:spMkLst>
            <pc:docMk/>
            <pc:sldMk cId="2756276078" sldId="276"/>
            <ac:spMk id="19" creationId="{96A889C8-DE9A-78D9-9EE8-8566D2F139C4}"/>
          </ac:spMkLst>
        </pc:spChg>
        <pc:picChg chg="add mod">
          <ac:chgData name="Paul Flintham" userId="9c667512-4df2-4cd6-a38a-97a5a69da614" providerId="ADAL" clId="{E9B65E81-1C88-490F-B78C-C563D3E1E1E5}" dt="2024-02-09T11:52:05.203" v="680" actId="14100"/>
          <ac:picMkLst>
            <pc:docMk/>
            <pc:sldMk cId="2756276078" sldId="276"/>
            <ac:picMk id="13" creationId="{D73E3A1F-23AD-E113-F31D-16DF98375ED9}"/>
          </ac:picMkLst>
        </pc:picChg>
        <pc:picChg chg="add mod">
          <ac:chgData name="Paul Flintham" userId="9c667512-4df2-4cd6-a38a-97a5a69da614" providerId="ADAL" clId="{E9B65E81-1C88-490F-B78C-C563D3E1E1E5}" dt="2024-02-09T11:43:31.696" v="660" actId="1076"/>
          <ac:picMkLst>
            <pc:docMk/>
            <pc:sldMk cId="2756276078" sldId="276"/>
            <ac:picMk id="17" creationId="{04B13FD6-960B-7F33-1295-47F20243E421}"/>
          </ac:picMkLst>
        </pc:picChg>
        <pc:cxnChg chg="add mod">
          <ac:chgData name="Paul Flintham" userId="9c667512-4df2-4cd6-a38a-97a5a69da614" providerId="ADAL" clId="{E9B65E81-1C88-490F-B78C-C563D3E1E1E5}" dt="2024-02-09T11:40:36.522" v="603" actId="1076"/>
          <ac:cxnSpMkLst>
            <pc:docMk/>
            <pc:sldMk cId="2756276078" sldId="276"/>
            <ac:cxnSpMk id="11" creationId="{B281370B-92C7-956B-D624-1516BCADCB68}"/>
          </ac:cxnSpMkLst>
        </pc:cxnChg>
      </pc:sldChg>
      <pc:sldChg chg="addSp delSp modSp new mod ord">
        <pc:chgData name="Paul Flintham" userId="9c667512-4df2-4cd6-a38a-97a5a69da614" providerId="ADAL" clId="{E9B65E81-1C88-490F-B78C-C563D3E1E1E5}" dt="2024-05-03T14:48:02.641" v="4588" actId="478"/>
        <pc:sldMkLst>
          <pc:docMk/>
          <pc:sldMk cId="340779103" sldId="277"/>
        </pc:sldMkLst>
        <pc:spChg chg="add mod">
          <ac:chgData name="Paul Flintham" userId="9c667512-4df2-4cd6-a38a-97a5a69da614" providerId="ADAL" clId="{E9B65E81-1C88-490F-B78C-C563D3E1E1E5}" dt="2024-04-08T13:39:37.796" v="4162" actId="1076"/>
          <ac:spMkLst>
            <pc:docMk/>
            <pc:sldMk cId="340779103" sldId="277"/>
            <ac:spMk id="2" creationId="{14C96A87-CF85-3D9D-BD71-788F39F3F1C0}"/>
          </ac:spMkLst>
        </pc:spChg>
        <pc:spChg chg="add mod">
          <ac:chgData name="Paul Flintham" userId="9c667512-4df2-4cd6-a38a-97a5a69da614" providerId="ADAL" clId="{E9B65E81-1C88-490F-B78C-C563D3E1E1E5}" dt="2024-02-09T12:19:59.675" v="932" actId="1076"/>
          <ac:spMkLst>
            <pc:docMk/>
            <pc:sldMk cId="340779103" sldId="277"/>
            <ac:spMk id="3" creationId="{F38DEDED-D81E-85A5-F7F0-EFE025297F9A}"/>
          </ac:spMkLst>
        </pc:spChg>
        <pc:spChg chg="add mod">
          <ac:chgData name="Paul Flintham" userId="9c667512-4df2-4cd6-a38a-97a5a69da614" providerId="ADAL" clId="{E9B65E81-1C88-490F-B78C-C563D3E1E1E5}" dt="2024-04-08T13:39:41.929" v="4164" actId="1076"/>
          <ac:spMkLst>
            <pc:docMk/>
            <pc:sldMk cId="340779103" sldId="277"/>
            <ac:spMk id="5" creationId="{2B75E9CB-8C41-EBC5-FA58-137725FF168A}"/>
          </ac:spMkLst>
        </pc:spChg>
        <pc:spChg chg="add mod">
          <ac:chgData name="Paul Flintham" userId="9c667512-4df2-4cd6-a38a-97a5a69da614" providerId="ADAL" clId="{E9B65E81-1C88-490F-B78C-C563D3E1E1E5}" dt="2024-05-03T14:40:43.021" v="4459" actId="20577"/>
          <ac:spMkLst>
            <pc:docMk/>
            <pc:sldMk cId="340779103" sldId="277"/>
            <ac:spMk id="6" creationId="{EDC04CD4-1509-C790-8141-ACA721D0216A}"/>
          </ac:spMkLst>
        </pc:spChg>
        <pc:spChg chg="add mod">
          <ac:chgData name="Paul Flintham" userId="9c667512-4df2-4cd6-a38a-97a5a69da614" providerId="ADAL" clId="{E9B65E81-1C88-490F-B78C-C563D3E1E1E5}" dt="2024-04-08T13:39:45.452" v="4165" actId="1076"/>
          <ac:spMkLst>
            <pc:docMk/>
            <pc:sldMk cId="340779103" sldId="277"/>
            <ac:spMk id="7" creationId="{98268DC3-C92C-5788-67B0-CFE0E70891C3}"/>
          </ac:spMkLst>
        </pc:spChg>
        <pc:spChg chg="add mod">
          <ac:chgData name="Paul Flintham" userId="9c667512-4df2-4cd6-a38a-97a5a69da614" providerId="ADAL" clId="{E9B65E81-1C88-490F-B78C-C563D3E1E1E5}" dt="2024-05-03T14:42:29.188" v="4502" actId="20577"/>
          <ac:spMkLst>
            <pc:docMk/>
            <pc:sldMk cId="340779103" sldId="277"/>
            <ac:spMk id="8" creationId="{2FEFEE0E-01E6-4040-03E0-18ABAE9413BC}"/>
          </ac:spMkLst>
        </pc:spChg>
        <pc:spChg chg="add mod">
          <ac:chgData name="Paul Flintham" userId="9c667512-4df2-4cd6-a38a-97a5a69da614" providerId="ADAL" clId="{E9B65E81-1C88-490F-B78C-C563D3E1E1E5}" dt="2024-04-08T13:39:12.607" v="4153" actId="1076"/>
          <ac:spMkLst>
            <pc:docMk/>
            <pc:sldMk cId="340779103" sldId="277"/>
            <ac:spMk id="9" creationId="{2C96ACCB-E4F2-68A2-A796-FD5B2713CAC1}"/>
          </ac:spMkLst>
        </pc:spChg>
        <pc:spChg chg="add mod">
          <ac:chgData name="Paul Flintham" userId="9c667512-4df2-4cd6-a38a-97a5a69da614" providerId="ADAL" clId="{E9B65E81-1C88-490F-B78C-C563D3E1E1E5}" dt="2024-04-08T13:39:07.096" v="4150" actId="20577"/>
          <ac:spMkLst>
            <pc:docMk/>
            <pc:sldMk cId="340779103" sldId="277"/>
            <ac:spMk id="10" creationId="{27B055E2-452B-2D42-0ACD-4DBFC41BD9B9}"/>
          </ac:spMkLst>
        </pc:spChg>
        <pc:spChg chg="add mod">
          <ac:chgData name="Paul Flintham" userId="9c667512-4df2-4cd6-a38a-97a5a69da614" providerId="ADAL" clId="{E9B65E81-1C88-490F-B78C-C563D3E1E1E5}" dt="2024-04-08T13:39:47.624" v="4166" actId="1076"/>
          <ac:spMkLst>
            <pc:docMk/>
            <pc:sldMk cId="340779103" sldId="277"/>
            <ac:spMk id="11" creationId="{A62C071C-A24B-3534-5D44-77E89DD7435C}"/>
          </ac:spMkLst>
        </pc:spChg>
        <pc:spChg chg="add mod">
          <ac:chgData name="Paul Flintham" userId="9c667512-4df2-4cd6-a38a-97a5a69da614" providerId="ADAL" clId="{E9B65E81-1C88-490F-B78C-C563D3E1E1E5}" dt="2024-05-03T14:42:03.324" v="4498" actId="20577"/>
          <ac:spMkLst>
            <pc:docMk/>
            <pc:sldMk cId="340779103" sldId="277"/>
            <ac:spMk id="12" creationId="{DA1F048D-FCF2-7F7C-828C-D5EBFFF8AF3A}"/>
          </ac:spMkLst>
        </pc:spChg>
        <pc:spChg chg="add mod">
          <ac:chgData name="Paul Flintham" userId="9c667512-4df2-4cd6-a38a-97a5a69da614" providerId="ADAL" clId="{E9B65E81-1C88-490F-B78C-C563D3E1E1E5}" dt="2024-04-08T13:39:39.848" v="4163" actId="1076"/>
          <ac:spMkLst>
            <pc:docMk/>
            <pc:sldMk cId="340779103" sldId="277"/>
            <ac:spMk id="13" creationId="{97D8DC4B-EB30-D259-C500-A9B728114B9D}"/>
          </ac:spMkLst>
        </pc:spChg>
        <pc:spChg chg="add del mod">
          <ac:chgData name="Paul Flintham" userId="9c667512-4df2-4cd6-a38a-97a5a69da614" providerId="ADAL" clId="{E9B65E81-1C88-490F-B78C-C563D3E1E1E5}" dt="2024-05-03T14:43:55.207" v="4568" actId="478"/>
          <ac:spMkLst>
            <pc:docMk/>
            <pc:sldMk cId="340779103" sldId="277"/>
            <ac:spMk id="14" creationId="{574E39A7-62F4-ABC5-8F96-7ADF4B1795D2}"/>
          </ac:spMkLst>
        </pc:spChg>
        <pc:spChg chg="add mod">
          <ac:chgData name="Paul Flintham" userId="9c667512-4df2-4cd6-a38a-97a5a69da614" providerId="ADAL" clId="{E9B65E81-1C88-490F-B78C-C563D3E1E1E5}" dt="2024-05-03T14:40:53.167" v="4462" actId="1076"/>
          <ac:spMkLst>
            <pc:docMk/>
            <pc:sldMk cId="340779103" sldId="277"/>
            <ac:spMk id="15" creationId="{ED141615-01F0-0AE4-FB9E-F5FE32CC0C23}"/>
          </ac:spMkLst>
        </pc:spChg>
        <pc:spChg chg="add mod">
          <ac:chgData name="Paul Flintham" userId="9c667512-4df2-4cd6-a38a-97a5a69da614" providerId="ADAL" clId="{E9B65E81-1C88-490F-B78C-C563D3E1E1E5}" dt="2024-05-03T14:40:55.582" v="4463"/>
          <ac:spMkLst>
            <pc:docMk/>
            <pc:sldMk cId="340779103" sldId="277"/>
            <ac:spMk id="16" creationId="{16E1932D-A708-ABF6-94D6-5942A9DFFB19}"/>
          </ac:spMkLst>
        </pc:spChg>
        <pc:spChg chg="add mod">
          <ac:chgData name="Paul Flintham" userId="9c667512-4df2-4cd6-a38a-97a5a69da614" providerId="ADAL" clId="{E9B65E81-1C88-490F-B78C-C563D3E1E1E5}" dt="2024-05-03T14:40:55.582" v="4463"/>
          <ac:spMkLst>
            <pc:docMk/>
            <pc:sldMk cId="340779103" sldId="277"/>
            <ac:spMk id="17" creationId="{0CDB2B59-5F9D-B6F8-3B63-E9D0639CE261}"/>
          </ac:spMkLst>
        </pc:spChg>
        <pc:spChg chg="add mod">
          <ac:chgData name="Paul Flintham" userId="9c667512-4df2-4cd6-a38a-97a5a69da614" providerId="ADAL" clId="{E9B65E81-1C88-490F-B78C-C563D3E1E1E5}" dt="2024-05-03T14:43:26.759" v="4549" actId="1038"/>
          <ac:spMkLst>
            <pc:docMk/>
            <pc:sldMk cId="340779103" sldId="277"/>
            <ac:spMk id="18" creationId="{B4AD2999-5ACF-0FC1-5AEA-1A86475774E0}"/>
          </ac:spMkLst>
        </pc:spChg>
        <pc:spChg chg="add mod">
          <ac:chgData name="Paul Flintham" userId="9c667512-4df2-4cd6-a38a-97a5a69da614" providerId="ADAL" clId="{E9B65E81-1C88-490F-B78C-C563D3E1E1E5}" dt="2024-05-03T14:41:21.639" v="4475" actId="1076"/>
          <ac:spMkLst>
            <pc:docMk/>
            <pc:sldMk cId="340779103" sldId="277"/>
            <ac:spMk id="19" creationId="{CE681EE0-F056-9B0E-CCD1-6BA046CBC287}"/>
          </ac:spMkLst>
        </pc:spChg>
        <pc:spChg chg="add mod">
          <ac:chgData name="Paul Flintham" userId="9c667512-4df2-4cd6-a38a-97a5a69da614" providerId="ADAL" clId="{E9B65E81-1C88-490F-B78C-C563D3E1E1E5}" dt="2024-05-03T14:43:15.097" v="4541" actId="14100"/>
          <ac:spMkLst>
            <pc:docMk/>
            <pc:sldMk cId="340779103" sldId="277"/>
            <ac:spMk id="20" creationId="{4529CCC3-2A47-8038-2203-D61B558A1A79}"/>
          </ac:spMkLst>
        </pc:spChg>
        <pc:spChg chg="add mod">
          <ac:chgData name="Paul Flintham" userId="9c667512-4df2-4cd6-a38a-97a5a69da614" providerId="ADAL" clId="{E9B65E81-1C88-490F-B78C-C563D3E1E1E5}" dt="2024-05-03T14:41:43.788" v="4486" actId="1076"/>
          <ac:spMkLst>
            <pc:docMk/>
            <pc:sldMk cId="340779103" sldId="277"/>
            <ac:spMk id="21" creationId="{F15AA693-62A7-22F7-2B46-A5D85B11CBDF}"/>
          </ac:spMkLst>
        </pc:spChg>
        <pc:spChg chg="add mod">
          <ac:chgData name="Paul Flintham" userId="9c667512-4df2-4cd6-a38a-97a5a69da614" providerId="ADAL" clId="{E9B65E81-1C88-490F-B78C-C563D3E1E1E5}" dt="2024-05-03T14:43:18.611" v="4542" actId="14100"/>
          <ac:spMkLst>
            <pc:docMk/>
            <pc:sldMk cId="340779103" sldId="277"/>
            <ac:spMk id="22" creationId="{A803F2F3-6BE6-CC73-ADB7-D2A7D5B425EF}"/>
          </ac:spMkLst>
        </pc:spChg>
        <pc:spChg chg="add mod">
          <ac:chgData name="Paul Flintham" userId="9c667512-4df2-4cd6-a38a-97a5a69da614" providerId="ADAL" clId="{E9B65E81-1C88-490F-B78C-C563D3E1E1E5}" dt="2024-05-03T14:42:16.236" v="4500" actId="1076"/>
          <ac:spMkLst>
            <pc:docMk/>
            <pc:sldMk cId="340779103" sldId="277"/>
            <ac:spMk id="23" creationId="{C4879D5B-4BC0-0D2A-D695-289F0BC76CCD}"/>
          </ac:spMkLst>
        </pc:spChg>
        <pc:spChg chg="add mod">
          <ac:chgData name="Paul Flintham" userId="9c667512-4df2-4cd6-a38a-97a5a69da614" providerId="ADAL" clId="{E9B65E81-1C88-490F-B78C-C563D3E1E1E5}" dt="2024-05-03T14:43:26.759" v="4549" actId="1038"/>
          <ac:spMkLst>
            <pc:docMk/>
            <pc:sldMk cId="340779103" sldId="277"/>
            <ac:spMk id="24" creationId="{1198B7C7-831A-DA0F-23FB-13AD86E312B4}"/>
          </ac:spMkLst>
        </pc:spChg>
        <pc:spChg chg="add mod">
          <ac:chgData name="Paul Flintham" userId="9c667512-4df2-4cd6-a38a-97a5a69da614" providerId="ADAL" clId="{E9B65E81-1C88-490F-B78C-C563D3E1E1E5}" dt="2024-05-03T14:42:16.236" v="4500" actId="1076"/>
          <ac:spMkLst>
            <pc:docMk/>
            <pc:sldMk cId="340779103" sldId="277"/>
            <ac:spMk id="25" creationId="{A9A3C032-65A7-C545-48FD-C5F22351CADF}"/>
          </ac:spMkLst>
        </pc:spChg>
        <pc:spChg chg="add mod">
          <ac:chgData name="Paul Flintham" userId="9c667512-4df2-4cd6-a38a-97a5a69da614" providerId="ADAL" clId="{E9B65E81-1C88-490F-B78C-C563D3E1E1E5}" dt="2024-05-03T14:43:15.097" v="4541" actId="14100"/>
          <ac:spMkLst>
            <pc:docMk/>
            <pc:sldMk cId="340779103" sldId="277"/>
            <ac:spMk id="26" creationId="{1B7E10F3-A1F5-93E8-23F8-CB1B46FFEE39}"/>
          </ac:spMkLst>
        </pc:spChg>
        <pc:spChg chg="add mod">
          <ac:chgData name="Paul Flintham" userId="9c667512-4df2-4cd6-a38a-97a5a69da614" providerId="ADAL" clId="{E9B65E81-1C88-490F-B78C-C563D3E1E1E5}" dt="2024-05-03T14:42:16.236" v="4500" actId="1076"/>
          <ac:spMkLst>
            <pc:docMk/>
            <pc:sldMk cId="340779103" sldId="277"/>
            <ac:spMk id="27" creationId="{5838FEB6-9A11-C94A-1D2E-D5117661C936}"/>
          </ac:spMkLst>
        </pc:spChg>
        <pc:spChg chg="add mod">
          <ac:chgData name="Paul Flintham" userId="9c667512-4df2-4cd6-a38a-97a5a69da614" providerId="ADAL" clId="{E9B65E81-1C88-490F-B78C-C563D3E1E1E5}" dt="2024-05-03T14:43:18.611" v="4542" actId="14100"/>
          <ac:spMkLst>
            <pc:docMk/>
            <pc:sldMk cId="340779103" sldId="277"/>
            <ac:spMk id="28" creationId="{B3C7E58F-50AB-AB82-A3B6-FE29DE1E7BC1}"/>
          </ac:spMkLst>
        </pc:spChg>
        <pc:spChg chg="add mod">
          <ac:chgData name="Paul Flintham" userId="9c667512-4df2-4cd6-a38a-97a5a69da614" providerId="ADAL" clId="{E9B65E81-1C88-490F-B78C-C563D3E1E1E5}" dt="2024-05-03T14:43:34.025" v="4550" actId="1076"/>
          <ac:spMkLst>
            <pc:docMk/>
            <pc:sldMk cId="340779103" sldId="277"/>
            <ac:spMk id="29" creationId="{1296FD94-5CAA-0F71-7D9D-136C978025FF}"/>
          </ac:spMkLst>
        </pc:spChg>
        <pc:spChg chg="add mod">
          <ac:chgData name="Paul Flintham" userId="9c667512-4df2-4cd6-a38a-97a5a69da614" providerId="ADAL" clId="{E9B65E81-1C88-490F-B78C-C563D3E1E1E5}" dt="2024-05-03T14:42:45.862" v="4513" actId="14100"/>
          <ac:spMkLst>
            <pc:docMk/>
            <pc:sldMk cId="340779103" sldId="277"/>
            <ac:spMk id="30" creationId="{7D15A815-ED25-DCE9-F774-84D52B2DE2B4}"/>
          </ac:spMkLst>
        </pc:spChg>
        <pc:spChg chg="add mod">
          <ac:chgData name="Paul Flintham" userId="9c667512-4df2-4cd6-a38a-97a5a69da614" providerId="ADAL" clId="{E9B65E81-1C88-490F-B78C-C563D3E1E1E5}" dt="2024-05-03T14:43:35.380" v="4551" actId="1038"/>
          <ac:spMkLst>
            <pc:docMk/>
            <pc:sldMk cId="340779103" sldId="277"/>
            <ac:spMk id="31" creationId="{98311104-EB8D-94E6-1F4F-95210E90FEAB}"/>
          </ac:spMkLst>
        </pc:spChg>
        <pc:spChg chg="add mod">
          <ac:chgData name="Paul Flintham" userId="9c667512-4df2-4cd6-a38a-97a5a69da614" providerId="ADAL" clId="{E9B65E81-1C88-490F-B78C-C563D3E1E1E5}" dt="2024-05-03T14:43:08.723" v="4540" actId="1076"/>
          <ac:spMkLst>
            <pc:docMk/>
            <pc:sldMk cId="340779103" sldId="277"/>
            <ac:spMk id="32" creationId="{827CC208-9611-8867-090E-B2DDFC8F5EF8}"/>
          </ac:spMkLst>
        </pc:spChg>
        <pc:spChg chg="add mod">
          <ac:chgData name="Paul Flintham" userId="9c667512-4df2-4cd6-a38a-97a5a69da614" providerId="ADAL" clId="{E9B65E81-1C88-490F-B78C-C563D3E1E1E5}" dt="2024-05-03T14:43:44.835" v="4564" actId="1038"/>
          <ac:spMkLst>
            <pc:docMk/>
            <pc:sldMk cId="340779103" sldId="277"/>
            <ac:spMk id="33" creationId="{A2B5FB0A-ED98-7A6D-5924-DA0AECF07274}"/>
          </ac:spMkLst>
        </pc:spChg>
        <pc:spChg chg="add mod">
          <ac:chgData name="Paul Flintham" userId="9c667512-4df2-4cd6-a38a-97a5a69da614" providerId="ADAL" clId="{E9B65E81-1C88-490F-B78C-C563D3E1E1E5}" dt="2024-05-03T14:43:48.620" v="4567" actId="1038"/>
          <ac:spMkLst>
            <pc:docMk/>
            <pc:sldMk cId="340779103" sldId="277"/>
            <ac:spMk id="34" creationId="{539AB6A0-25DB-E2C4-FE12-4CBA4B1F1D5F}"/>
          </ac:spMkLst>
        </pc:spChg>
        <pc:picChg chg="add mod">
          <ac:chgData name="Paul Flintham" userId="9c667512-4df2-4cd6-a38a-97a5a69da614" providerId="ADAL" clId="{E9B65E81-1C88-490F-B78C-C563D3E1E1E5}" dt="2024-02-09T12:20:06.996" v="934" actId="1076"/>
          <ac:picMkLst>
            <pc:docMk/>
            <pc:sldMk cId="340779103" sldId="277"/>
            <ac:picMk id="4" creationId="{07F64B32-42E6-A3CE-ADBA-312019641980}"/>
          </ac:picMkLst>
        </pc:picChg>
        <pc:picChg chg="add del mod">
          <ac:chgData name="Paul Flintham" userId="9c667512-4df2-4cd6-a38a-97a5a69da614" providerId="ADAL" clId="{E9B65E81-1C88-490F-B78C-C563D3E1E1E5}" dt="2024-05-03T14:48:01.654" v="4587" actId="478"/>
          <ac:picMkLst>
            <pc:docMk/>
            <pc:sldMk cId="340779103" sldId="277"/>
            <ac:picMk id="35" creationId="{B15CC274-A3A8-B44D-2914-F6BE9C6C308A}"/>
          </ac:picMkLst>
        </pc:picChg>
        <pc:picChg chg="add del mod">
          <ac:chgData name="Paul Flintham" userId="9c667512-4df2-4cd6-a38a-97a5a69da614" providerId="ADAL" clId="{E9B65E81-1C88-490F-B78C-C563D3E1E1E5}" dt="2024-05-03T14:48:02.641" v="4588" actId="478"/>
          <ac:picMkLst>
            <pc:docMk/>
            <pc:sldMk cId="340779103" sldId="277"/>
            <ac:picMk id="36" creationId="{6CBFD713-3E4E-D0F3-F273-027928F56ABD}"/>
          </ac:picMkLst>
        </pc:picChg>
        <pc:picChg chg="add del mod">
          <ac:chgData name="Paul Flintham" userId="9c667512-4df2-4cd6-a38a-97a5a69da614" providerId="ADAL" clId="{E9B65E81-1C88-490F-B78C-C563D3E1E1E5}" dt="2024-05-03T14:48:00.887" v="4586" actId="478"/>
          <ac:picMkLst>
            <pc:docMk/>
            <pc:sldMk cId="340779103" sldId="277"/>
            <ac:picMk id="1026" creationId="{2AC3D131-3B4F-E788-8CD3-CB08A494E86D}"/>
          </ac:picMkLst>
        </pc:picChg>
      </pc:sldChg>
      <pc:sldChg chg="addSp delSp modSp add mod ord">
        <pc:chgData name="Paul Flintham" userId="9c667512-4df2-4cd6-a38a-97a5a69da614" providerId="ADAL" clId="{E9B65E81-1C88-490F-B78C-C563D3E1E1E5}" dt="2024-05-08T06:33:46.424" v="4702" actId="207"/>
        <pc:sldMkLst>
          <pc:docMk/>
          <pc:sldMk cId="3926734067" sldId="278"/>
        </pc:sldMkLst>
        <pc:spChg chg="add mod">
          <ac:chgData name="Paul Flintham" userId="9c667512-4df2-4cd6-a38a-97a5a69da614" providerId="ADAL" clId="{E9B65E81-1C88-490F-B78C-C563D3E1E1E5}" dt="2024-04-08T13:32:40.008" v="3831" actId="207"/>
          <ac:spMkLst>
            <pc:docMk/>
            <pc:sldMk cId="3926734067" sldId="278"/>
            <ac:spMk id="2" creationId="{024D8610-B4CC-0A20-F19D-87F6974E1457}"/>
          </ac:spMkLst>
        </pc:spChg>
        <pc:spChg chg="add mod">
          <ac:chgData name="Paul Flintham" userId="9c667512-4df2-4cd6-a38a-97a5a69da614" providerId="ADAL" clId="{E9B65E81-1C88-490F-B78C-C563D3E1E1E5}" dt="2024-02-09T13:28:19.026" v="1618" actId="1076"/>
          <ac:spMkLst>
            <pc:docMk/>
            <pc:sldMk cId="3926734067" sldId="278"/>
            <ac:spMk id="3" creationId="{3843D481-D442-042E-A084-0E233D6DA4AA}"/>
          </ac:spMkLst>
        </pc:spChg>
        <pc:spChg chg="add mod">
          <ac:chgData name="Paul Flintham" userId="9c667512-4df2-4cd6-a38a-97a5a69da614" providerId="ADAL" clId="{E9B65E81-1C88-490F-B78C-C563D3E1E1E5}" dt="2024-04-08T13:32:43.344" v="3832" actId="207"/>
          <ac:spMkLst>
            <pc:docMk/>
            <pc:sldMk cId="3926734067" sldId="278"/>
            <ac:spMk id="5" creationId="{276330DF-B117-4C07-0F87-5A5E142644B8}"/>
          </ac:spMkLst>
        </pc:spChg>
        <pc:spChg chg="add del mod">
          <ac:chgData name="Paul Flintham" userId="9c667512-4df2-4cd6-a38a-97a5a69da614" providerId="ADAL" clId="{E9B65E81-1C88-490F-B78C-C563D3E1E1E5}" dt="2024-02-09T13:33:33.209" v="1803" actId="478"/>
          <ac:spMkLst>
            <pc:docMk/>
            <pc:sldMk cId="3926734067" sldId="278"/>
            <ac:spMk id="6" creationId="{02878E35-8E54-DF3C-CC13-1F08F4D78BF2}"/>
          </ac:spMkLst>
        </pc:spChg>
        <pc:spChg chg="add mod">
          <ac:chgData name="Paul Flintham" userId="9c667512-4df2-4cd6-a38a-97a5a69da614" providerId="ADAL" clId="{E9B65E81-1C88-490F-B78C-C563D3E1E1E5}" dt="2024-04-08T13:32:46.062" v="3833" actId="207"/>
          <ac:spMkLst>
            <pc:docMk/>
            <pc:sldMk cId="3926734067" sldId="278"/>
            <ac:spMk id="6" creationId="{212A5C7D-4D6E-D677-E066-0B55E0B1E1FF}"/>
          </ac:spMkLst>
        </pc:spChg>
        <pc:spChg chg="add mod">
          <ac:chgData name="Paul Flintham" userId="9c667512-4df2-4cd6-a38a-97a5a69da614" providerId="ADAL" clId="{E9B65E81-1C88-490F-B78C-C563D3E1E1E5}" dt="2024-05-08T06:33:34.451" v="4697" actId="20577"/>
          <ac:spMkLst>
            <pc:docMk/>
            <pc:sldMk cId="3926734067" sldId="278"/>
            <ac:spMk id="8" creationId="{3CD21203-8745-AF80-D758-A47B8F3334F3}"/>
          </ac:spMkLst>
        </pc:spChg>
        <pc:spChg chg="add mod">
          <ac:chgData name="Paul Flintham" userId="9c667512-4df2-4cd6-a38a-97a5a69da614" providerId="ADAL" clId="{E9B65E81-1C88-490F-B78C-C563D3E1E1E5}" dt="2024-05-08T06:33:37.129" v="4699" actId="20577"/>
          <ac:spMkLst>
            <pc:docMk/>
            <pc:sldMk cId="3926734067" sldId="278"/>
            <ac:spMk id="10" creationId="{7AF8FA54-DC0C-BFA3-53F1-175516EC76DC}"/>
          </ac:spMkLst>
        </pc:spChg>
        <pc:spChg chg="add del mod">
          <ac:chgData name="Paul Flintham" userId="9c667512-4df2-4cd6-a38a-97a5a69da614" providerId="ADAL" clId="{E9B65E81-1C88-490F-B78C-C563D3E1E1E5}" dt="2024-02-09T13:29:51.091" v="1686" actId="478"/>
          <ac:spMkLst>
            <pc:docMk/>
            <pc:sldMk cId="3926734067" sldId="278"/>
            <ac:spMk id="12" creationId="{AFB37821-201A-3310-17FE-E0D249219518}"/>
          </ac:spMkLst>
        </pc:spChg>
        <pc:spChg chg="add mod ord">
          <ac:chgData name="Paul Flintham" userId="9c667512-4df2-4cd6-a38a-97a5a69da614" providerId="ADAL" clId="{E9B65E81-1C88-490F-B78C-C563D3E1E1E5}" dt="2024-02-09T13:33:43.361" v="1806" actId="1076"/>
          <ac:spMkLst>
            <pc:docMk/>
            <pc:sldMk cId="3926734067" sldId="278"/>
            <ac:spMk id="14" creationId="{4AE010DB-EFE5-8F8D-F6E3-6A3D5C2F3FA3}"/>
          </ac:spMkLst>
        </pc:spChg>
        <pc:spChg chg="add del mod">
          <ac:chgData name="Paul Flintham" userId="9c667512-4df2-4cd6-a38a-97a5a69da614" providerId="ADAL" clId="{E9B65E81-1C88-490F-B78C-C563D3E1E1E5}" dt="2024-02-09T13:31:09.086" v="1710" actId="478"/>
          <ac:spMkLst>
            <pc:docMk/>
            <pc:sldMk cId="3926734067" sldId="278"/>
            <ac:spMk id="15" creationId="{F2498E40-F84A-8842-2600-234C8784C555}"/>
          </ac:spMkLst>
        </pc:spChg>
        <pc:spChg chg="add mod">
          <ac:chgData name="Paul Flintham" userId="9c667512-4df2-4cd6-a38a-97a5a69da614" providerId="ADAL" clId="{E9B65E81-1C88-490F-B78C-C563D3E1E1E5}" dt="2024-02-09T13:34:00.126" v="1809" actId="1076"/>
          <ac:spMkLst>
            <pc:docMk/>
            <pc:sldMk cId="3926734067" sldId="278"/>
            <ac:spMk id="16" creationId="{F876F103-D1A5-7269-B30D-933C12CE19E2}"/>
          </ac:spMkLst>
        </pc:spChg>
        <pc:spChg chg="add mod">
          <ac:chgData name="Paul Flintham" userId="9c667512-4df2-4cd6-a38a-97a5a69da614" providerId="ADAL" clId="{E9B65E81-1C88-490F-B78C-C563D3E1E1E5}" dt="2024-02-09T13:33:46.362" v="1807" actId="1076"/>
          <ac:spMkLst>
            <pc:docMk/>
            <pc:sldMk cId="3926734067" sldId="278"/>
            <ac:spMk id="18" creationId="{103BE105-B8C6-9E7B-512D-A5502F732438}"/>
          </ac:spMkLst>
        </pc:spChg>
        <pc:spChg chg="add mod">
          <ac:chgData name="Paul Flintham" userId="9c667512-4df2-4cd6-a38a-97a5a69da614" providerId="ADAL" clId="{E9B65E81-1C88-490F-B78C-C563D3E1E1E5}" dt="2024-05-08T06:33:46.424" v="4702" actId="207"/>
          <ac:spMkLst>
            <pc:docMk/>
            <pc:sldMk cId="3926734067" sldId="278"/>
            <ac:spMk id="21" creationId="{B7BAD109-2E4F-A797-4EA0-781CCAF25265}"/>
          </ac:spMkLst>
        </pc:spChg>
        <pc:spChg chg="add mod">
          <ac:chgData name="Paul Flintham" userId="9c667512-4df2-4cd6-a38a-97a5a69da614" providerId="ADAL" clId="{E9B65E81-1C88-490F-B78C-C563D3E1E1E5}" dt="2024-02-09T13:34:00.126" v="1809" actId="1076"/>
          <ac:spMkLst>
            <pc:docMk/>
            <pc:sldMk cId="3926734067" sldId="278"/>
            <ac:spMk id="23" creationId="{796A1B2A-DED8-AC61-02E2-C6622A3C4887}"/>
          </ac:spMkLst>
        </pc:spChg>
        <pc:spChg chg="add mod">
          <ac:chgData name="Paul Flintham" userId="9c667512-4df2-4cd6-a38a-97a5a69da614" providerId="ADAL" clId="{E9B65E81-1C88-490F-B78C-C563D3E1E1E5}" dt="2024-02-09T13:34:00.126" v="1809" actId="1076"/>
          <ac:spMkLst>
            <pc:docMk/>
            <pc:sldMk cId="3926734067" sldId="278"/>
            <ac:spMk id="24" creationId="{4BF33856-95A4-20D1-3DAE-A2BB579483F4}"/>
          </ac:spMkLst>
        </pc:spChg>
        <pc:picChg chg="add mod">
          <ac:chgData name="Paul Flintham" userId="9c667512-4df2-4cd6-a38a-97a5a69da614" providerId="ADAL" clId="{E9B65E81-1C88-490F-B78C-C563D3E1E1E5}" dt="2024-02-09T13:33:14.427" v="1798" actId="1076"/>
          <ac:picMkLst>
            <pc:docMk/>
            <pc:sldMk cId="3926734067" sldId="278"/>
            <ac:picMk id="4" creationId="{92B8C7A3-D5E2-08BE-67F3-132CB2E7953A}"/>
          </ac:picMkLst>
        </pc:picChg>
        <pc:picChg chg="add mod">
          <ac:chgData name="Paul Flintham" userId="9c667512-4df2-4cd6-a38a-97a5a69da614" providerId="ADAL" clId="{E9B65E81-1C88-490F-B78C-C563D3E1E1E5}" dt="2024-02-09T13:33:43.361" v="1806" actId="1076"/>
          <ac:picMkLst>
            <pc:docMk/>
            <pc:sldMk cId="3926734067" sldId="278"/>
            <ac:picMk id="13" creationId="{82D17B87-A813-00B4-3031-B9E5617DFE68}"/>
          </ac:picMkLst>
        </pc:picChg>
        <pc:picChg chg="add mod">
          <ac:chgData name="Paul Flintham" userId="9c667512-4df2-4cd6-a38a-97a5a69da614" providerId="ADAL" clId="{E9B65E81-1C88-490F-B78C-C563D3E1E1E5}" dt="2024-02-09T13:34:00.126" v="1809" actId="1076"/>
          <ac:picMkLst>
            <pc:docMk/>
            <pc:sldMk cId="3926734067" sldId="278"/>
            <ac:picMk id="19" creationId="{0B2FEEF7-8F78-FEBC-AA66-5B87B289DD29}"/>
          </ac:picMkLst>
        </pc:picChg>
      </pc:sldChg>
      <pc:sldChg chg="add del">
        <pc:chgData name="Paul Flintham" userId="9c667512-4df2-4cd6-a38a-97a5a69da614" providerId="ADAL" clId="{E9B65E81-1C88-490F-B78C-C563D3E1E1E5}" dt="2024-04-08T13:33:39.415" v="3846" actId="47"/>
        <pc:sldMkLst>
          <pc:docMk/>
          <pc:sldMk cId="2775336335" sldId="279"/>
        </pc:sldMkLst>
      </pc:sldChg>
      <pc:sldChg chg="add del">
        <pc:chgData name="Paul Flintham" userId="9c667512-4df2-4cd6-a38a-97a5a69da614" providerId="ADAL" clId="{E9B65E81-1C88-490F-B78C-C563D3E1E1E5}" dt="2024-04-08T13:33:40.357" v="3847" actId="47"/>
        <pc:sldMkLst>
          <pc:docMk/>
          <pc:sldMk cId="2636999560" sldId="280"/>
        </pc:sldMkLst>
      </pc:sldChg>
      <pc:sldChg chg="addSp modSp add mod ord">
        <pc:chgData name="Paul Flintham" userId="9c667512-4df2-4cd6-a38a-97a5a69da614" providerId="ADAL" clId="{E9B65E81-1C88-490F-B78C-C563D3E1E1E5}" dt="2024-04-08T13:29:26.783" v="3758" actId="207"/>
        <pc:sldMkLst>
          <pc:docMk/>
          <pc:sldMk cId="3183063933" sldId="281"/>
        </pc:sldMkLst>
        <pc:spChg chg="add mod">
          <ac:chgData name="Paul Flintham" userId="9c667512-4df2-4cd6-a38a-97a5a69da614" providerId="ADAL" clId="{E9B65E81-1C88-490F-B78C-C563D3E1E1E5}" dt="2024-04-08T13:29:20.502" v="3756" actId="207"/>
          <ac:spMkLst>
            <pc:docMk/>
            <pc:sldMk cId="3183063933" sldId="281"/>
            <ac:spMk id="2" creationId="{1CCE056B-476E-4603-0773-E646A0F5581C}"/>
          </ac:spMkLst>
        </pc:spChg>
        <pc:spChg chg="add mod">
          <ac:chgData name="Paul Flintham" userId="9c667512-4df2-4cd6-a38a-97a5a69da614" providerId="ADAL" clId="{E9B65E81-1C88-490F-B78C-C563D3E1E1E5}" dt="2024-02-09T12:15:59.140" v="858" actId="14100"/>
          <ac:spMkLst>
            <pc:docMk/>
            <pc:sldMk cId="3183063933" sldId="281"/>
            <ac:spMk id="3" creationId="{DA9A5F05-7FFE-4731-4BCD-D6D66F17362C}"/>
          </ac:spMkLst>
        </pc:spChg>
        <pc:spChg chg="add mod">
          <ac:chgData name="Paul Flintham" userId="9c667512-4df2-4cd6-a38a-97a5a69da614" providerId="ADAL" clId="{E9B65E81-1C88-490F-B78C-C563D3E1E1E5}" dt="2024-04-08T13:29:16.927" v="3755" actId="207"/>
          <ac:spMkLst>
            <pc:docMk/>
            <pc:sldMk cId="3183063933" sldId="281"/>
            <ac:spMk id="7" creationId="{FDE6D11D-ACDF-9489-DB96-29A9426D9B8E}"/>
          </ac:spMkLst>
        </pc:spChg>
        <pc:spChg chg="add mod">
          <ac:chgData name="Paul Flintham" userId="9c667512-4df2-4cd6-a38a-97a5a69da614" providerId="ADAL" clId="{E9B65E81-1C88-490F-B78C-C563D3E1E1E5}" dt="2024-02-09T12:16:15.076" v="859" actId="1076"/>
          <ac:spMkLst>
            <pc:docMk/>
            <pc:sldMk cId="3183063933" sldId="281"/>
            <ac:spMk id="8" creationId="{8D5A9ABB-C3F8-F7F3-2EF2-AEBF70CC2D18}"/>
          </ac:spMkLst>
        </pc:spChg>
        <pc:spChg chg="add mod">
          <ac:chgData name="Paul Flintham" userId="9c667512-4df2-4cd6-a38a-97a5a69da614" providerId="ADAL" clId="{E9B65E81-1C88-490F-B78C-C563D3E1E1E5}" dt="2024-02-09T12:16:15.076" v="859" actId="1076"/>
          <ac:spMkLst>
            <pc:docMk/>
            <pc:sldMk cId="3183063933" sldId="281"/>
            <ac:spMk id="9" creationId="{0A6DDF18-89FE-7794-99E4-0EC3EDB41F96}"/>
          </ac:spMkLst>
        </pc:spChg>
        <pc:spChg chg="add mod">
          <ac:chgData name="Paul Flintham" userId="9c667512-4df2-4cd6-a38a-97a5a69da614" providerId="ADAL" clId="{E9B65E81-1C88-490F-B78C-C563D3E1E1E5}" dt="2024-04-08T13:29:24.063" v="3757" actId="207"/>
          <ac:spMkLst>
            <pc:docMk/>
            <pc:sldMk cId="3183063933" sldId="281"/>
            <ac:spMk id="10" creationId="{FD335FFB-E638-CBDA-0E6A-04245625BE9D}"/>
          </ac:spMkLst>
        </pc:spChg>
        <pc:spChg chg="add mod">
          <ac:chgData name="Paul Flintham" userId="9c667512-4df2-4cd6-a38a-97a5a69da614" providerId="ADAL" clId="{E9B65E81-1C88-490F-B78C-C563D3E1E1E5}" dt="2024-02-09T12:16:15.076" v="859" actId="1076"/>
          <ac:spMkLst>
            <pc:docMk/>
            <pc:sldMk cId="3183063933" sldId="281"/>
            <ac:spMk id="11" creationId="{9121EA5D-7B4F-B3A8-E7C0-21429CB434A4}"/>
          </ac:spMkLst>
        </pc:spChg>
        <pc:spChg chg="add mod">
          <ac:chgData name="Paul Flintham" userId="9c667512-4df2-4cd6-a38a-97a5a69da614" providerId="ADAL" clId="{E9B65E81-1C88-490F-B78C-C563D3E1E1E5}" dt="2024-02-09T12:16:15.076" v="859" actId="1076"/>
          <ac:spMkLst>
            <pc:docMk/>
            <pc:sldMk cId="3183063933" sldId="281"/>
            <ac:spMk id="12" creationId="{163C9A50-97A8-EF6D-BBF3-5B37CDF7CC24}"/>
          </ac:spMkLst>
        </pc:spChg>
        <pc:spChg chg="add mod">
          <ac:chgData name="Paul Flintham" userId="9c667512-4df2-4cd6-a38a-97a5a69da614" providerId="ADAL" clId="{E9B65E81-1C88-490F-B78C-C563D3E1E1E5}" dt="2024-04-08T13:29:26.783" v="3758" actId="207"/>
          <ac:spMkLst>
            <pc:docMk/>
            <pc:sldMk cId="3183063933" sldId="281"/>
            <ac:spMk id="13" creationId="{50AA659B-384A-BFED-9F6E-CE4C395D488E}"/>
          </ac:spMkLst>
        </pc:spChg>
        <pc:spChg chg="add mod">
          <ac:chgData name="Paul Flintham" userId="9c667512-4df2-4cd6-a38a-97a5a69da614" providerId="ADAL" clId="{E9B65E81-1C88-490F-B78C-C563D3E1E1E5}" dt="2024-02-09T13:14:27.289" v="1203" actId="1076"/>
          <ac:spMkLst>
            <pc:docMk/>
            <pc:sldMk cId="3183063933" sldId="281"/>
            <ac:spMk id="14" creationId="{FCD3FB7B-1797-0B2E-D5D8-ADBD361D7BBE}"/>
          </ac:spMkLst>
        </pc:spChg>
        <pc:spChg chg="add mod">
          <ac:chgData name="Paul Flintham" userId="9c667512-4df2-4cd6-a38a-97a5a69da614" providerId="ADAL" clId="{E9B65E81-1C88-490F-B78C-C563D3E1E1E5}" dt="2024-02-09T13:14:31.533" v="1204" actId="1076"/>
          <ac:spMkLst>
            <pc:docMk/>
            <pc:sldMk cId="3183063933" sldId="281"/>
            <ac:spMk id="16" creationId="{9A51E4F4-2499-408C-F713-46365C32A4B6}"/>
          </ac:spMkLst>
        </pc:spChg>
        <pc:spChg chg="add mod">
          <ac:chgData name="Paul Flintham" userId="9c667512-4df2-4cd6-a38a-97a5a69da614" providerId="ADAL" clId="{E9B65E81-1C88-490F-B78C-C563D3E1E1E5}" dt="2024-02-09T12:16:56.787" v="872" actId="14100"/>
          <ac:spMkLst>
            <pc:docMk/>
            <pc:sldMk cId="3183063933" sldId="281"/>
            <ac:spMk id="18" creationId="{FC533194-F650-ED09-189E-4D034A6A40BC}"/>
          </ac:spMkLst>
        </pc:spChg>
        <pc:spChg chg="add mod">
          <ac:chgData name="Paul Flintham" userId="9c667512-4df2-4cd6-a38a-97a5a69da614" providerId="ADAL" clId="{E9B65E81-1C88-490F-B78C-C563D3E1E1E5}" dt="2024-02-09T12:19:03.681" v="924" actId="20577"/>
          <ac:spMkLst>
            <pc:docMk/>
            <pc:sldMk cId="3183063933" sldId="281"/>
            <ac:spMk id="23" creationId="{E600E3C9-FA68-F705-A4DA-5BC993825B33}"/>
          </ac:spMkLst>
        </pc:spChg>
        <pc:picChg chg="add mod">
          <ac:chgData name="Paul Flintham" userId="9c667512-4df2-4cd6-a38a-97a5a69da614" providerId="ADAL" clId="{E9B65E81-1C88-490F-B78C-C563D3E1E1E5}" dt="2024-02-09T12:16:15.076" v="859" actId="1076"/>
          <ac:picMkLst>
            <pc:docMk/>
            <pc:sldMk cId="3183063933" sldId="281"/>
            <ac:picMk id="4" creationId="{F1185ED1-66BF-5EE4-7971-BE5FE652DE6C}"/>
          </ac:picMkLst>
        </pc:picChg>
        <pc:picChg chg="add mod ord">
          <ac:chgData name="Paul Flintham" userId="9c667512-4df2-4cd6-a38a-97a5a69da614" providerId="ADAL" clId="{E9B65E81-1C88-490F-B78C-C563D3E1E1E5}" dt="2024-04-08T13:20:52.151" v="3251" actId="1076"/>
          <ac:picMkLst>
            <pc:docMk/>
            <pc:sldMk cId="3183063933" sldId="281"/>
            <ac:picMk id="19" creationId="{DB99A42F-764A-9FC2-0D4C-57FBAD88567A}"/>
          </ac:picMkLst>
        </pc:picChg>
        <pc:picChg chg="add mod">
          <ac:chgData name="Paul Flintham" userId="9c667512-4df2-4cd6-a38a-97a5a69da614" providerId="ADAL" clId="{E9B65E81-1C88-490F-B78C-C563D3E1E1E5}" dt="2024-02-09T12:17:57.426" v="879" actId="14100"/>
          <ac:picMkLst>
            <pc:docMk/>
            <pc:sldMk cId="3183063933" sldId="281"/>
            <ac:picMk id="21" creationId="{BD640540-052D-28E3-C6C4-C73ED32BA5C5}"/>
          </ac:picMkLst>
        </pc:picChg>
        <pc:cxnChg chg="add mod">
          <ac:chgData name="Paul Flintham" userId="9c667512-4df2-4cd6-a38a-97a5a69da614" providerId="ADAL" clId="{E9B65E81-1C88-490F-B78C-C563D3E1E1E5}" dt="2024-02-09T12:16:15.076" v="859" actId="1076"/>
          <ac:cxnSpMkLst>
            <pc:docMk/>
            <pc:sldMk cId="3183063933" sldId="281"/>
            <ac:cxnSpMk id="5" creationId="{A346385A-4B67-6A72-44C8-9DABAB9F79F2}"/>
          </ac:cxnSpMkLst>
        </pc:cxnChg>
        <pc:cxnChg chg="add mod">
          <ac:chgData name="Paul Flintham" userId="9c667512-4df2-4cd6-a38a-97a5a69da614" providerId="ADAL" clId="{E9B65E81-1C88-490F-B78C-C563D3E1E1E5}" dt="2024-02-09T12:16:15.076" v="859" actId="1076"/>
          <ac:cxnSpMkLst>
            <pc:docMk/>
            <pc:sldMk cId="3183063933" sldId="281"/>
            <ac:cxnSpMk id="6" creationId="{204CF7A0-19A1-0183-1150-4011645E68DE}"/>
          </ac:cxnSpMkLst>
        </pc:cxnChg>
      </pc:sldChg>
      <pc:sldChg chg="addSp modSp add mod">
        <pc:chgData name="Paul Flintham" userId="9c667512-4df2-4cd6-a38a-97a5a69da614" providerId="ADAL" clId="{E9B65E81-1C88-490F-B78C-C563D3E1E1E5}" dt="2024-05-08T06:33:06.499" v="4681" actId="20577"/>
        <pc:sldMkLst>
          <pc:docMk/>
          <pc:sldMk cId="3434550932" sldId="282"/>
        </pc:sldMkLst>
        <pc:spChg chg="add mod">
          <ac:chgData name="Paul Flintham" userId="9c667512-4df2-4cd6-a38a-97a5a69da614" providerId="ADAL" clId="{E9B65E81-1C88-490F-B78C-C563D3E1E1E5}" dt="2024-04-08T13:32:04.391" v="3820" actId="207"/>
          <ac:spMkLst>
            <pc:docMk/>
            <pc:sldMk cId="3434550932" sldId="282"/>
            <ac:spMk id="2" creationId="{D924BB58-EF59-6BDC-FE71-5AC5374BB256}"/>
          </ac:spMkLst>
        </pc:spChg>
        <pc:spChg chg="add mod">
          <ac:chgData name="Paul Flintham" userId="9c667512-4df2-4cd6-a38a-97a5a69da614" providerId="ADAL" clId="{E9B65E81-1C88-490F-B78C-C563D3E1E1E5}" dt="2024-05-08T06:32:59.713" v="4675" actId="20577"/>
          <ac:spMkLst>
            <pc:docMk/>
            <pc:sldMk cId="3434550932" sldId="282"/>
            <ac:spMk id="3" creationId="{AE857723-E50B-A64E-F753-722287B000C8}"/>
          </ac:spMkLst>
        </pc:spChg>
        <pc:spChg chg="add mod">
          <ac:chgData name="Paul Flintham" userId="9c667512-4df2-4cd6-a38a-97a5a69da614" providerId="ADAL" clId="{E9B65E81-1C88-490F-B78C-C563D3E1E1E5}" dt="2024-04-08T13:32:08.159" v="3821" actId="207"/>
          <ac:spMkLst>
            <pc:docMk/>
            <pc:sldMk cId="3434550932" sldId="282"/>
            <ac:spMk id="4" creationId="{688197F7-9FCA-4229-CED7-C0F981D4E5EE}"/>
          </ac:spMkLst>
        </pc:spChg>
        <pc:spChg chg="add mod">
          <ac:chgData name="Paul Flintham" userId="9c667512-4df2-4cd6-a38a-97a5a69da614" providerId="ADAL" clId="{E9B65E81-1C88-490F-B78C-C563D3E1E1E5}" dt="2024-04-08T13:32:11.272" v="3822" actId="207"/>
          <ac:spMkLst>
            <pc:docMk/>
            <pc:sldMk cId="3434550932" sldId="282"/>
            <ac:spMk id="6" creationId="{AB6BE83B-BAAE-85E2-66DF-23E8825C3012}"/>
          </ac:spMkLst>
        </pc:spChg>
        <pc:spChg chg="add mod">
          <ac:chgData name="Paul Flintham" userId="9c667512-4df2-4cd6-a38a-97a5a69da614" providerId="ADAL" clId="{E9B65E81-1C88-490F-B78C-C563D3E1E1E5}" dt="2024-05-08T06:33:02.739" v="4677" actId="20577"/>
          <ac:spMkLst>
            <pc:docMk/>
            <pc:sldMk cId="3434550932" sldId="282"/>
            <ac:spMk id="7" creationId="{1B2B1086-0A1C-CBA2-6FDF-7FDB7FC8D2E2}"/>
          </ac:spMkLst>
        </pc:spChg>
        <pc:spChg chg="add mod">
          <ac:chgData name="Paul Flintham" userId="9c667512-4df2-4cd6-a38a-97a5a69da614" providerId="ADAL" clId="{E9B65E81-1C88-490F-B78C-C563D3E1E1E5}" dt="2024-05-07T15:32:52.303" v="4667" actId="1076"/>
          <ac:spMkLst>
            <pc:docMk/>
            <pc:sldMk cId="3434550932" sldId="282"/>
            <ac:spMk id="12" creationId="{C8B28CA5-DE30-E0B5-6B21-E2F38822538A}"/>
          </ac:spMkLst>
        </pc:spChg>
        <pc:spChg chg="add mod">
          <ac:chgData name="Paul Flintham" userId="9c667512-4df2-4cd6-a38a-97a5a69da614" providerId="ADAL" clId="{E9B65E81-1C88-490F-B78C-C563D3E1E1E5}" dt="2024-05-08T06:33:06.499" v="4681" actId="20577"/>
          <ac:spMkLst>
            <pc:docMk/>
            <pc:sldMk cId="3434550932" sldId="282"/>
            <ac:spMk id="13" creationId="{5427FFAA-A24C-EFEB-17EA-22D1E03BEE7D}"/>
          </ac:spMkLst>
        </pc:spChg>
        <pc:spChg chg="add mod">
          <ac:chgData name="Paul Flintham" userId="9c667512-4df2-4cd6-a38a-97a5a69da614" providerId="ADAL" clId="{E9B65E81-1C88-490F-B78C-C563D3E1E1E5}" dt="2024-05-07T15:31:53.423" v="4646" actId="1076"/>
          <ac:spMkLst>
            <pc:docMk/>
            <pc:sldMk cId="3434550932" sldId="282"/>
            <ac:spMk id="15" creationId="{0B6F941F-6283-05B5-F240-8D58DCBF93DD}"/>
          </ac:spMkLst>
        </pc:spChg>
        <pc:spChg chg="add mod">
          <ac:chgData name="Paul Flintham" userId="9c667512-4df2-4cd6-a38a-97a5a69da614" providerId="ADAL" clId="{E9B65E81-1C88-490F-B78C-C563D3E1E1E5}" dt="2024-05-07T15:32:16.122" v="4663" actId="20577"/>
          <ac:spMkLst>
            <pc:docMk/>
            <pc:sldMk cId="3434550932" sldId="282"/>
            <ac:spMk id="16" creationId="{9EC0126F-B69B-5D22-371F-299FD3895342}"/>
          </ac:spMkLst>
        </pc:spChg>
        <pc:picChg chg="add mod">
          <ac:chgData name="Paul Flintham" userId="9c667512-4df2-4cd6-a38a-97a5a69da614" providerId="ADAL" clId="{E9B65E81-1C88-490F-B78C-C563D3E1E1E5}" dt="2024-02-09T13:12:32.033" v="1195" actId="1076"/>
          <ac:picMkLst>
            <pc:docMk/>
            <pc:sldMk cId="3434550932" sldId="282"/>
            <ac:picMk id="5" creationId="{CAEE8D9C-F615-4E3E-F6D7-49845E7C76E9}"/>
          </ac:picMkLst>
        </pc:picChg>
        <pc:picChg chg="add mod">
          <ac:chgData name="Paul Flintham" userId="9c667512-4df2-4cd6-a38a-97a5a69da614" providerId="ADAL" clId="{E9B65E81-1C88-490F-B78C-C563D3E1E1E5}" dt="2024-02-09T13:12:39.778" v="1197" actId="1076"/>
          <ac:picMkLst>
            <pc:docMk/>
            <pc:sldMk cId="3434550932" sldId="282"/>
            <ac:picMk id="8" creationId="{4AC211D9-DBC9-D816-86E9-E27AF8D5D677}"/>
          </ac:picMkLst>
        </pc:picChg>
        <pc:picChg chg="add mod">
          <ac:chgData name="Paul Flintham" userId="9c667512-4df2-4cd6-a38a-97a5a69da614" providerId="ADAL" clId="{E9B65E81-1C88-490F-B78C-C563D3E1E1E5}" dt="2024-02-09T13:12:39.778" v="1197" actId="1076"/>
          <ac:picMkLst>
            <pc:docMk/>
            <pc:sldMk cId="3434550932" sldId="282"/>
            <ac:picMk id="9" creationId="{6F16AB21-0B4A-2C85-2236-AA9462B3C759}"/>
          </ac:picMkLst>
        </pc:picChg>
        <pc:picChg chg="add mod">
          <ac:chgData name="Paul Flintham" userId="9c667512-4df2-4cd6-a38a-97a5a69da614" providerId="ADAL" clId="{E9B65E81-1C88-490F-B78C-C563D3E1E1E5}" dt="2024-02-09T13:12:39.778" v="1197" actId="1076"/>
          <ac:picMkLst>
            <pc:docMk/>
            <pc:sldMk cId="3434550932" sldId="282"/>
            <ac:picMk id="10" creationId="{DD1C070D-DE12-E684-94D3-A95204BC33CB}"/>
          </ac:picMkLst>
        </pc:picChg>
        <pc:picChg chg="add mod">
          <ac:chgData name="Paul Flintham" userId="9c667512-4df2-4cd6-a38a-97a5a69da614" providerId="ADAL" clId="{E9B65E81-1C88-490F-B78C-C563D3E1E1E5}" dt="2024-02-09T13:12:39.778" v="1197" actId="1076"/>
          <ac:picMkLst>
            <pc:docMk/>
            <pc:sldMk cId="3434550932" sldId="282"/>
            <ac:picMk id="11" creationId="{D8402F71-8F82-D718-C9B4-2F6D91A40643}"/>
          </ac:picMkLst>
        </pc:picChg>
        <pc:picChg chg="add mod">
          <ac:chgData name="Paul Flintham" userId="9c667512-4df2-4cd6-a38a-97a5a69da614" providerId="ADAL" clId="{E9B65E81-1C88-490F-B78C-C563D3E1E1E5}" dt="2024-05-07T15:31:46.365" v="4644" actId="1076"/>
          <ac:picMkLst>
            <pc:docMk/>
            <pc:sldMk cId="3434550932" sldId="282"/>
            <ac:picMk id="14" creationId="{29A29545-E964-2D82-ED79-B84679BEB466}"/>
          </ac:picMkLst>
        </pc:picChg>
      </pc:sldChg>
      <pc:sldChg chg="addSp delSp modSp add mod">
        <pc:chgData name="Paul Flintham" userId="9c667512-4df2-4cd6-a38a-97a5a69da614" providerId="ADAL" clId="{E9B65E81-1C88-490F-B78C-C563D3E1E1E5}" dt="2024-05-08T06:33:27.583" v="4695" actId="20577"/>
        <pc:sldMkLst>
          <pc:docMk/>
          <pc:sldMk cId="1819602293" sldId="283"/>
        </pc:sldMkLst>
        <pc:spChg chg="add mod">
          <ac:chgData name="Paul Flintham" userId="9c667512-4df2-4cd6-a38a-97a5a69da614" providerId="ADAL" clId="{E9B65E81-1C88-490F-B78C-C563D3E1E1E5}" dt="2024-04-08T13:32:22.896" v="3825" actId="207"/>
          <ac:spMkLst>
            <pc:docMk/>
            <pc:sldMk cId="1819602293" sldId="283"/>
            <ac:spMk id="2" creationId="{28A51790-0C63-0364-2029-3568E0438EC2}"/>
          </ac:spMkLst>
        </pc:spChg>
        <pc:spChg chg="add mod">
          <ac:chgData name="Paul Flintham" userId="9c667512-4df2-4cd6-a38a-97a5a69da614" providerId="ADAL" clId="{E9B65E81-1C88-490F-B78C-C563D3E1E1E5}" dt="2024-02-09T13:22:41.423" v="1560" actId="14100"/>
          <ac:spMkLst>
            <pc:docMk/>
            <pc:sldMk cId="1819602293" sldId="283"/>
            <ac:spMk id="3" creationId="{96287F6D-BE94-5263-A889-52FC7401DAB5}"/>
          </ac:spMkLst>
        </pc:spChg>
        <pc:spChg chg="add mod">
          <ac:chgData name="Paul Flintham" userId="9c667512-4df2-4cd6-a38a-97a5a69da614" providerId="ADAL" clId="{E9B65E81-1C88-490F-B78C-C563D3E1E1E5}" dt="2024-04-08T13:32:25.222" v="3826" actId="207"/>
          <ac:spMkLst>
            <pc:docMk/>
            <pc:sldMk cId="1819602293" sldId="283"/>
            <ac:spMk id="5" creationId="{3F557FFE-C0E7-731F-9B5C-F588DC56E229}"/>
          </ac:spMkLst>
        </pc:spChg>
        <pc:spChg chg="add mod">
          <ac:chgData name="Paul Flintham" userId="9c667512-4df2-4cd6-a38a-97a5a69da614" providerId="ADAL" clId="{E9B65E81-1C88-490F-B78C-C563D3E1E1E5}" dt="2024-02-09T13:22:43.795" v="1561" actId="1076"/>
          <ac:spMkLst>
            <pc:docMk/>
            <pc:sldMk cId="1819602293" sldId="283"/>
            <ac:spMk id="6" creationId="{6E15B3B1-F3ED-E23B-54B0-92EE8512CED7}"/>
          </ac:spMkLst>
        </pc:spChg>
        <pc:spChg chg="add mod">
          <ac:chgData name="Paul Flintham" userId="9c667512-4df2-4cd6-a38a-97a5a69da614" providerId="ADAL" clId="{E9B65E81-1C88-490F-B78C-C563D3E1E1E5}" dt="2024-04-08T13:32:28.055" v="3827" actId="207"/>
          <ac:spMkLst>
            <pc:docMk/>
            <pc:sldMk cId="1819602293" sldId="283"/>
            <ac:spMk id="7" creationId="{E004B1BF-39B5-6766-B1CD-68983C485A48}"/>
          </ac:spMkLst>
        </pc:spChg>
        <pc:spChg chg="add mod">
          <ac:chgData name="Paul Flintham" userId="9c667512-4df2-4cd6-a38a-97a5a69da614" providerId="ADAL" clId="{E9B65E81-1C88-490F-B78C-C563D3E1E1E5}" dt="2024-04-08T13:32:31.006" v="3828" actId="207"/>
          <ac:spMkLst>
            <pc:docMk/>
            <pc:sldMk cId="1819602293" sldId="283"/>
            <ac:spMk id="9" creationId="{7B763276-F4D4-0E69-25B9-2BE40C273E5F}"/>
          </ac:spMkLst>
        </pc:spChg>
        <pc:spChg chg="add mod">
          <ac:chgData name="Paul Flintham" userId="9c667512-4df2-4cd6-a38a-97a5a69da614" providerId="ADAL" clId="{E9B65E81-1C88-490F-B78C-C563D3E1E1E5}" dt="2024-02-09T13:23:11.543" v="1570" actId="1076"/>
          <ac:spMkLst>
            <pc:docMk/>
            <pc:sldMk cId="1819602293" sldId="283"/>
            <ac:spMk id="10" creationId="{13F541F6-6D1C-D778-6BB7-3A5F51A10370}"/>
          </ac:spMkLst>
        </pc:spChg>
        <pc:spChg chg="add mod">
          <ac:chgData name="Paul Flintham" userId="9c667512-4df2-4cd6-a38a-97a5a69da614" providerId="ADAL" clId="{E9B65E81-1C88-490F-B78C-C563D3E1E1E5}" dt="2024-02-09T13:23:15.064" v="1571" actId="1076"/>
          <ac:spMkLst>
            <pc:docMk/>
            <pc:sldMk cId="1819602293" sldId="283"/>
            <ac:spMk id="12" creationId="{C0C4176A-0C73-688F-2D41-D59D1E48103F}"/>
          </ac:spMkLst>
        </pc:spChg>
        <pc:spChg chg="add mod">
          <ac:chgData name="Paul Flintham" userId="9c667512-4df2-4cd6-a38a-97a5a69da614" providerId="ADAL" clId="{E9B65E81-1C88-490F-B78C-C563D3E1E1E5}" dt="2024-05-08T06:33:21.362" v="4691" actId="20577"/>
          <ac:spMkLst>
            <pc:docMk/>
            <pc:sldMk cId="1819602293" sldId="283"/>
            <ac:spMk id="14" creationId="{92C4214D-C16B-EB16-3468-E713FA4C6A67}"/>
          </ac:spMkLst>
        </pc:spChg>
        <pc:spChg chg="add mod">
          <ac:chgData name="Paul Flintham" userId="9c667512-4df2-4cd6-a38a-97a5a69da614" providerId="ADAL" clId="{E9B65E81-1C88-490F-B78C-C563D3E1E1E5}" dt="2024-05-08T06:33:24.318" v="4693" actId="20577"/>
          <ac:spMkLst>
            <pc:docMk/>
            <pc:sldMk cId="1819602293" sldId="283"/>
            <ac:spMk id="16" creationId="{A2A9F64F-5045-82BB-9119-E0D83953E5AC}"/>
          </ac:spMkLst>
        </pc:spChg>
        <pc:spChg chg="add mod">
          <ac:chgData name="Paul Flintham" userId="9c667512-4df2-4cd6-a38a-97a5a69da614" providerId="ADAL" clId="{E9B65E81-1C88-490F-B78C-C563D3E1E1E5}" dt="2024-05-08T06:33:18.320" v="4689" actId="20577"/>
          <ac:spMkLst>
            <pc:docMk/>
            <pc:sldMk cId="1819602293" sldId="283"/>
            <ac:spMk id="18" creationId="{DAF3B1A3-167C-2648-B22A-19543BB3185A}"/>
          </ac:spMkLst>
        </pc:spChg>
        <pc:spChg chg="add mod">
          <ac:chgData name="Paul Flintham" userId="9c667512-4df2-4cd6-a38a-97a5a69da614" providerId="ADAL" clId="{E9B65E81-1C88-490F-B78C-C563D3E1E1E5}" dt="2024-05-08T06:33:27.583" v="4695" actId="20577"/>
          <ac:spMkLst>
            <pc:docMk/>
            <pc:sldMk cId="1819602293" sldId="283"/>
            <ac:spMk id="20" creationId="{DBD0C5AA-162B-7BB8-9E75-FABE30FC221A}"/>
          </ac:spMkLst>
        </pc:spChg>
        <pc:spChg chg="add del mod">
          <ac:chgData name="Paul Flintham" userId="9c667512-4df2-4cd6-a38a-97a5a69da614" providerId="ADAL" clId="{E9B65E81-1C88-490F-B78C-C563D3E1E1E5}" dt="2024-02-09T13:24:21.886" v="1596" actId="478"/>
          <ac:spMkLst>
            <pc:docMk/>
            <pc:sldMk cId="1819602293" sldId="283"/>
            <ac:spMk id="22" creationId="{8983F0B0-69AA-327A-C6FC-E16A505B88CC}"/>
          </ac:spMkLst>
        </pc:spChg>
        <pc:picChg chg="add mod">
          <ac:chgData name="Paul Flintham" userId="9c667512-4df2-4cd6-a38a-97a5a69da614" providerId="ADAL" clId="{E9B65E81-1C88-490F-B78C-C563D3E1E1E5}" dt="2024-02-09T13:22:37.772" v="1559" actId="14100"/>
          <ac:picMkLst>
            <pc:docMk/>
            <pc:sldMk cId="1819602293" sldId="283"/>
            <ac:picMk id="4" creationId="{959DD65A-A28B-4710-F640-A03FD25C0BFC}"/>
          </ac:picMkLst>
        </pc:picChg>
        <pc:picChg chg="add mod">
          <ac:chgData name="Paul Flintham" userId="9c667512-4df2-4cd6-a38a-97a5a69da614" providerId="ADAL" clId="{E9B65E81-1C88-490F-B78C-C563D3E1E1E5}" dt="2024-02-09T13:22:45.476" v="1562" actId="1076"/>
          <ac:picMkLst>
            <pc:docMk/>
            <pc:sldMk cId="1819602293" sldId="283"/>
            <ac:picMk id="8" creationId="{76C3F3B0-D587-70FE-CF9F-520FAADA8A83}"/>
          </ac:picMkLst>
        </pc:picChg>
        <pc:picChg chg="add mod">
          <ac:chgData name="Paul Flintham" userId="9c667512-4df2-4cd6-a38a-97a5a69da614" providerId="ADAL" clId="{E9B65E81-1C88-490F-B78C-C563D3E1E1E5}" dt="2024-02-09T13:23:24.665" v="1574" actId="1076"/>
          <ac:picMkLst>
            <pc:docMk/>
            <pc:sldMk cId="1819602293" sldId="283"/>
            <ac:picMk id="17" creationId="{140AB89B-0FD6-28EC-D06F-330E8E7E6A94}"/>
          </ac:picMkLst>
        </pc:picChg>
        <pc:picChg chg="add mod">
          <ac:chgData name="Paul Flintham" userId="9c667512-4df2-4cd6-a38a-97a5a69da614" providerId="ADAL" clId="{E9B65E81-1C88-490F-B78C-C563D3E1E1E5}" dt="2024-02-09T13:24:50.591" v="1601" actId="1076"/>
          <ac:picMkLst>
            <pc:docMk/>
            <pc:sldMk cId="1819602293" sldId="283"/>
            <ac:picMk id="24" creationId="{BB3C03C6-7AE6-15FE-C554-9C1B23886B29}"/>
          </ac:picMkLst>
        </pc:picChg>
      </pc:sldChg>
      <pc:sldChg chg="addSp delSp modSp add mod">
        <pc:chgData name="Paul Flintham" userId="9c667512-4df2-4cd6-a38a-97a5a69da614" providerId="ADAL" clId="{E9B65E81-1C88-490F-B78C-C563D3E1E1E5}" dt="2024-05-08T06:34:03.481" v="4712" actId="20577"/>
        <pc:sldMkLst>
          <pc:docMk/>
          <pc:sldMk cId="3340706536" sldId="284"/>
        </pc:sldMkLst>
        <pc:spChg chg="add mod">
          <ac:chgData name="Paul Flintham" userId="9c667512-4df2-4cd6-a38a-97a5a69da614" providerId="ADAL" clId="{E9B65E81-1C88-490F-B78C-C563D3E1E1E5}" dt="2024-04-08T13:32:52.192" v="3834" actId="207"/>
          <ac:spMkLst>
            <pc:docMk/>
            <pc:sldMk cId="3340706536" sldId="284"/>
            <ac:spMk id="2" creationId="{15E3E8F1-AC36-8B6D-53F6-FD24416C6571}"/>
          </ac:spMkLst>
        </pc:spChg>
        <pc:spChg chg="add mod">
          <ac:chgData name="Paul Flintham" userId="9c667512-4df2-4cd6-a38a-97a5a69da614" providerId="ADAL" clId="{E9B65E81-1C88-490F-B78C-C563D3E1E1E5}" dt="2024-02-09T13:39:21.912" v="1878" actId="948"/>
          <ac:spMkLst>
            <pc:docMk/>
            <pc:sldMk cId="3340706536" sldId="284"/>
            <ac:spMk id="3" creationId="{7FA85FF7-7CE2-40C3-F749-C8C4A53DC932}"/>
          </ac:spMkLst>
        </pc:spChg>
        <pc:spChg chg="add mod">
          <ac:chgData name="Paul Flintham" userId="9c667512-4df2-4cd6-a38a-97a5a69da614" providerId="ADAL" clId="{E9B65E81-1C88-490F-B78C-C563D3E1E1E5}" dt="2024-05-02T09:37:32.450" v="4168" actId="1076"/>
          <ac:spMkLst>
            <pc:docMk/>
            <pc:sldMk cId="3340706536" sldId="284"/>
            <ac:spMk id="4" creationId="{6C34C66B-9CC2-B811-120F-B64C18B743AC}"/>
          </ac:spMkLst>
        </pc:spChg>
        <pc:spChg chg="add mod">
          <ac:chgData name="Paul Flintham" userId="9c667512-4df2-4cd6-a38a-97a5a69da614" providerId="ADAL" clId="{E9B65E81-1C88-490F-B78C-C563D3E1E1E5}" dt="2024-05-08T06:33:54.824" v="4704" actId="20577"/>
          <ac:spMkLst>
            <pc:docMk/>
            <pc:sldMk cId="3340706536" sldId="284"/>
            <ac:spMk id="5" creationId="{A95C98E7-5D1D-5836-85A2-9FA0A2F01792}"/>
          </ac:spMkLst>
        </pc:spChg>
        <pc:spChg chg="add mod">
          <ac:chgData name="Paul Flintham" userId="9c667512-4df2-4cd6-a38a-97a5a69da614" providerId="ADAL" clId="{E9B65E81-1C88-490F-B78C-C563D3E1E1E5}" dt="2024-05-08T06:33:59.122" v="4708" actId="20577"/>
          <ac:spMkLst>
            <pc:docMk/>
            <pc:sldMk cId="3340706536" sldId="284"/>
            <ac:spMk id="7" creationId="{83022C94-E864-8DBC-B069-AC3EA5CF9D37}"/>
          </ac:spMkLst>
        </pc:spChg>
        <pc:spChg chg="add mod">
          <ac:chgData name="Paul Flintham" userId="9c667512-4df2-4cd6-a38a-97a5a69da614" providerId="ADAL" clId="{E9B65E81-1C88-490F-B78C-C563D3E1E1E5}" dt="2024-05-02T09:37:37.031" v="4169" actId="1076"/>
          <ac:spMkLst>
            <pc:docMk/>
            <pc:sldMk cId="3340706536" sldId="284"/>
            <ac:spMk id="8" creationId="{AD1B1110-90F1-8D6F-4018-A1464F59A81A}"/>
          </ac:spMkLst>
        </pc:spChg>
        <pc:spChg chg="add mod">
          <ac:chgData name="Paul Flintham" userId="9c667512-4df2-4cd6-a38a-97a5a69da614" providerId="ADAL" clId="{E9B65E81-1C88-490F-B78C-C563D3E1E1E5}" dt="2024-05-08T06:34:03.481" v="4712" actId="20577"/>
          <ac:spMkLst>
            <pc:docMk/>
            <pc:sldMk cId="3340706536" sldId="284"/>
            <ac:spMk id="12" creationId="{DDE4685A-4934-A41D-CCBF-39C342459AE8}"/>
          </ac:spMkLst>
        </pc:spChg>
        <pc:spChg chg="add mod">
          <ac:chgData name="Paul Flintham" userId="9c667512-4df2-4cd6-a38a-97a5a69da614" providerId="ADAL" clId="{E9B65E81-1C88-490F-B78C-C563D3E1E1E5}" dt="2024-05-02T09:39:16.904" v="4267" actId="1076"/>
          <ac:spMkLst>
            <pc:docMk/>
            <pc:sldMk cId="3340706536" sldId="284"/>
            <ac:spMk id="13" creationId="{515CB656-B1CC-D234-1A02-8F32E688A9F5}"/>
          </ac:spMkLst>
        </pc:spChg>
        <pc:spChg chg="add del mod">
          <ac:chgData name="Paul Flintham" userId="9c667512-4df2-4cd6-a38a-97a5a69da614" providerId="ADAL" clId="{E9B65E81-1C88-490F-B78C-C563D3E1E1E5}" dt="2024-02-09T13:43:19.509" v="1970" actId="478"/>
          <ac:spMkLst>
            <pc:docMk/>
            <pc:sldMk cId="3340706536" sldId="284"/>
            <ac:spMk id="14" creationId="{5331B0B0-BA1A-56AB-5597-F77316FD4B59}"/>
          </ac:spMkLst>
        </pc:spChg>
        <pc:picChg chg="add mod">
          <ac:chgData name="Paul Flintham" userId="9c667512-4df2-4cd6-a38a-97a5a69da614" providerId="ADAL" clId="{E9B65E81-1C88-490F-B78C-C563D3E1E1E5}" dt="2024-02-09T13:39:25.774" v="1879" actId="1076"/>
          <ac:picMkLst>
            <pc:docMk/>
            <pc:sldMk cId="3340706536" sldId="284"/>
            <ac:picMk id="6" creationId="{BCDD4314-1FC5-4AEA-A387-170B91402DD4}"/>
          </ac:picMkLst>
        </pc:picChg>
        <pc:picChg chg="add mod">
          <ac:chgData name="Paul Flintham" userId="9c667512-4df2-4cd6-a38a-97a5a69da614" providerId="ADAL" clId="{E9B65E81-1C88-490F-B78C-C563D3E1E1E5}" dt="2024-05-02T09:37:27.416" v="4167" actId="1076"/>
          <ac:picMkLst>
            <pc:docMk/>
            <pc:sldMk cId="3340706536" sldId="284"/>
            <ac:picMk id="10" creationId="{C6A5B905-71B6-7473-395E-8D711A169114}"/>
          </ac:picMkLst>
        </pc:picChg>
        <pc:picChg chg="add del mod">
          <ac:chgData name="Paul Flintham" userId="9c667512-4df2-4cd6-a38a-97a5a69da614" providerId="ADAL" clId="{E9B65E81-1C88-490F-B78C-C563D3E1E1E5}" dt="2024-02-09T13:43:17.593" v="1969" actId="478"/>
          <ac:picMkLst>
            <pc:docMk/>
            <pc:sldMk cId="3340706536" sldId="284"/>
            <ac:picMk id="15" creationId="{DC8D695C-2A8E-A044-5ADD-6D32B46B1A6D}"/>
          </ac:picMkLst>
        </pc:picChg>
        <pc:cxnChg chg="add mod">
          <ac:chgData name="Paul Flintham" userId="9c667512-4df2-4cd6-a38a-97a5a69da614" providerId="ADAL" clId="{E9B65E81-1C88-490F-B78C-C563D3E1E1E5}" dt="2024-05-02T09:39:19.528" v="4268" actId="13822"/>
          <ac:cxnSpMkLst>
            <pc:docMk/>
            <pc:sldMk cId="3340706536" sldId="284"/>
            <ac:cxnSpMk id="11" creationId="{A909FC0C-ACAF-D164-5C3A-53300C560169}"/>
          </ac:cxnSpMkLst>
        </pc:cxnChg>
      </pc:sldChg>
      <pc:sldChg chg="addSp modSp new mod">
        <pc:chgData name="Paul Flintham" userId="9c667512-4df2-4cd6-a38a-97a5a69da614" providerId="ADAL" clId="{E9B65E81-1C88-490F-B78C-C563D3E1E1E5}" dt="2024-05-08T08:36:12.604" v="4792" actId="1076"/>
        <pc:sldMkLst>
          <pc:docMk/>
          <pc:sldMk cId="2041949437" sldId="285"/>
        </pc:sldMkLst>
        <pc:spChg chg="add mod">
          <ac:chgData name="Paul Flintham" userId="9c667512-4df2-4cd6-a38a-97a5a69da614" providerId="ADAL" clId="{E9B65E81-1C88-490F-B78C-C563D3E1E1E5}" dt="2024-02-09T13:42:29.953" v="1954" actId="14100"/>
          <ac:spMkLst>
            <pc:docMk/>
            <pc:sldMk cId="2041949437" sldId="285"/>
            <ac:spMk id="2" creationId="{1C5D7A75-262B-21C0-E967-89B406A6F523}"/>
          </ac:spMkLst>
        </pc:spChg>
        <pc:spChg chg="add mod">
          <ac:chgData name="Paul Flintham" userId="9c667512-4df2-4cd6-a38a-97a5a69da614" providerId="ADAL" clId="{E9B65E81-1C88-490F-B78C-C563D3E1E1E5}" dt="2024-04-08T13:32:59.843" v="3836" actId="207"/>
          <ac:spMkLst>
            <pc:docMk/>
            <pc:sldMk cId="2041949437" sldId="285"/>
            <ac:spMk id="4" creationId="{2D455474-7372-5B97-B999-632C4825472F}"/>
          </ac:spMkLst>
        </pc:spChg>
        <pc:spChg chg="add mod">
          <ac:chgData name="Paul Flintham" userId="9c667512-4df2-4cd6-a38a-97a5a69da614" providerId="ADAL" clId="{E9B65E81-1C88-490F-B78C-C563D3E1E1E5}" dt="2024-05-08T08:36:06.612" v="4790" actId="404"/>
          <ac:spMkLst>
            <pc:docMk/>
            <pc:sldMk cId="2041949437" sldId="285"/>
            <ac:spMk id="5" creationId="{F0D7064D-FFB4-EE61-B6D4-03E6F6E2D446}"/>
          </ac:spMkLst>
        </pc:spChg>
        <pc:spChg chg="add mod">
          <ac:chgData name="Paul Flintham" userId="9c667512-4df2-4cd6-a38a-97a5a69da614" providerId="ADAL" clId="{E9B65E81-1C88-490F-B78C-C563D3E1E1E5}" dt="2024-05-08T08:36:12.604" v="4792" actId="1076"/>
          <ac:spMkLst>
            <pc:docMk/>
            <pc:sldMk cId="2041949437" sldId="285"/>
            <ac:spMk id="6" creationId="{A9723D46-C087-2DBA-AA66-8BC79313B3F8}"/>
          </ac:spMkLst>
        </pc:spChg>
        <pc:spChg chg="add mod">
          <ac:chgData name="Paul Flintham" userId="9c667512-4df2-4cd6-a38a-97a5a69da614" providerId="ADAL" clId="{E9B65E81-1C88-490F-B78C-C563D3E1E1E5}" dt="2024-05-08T08:36:09.561" v="4791" actId="1076"/>
          <ac:spMkLst>
            <pc:docMk/>
            <pc:sldMk cId="2041949437" sldId="285"/>
            <ac:spMk id="7" creationId="{C7545916-2AD8-7541-0ECA-23CD5725E378}"/>
          </ac:spMkLst>
        </pc:spChg>
        <pc:picChg chg="add mod">
          <ac:chgData name="Paul Flintham" userId="9c667512-4df2-4cd6-a38a-97a5a69da614" providerId="ADAL" clId="{E9B65E81-1C88-490F-B78C-C563D3E1E1E5}" dt="2024-02-09T13:43:07.824" v="1966" actId="14100"/>
          <ac:picMkLst>
            <pc:docMk/>
            <pc:sldMk cId="2041949437" sldId="285"/>
            <ac:picMk id="3" creationId="{8671B40A-279D-8056-5A96-0C998ECA2AB9}"/>
          </ac:picMkLst>
        </pc:picChg>
      </pc:sldChg>
      <pc:sldChg chg="addSp modSp new mod">
        <pc:chgData name="Paul Flintham" userId="9c667512-4df2-4cd6-a38a-97a5a69da614" providerId="ADAL" clId="{E9B65E81-1C88-490F-B78C-C563D3E1E1E5}" dt="2024-05-08T06:34:21.581" v="4724" actId="20577"/>
        <pc:sldMkLst>
          <pc:docMk/>
          <pc:sldMk cId="1378925365" sldId="286"/>
        </pc:sldMkLst>
        <pc:spChg chg="add mod">
          <ac:chgData name="Paul Flintham" userId="9c667512-4df2-4cd6-a38a-97a5a69da614" providerId="ADAL" clId="{E9B65E81-1C88-490F-B78C-C563D3E1E1E5}" dt="2024-04-08T13:33:08.736" v="3838" actId="207"/>
          <ac:spMkLst>
            <pc:docMk/>
            <pc:sldMk cId="1378925365" sldId="286"/>
            <ac:spMk id="2" creationId="{261736BD-6E44-B0BB-3319-216F536F04CE}"/>
          </ac:spMkLst>
        </pc:spChg>
        <pc:spChg chg="add mod">
          <ac:chgData name="Paul Flintham" userId="9c667512-4df2-4cd6-a38a-97a5a69da614" providerId="ADAL" clId="{E9B65E81-1C88-490F-B78C-C563D3E1E1E5}" dt="2024-05-08T06:34:16.791" v="4720" actId="20577"/>
          <ac:spMkLst>
            <pc:docMk/>
            <pc:sldMk cId="1378925365" sldId="286"/>
            <ac:spMk id="3" creationId="{2371B6DD-8330-E68A-454A-9E1911672BC6}"/>
          </ac:spMkLst>
        </pc:spChg>
        <pc:spChg chg="add mod">
          <ac:chgData name="Paul Flintham" userId="9c667512-4df2-4cd6-a38a-97a5a69da614" providerId="ADAL" clId="{E9B65E81-1C88-490F-B78C-C563D3E1E1E5}" dt="2024-04-08T13:33:11.425" v="3839" actId="207"/>
          <ac:spMkLst>
            <pc:docMk/>
            <pc:sldMk cId="1378925365" sldId="286"/>
            <ac:spMk id="5" creationId="{EC5AD011-7EC6-6783-D125-7A111B1503C2}"/>
          </ac:spMkLst>
        </pc:spChg>
        <pc:spChg chg="add mod">
          <ac:chgData name="Paul Flintham" userId="9c667512-4df2-4cd6-a38a-97a5a69da614" providerId="ADAL" clId="{E9B65E81-1C88-490F-B78C-C563D3E1E1E5}" dt="2024-05-08T06:34:21.581" v="4724" actId="20577"/>
          <ac:spMkLst>
            <pc:docMk/>
            <pc:sldMk cId="1378925365" sldId="286"/>
            <ac:spMk id="6" creationId="{EC5598EA-E7C3-63D1-05F9-56438037674A}"/>
          </ac:spMkLst>
        </pc:spChg>
        <pc:picChg chg="add mod">
          <ac:chgData name="Paul Flintham" userId="9c667512-4df2-4cd6-a38a-97a5a69da614" providerId="ADAL" clId="{E9B65E81-1C88-490F-B78C-C563D3E1E1E5}" dt="2024-02-09T13:44:55.367" v="2035" actId="14100"/>
          <ac:picMkLst>
            <pc:docMk/>
            <pc:sldMk cId="1378925365" sldId="286"/>
            <ac:picMk id="4" creationId="{665B1391-32A4-DFA6-20FF-608D2205F44E}"/>
          </ac:picMkLst>
        </pc:picChg>
      </pc:sldChg>
      <pc:sldChg chg="addSp modSp new mod">
        <pc:chgData name="Paul Flintham" userId="9c667512-4df2-4cd6-a38a-97a5a69da614" providerId="ADAL" clId="{E9B65E81-1C88-490F-B78C-C563D3E1E1E5}" dt="2024-05-08T06:34:32.168" v="4728" actId="20577"/>
        <pc:sldMkLst>
          <pc:docMk/>
          <pc:sldMk cId="878873208" sldId="287"/>
        </pc:sldMkLst>
        <pc:spChg chg="add">
          <ac:chgData name="Paul Flintham" userId="9c667512-4df2-4cd6-a38a-97a5a69da614" providerId="ADAL" clId="{E9B65E81-1C88-490F-B78C-C563D3E1E1E5}" dt="2024-02-09T13:46:06.167" v="2048"/>
          <ac:spMkLst>
            <pc:docMk/>
            <pc:sldMk cId="878873208" sldId="287"/>
            <ac:spMk id="2" creationId="{8E2F83C0-02C9-8F32-BBD0-DFEA7FD5137B}"/>
          </ac:spMkLst>
        </pc:spChg>
        <pc:spChg chg="add mod">
          <ac:chgData name="Paul Flintham" userId="9c667512-4df2-4cd6-a38a-97a5a69da614" providerId="ADAL" clId="{E9B65E81-1C88-490F-B78C-C563D3E1E1E5}" dt="2024-04-08T13:33:15.165" v="3840" actId="207"/>
          <ac:spMkLst>
            <pc:docMk/>
            <pc:sldMk cId="878873208" sldId="287"/>
            <ac:spMk id="2" creationId="{91811EBD-9451-E0C0-35F7-3A60E11D8F9D}"/>
          </ac:spMkLst>
        </pc:spChg>
        <pc:spChg chg="add">
          <ac:chgData name="Paul Flintham" userId="9c667512-4df2-4cd6-a38a-97a5a69da614" providerId="ADAL" clId="{E9B65E81-1C88-490F-B78C-C563D3E1E1E5}" dt="2024-02-09T13:46:06.167" v="2048"/>
          <ac:spMkLst>
            <pc:docMk/>
            <pc:sldMk cId="878873208" sldId="287"/>
            <ac:spMk id="3" creationId="{469B3A57-863C-7406-8C12-7D00DDAA58DA}"/>
          </ac:spMkLst>
        </pc:spChg>
        <pc:spChg chg="add mod">
          <ac:chgData name="Paul Flintham" userId="9c667512-4df2-4cd6-a38a-97a5a69da614" providerId="ADAL" clId="{E9B65E81-1C88-490F-B78C-C563D3E1E1E5}" dt="2024-04-08T13:33:17.935" v="3841" actId="207"/>
          <ac:spMkLst>
            <pc:docMk/>
            <pc:sldMk cId="878873208" sldId="287"/>
            <ac:spMk id="3" creationId="{AC5A9BB1-58C6-2295-8E88-162C8EE1CE71}"/>
          </ac:spMkLst>
        </pc:spChg>
        <pc:spChg chg="add mod">
          <ac:chgData name="Paul Flintham" userId="9c667512-4df2-4cd6-a38a-97a5a69da614" providerId="ADAL" clId="{E9B65E81-1C88-490F-B78C-C563D3E1E1E5}" dt="2024-02-09T13:46:23.849" v="2052" actId="1076"/>
          <ac:spMkLst>
            <pc:docMk/>
            <pc:sldMk cId="878873208" sldId="287"/>
            <ac:spMk id="6" creationId="{85AEBF89-1B05-EF00-AC1D-F75777B534AC}"/>
          </ac:spMkLst>
        </pc:spChg>
        <pc:spChg chg="add mod">
          <ac:chgData name="Paul Flintham" userId="9c667512-4df2-4cd6-a38a-97a5a69da614" providerId="ADAL" clId="{E9B65E81-1C88-490F-B78C-C563D3E1E1E5}" dt="2024-05-08T06:34:28.264" v="4726" actId="20577"/>
          <ac:spMkLst>
            <pc:docMk/>
            <pc:sldMk cId="878873208" sldId="287"/>
            <ac:spMk id="8" creationId="{E5C72177-7F0F-A673-CC27-4ADD9CABD951}"/>
          </ac:spMkLst>
        </pc:spChg>
        <pc:spChg chg="add mod">
          <ac:chgData name="Paul Flintham" userId="9c667512-4df2-4cd6-a38a-97a5a69da614" providerId="ADAL" clId="{E9B65E81-1C88-490F-B78C-C563D3E1E1E5}" dt="2024-02-09T13:46:56.328" v="2068" actId="14100"/>
          <ac:spMkLst>
            <pc:docMk/>
            <pc:sldMk cId="878873208" sldId="287"/>
            <ac:spMk id="10" creationId="{FEF2228D-764C-AA8F-DE45-52BE6DC3656F}"/>
          </ac:spMkLst>
        </pc:spChg>
        <pc:spChg chg="add mod">
          <ac:chgData name="Paul Flintham" userId="9c667512-4df2-4cd6-a38a-97a5a69da614" providerId="ADAL" clId="{E9B65E81-1C88-490F-B78C-C563D3E1E1E5}" dt="2024-05-08T06:34:32.168" v="4728" actId="20577"/>
          <ac:spMkLst>
            <pc:docMk/>
            <pc:sldMk cId="878873208" sldId="287"/>
            <ac:spMk id="14" creationId="{16EA8F9C-C6CE-08DF-C48C-19B9171DD140}"/>
          </ac:spMkLst>
        </pc:spChg>
        <pc:spChg chg="add mod">
          <ac:chgData name="Paul Flintham" userId="9c667512-4df2-4cd6-a38a-97a5a69da614" providerId="ADAL" clId="{E9B65E81-1C88-490F-B78C-C563D3E1E1E5}" dt="2024-02-09T13:50:28.637" v="2123" actId="1076"/>
          <ac:spMkLst>
            <pc:docMk/>
            <pc:sldMk cId="878873208" sldId="287"/>
            <ac:spMk id="16" creationId="{366E5ED2-A7DB-A239-85AA-15163D477C8B}"/>
          </ac:spMkLst>
        </pc:spChg>
        <pc:spChg chg="add mod">
          <ac:chgData name="Paul Flintham" userId="9c667512-4df2-4cd6-a38a-97a5a69da614" providerId="ADAL" clId="{E9B65E81-1C88-490F-B78C-C563D3E1E1E5}" dt="2024-02-09T13:50:51.258" v="2129" actId="1076"/>
          <ac:spMkLst>
            <pc:docMk/>
            <pc:sldMk cId="878873208" sldId="287"/>
            <ac:spMk id="18" creationId="{4B206B0A-3E0A-9040-35D1-1070C2F966CC}"/>
          </ac:spMkLst>
        </pc:spChg>
        <pc:spChg chg="add mod">
          <ac:chgData name="Paul Flintham" userId="9c667512-4df2-4cd6-a38a-97a5a69da614" providerId="ADAL" clId="{E9B65E81-1C88-490F-B78C-C563D3E1E1E5}" dt="2024-02-09T13:50:51.258" v="2129" actId="1076"/>
          <ac:spMkLst>
            <pc:docMk/>
            <pc:sldMk cId="878873208" sldId="287"/>
            <ac:spMk id="20" creationId="{36DF3410-076F-2301-CFC0-3B0B4D8BD2CE}"/>
          </ac:spMkLst>
        </pc:spChg>
        <pc:spChg chg="add mod">
          <ac:chgData name="Paul Flintham" userId="9c667512-4df2-4cd6-a38a-97a5a69da614" providerId="ADAL" clId="{E9B65E81-1C88-490F-B78C-C563D3E1E1E5}" dt="2024-02-09T13:50:51.258" v="2129" actId="1076"/>
          <ac:spMkLst>
            <pc:docMk/>
            <pc:sldMk cId="878873208" sldId="287"/>
            <ac:spMk id="22" creationId="{7B8637C5-EA62-9B05-F3DF-505BB4C02076}"/>
          </ac:spMkLst>
        </pc:spChg>
        <pc:spChg chg="add mod">
          <ac:chgData name="Paul Flintham" userId="9c667512-4df2-4cd6-a38a-97a5a69da614" providerId="ADAL" clId="{E9B65E81-1C88-490F-B78C-C563D3E1E1E5}" dt="2024-02-09T13:50:44.068" v="2128" actId="1076"/>
          <ac:spMkLst>
            <pc:docMk/>
            <pc:sldMk cId="878873208" sldId="287"/>
            <ac:spMk id="24" creationId="{AFFE3579-C9FD-A881-2B23-C2A6764F9C8B}"/>
          </ac:spMkLst>
        </pc:spChg>
        <pc:spChg chg="add mod">
          <ac:chgData name="Paul Flintham" userId="9c667512-4df2-4cd6-a38a-97a5a69da614" providerId="ADAL" clId="{E9B65E81-1C88-490F-B78C-C563D3E1E1E5}" dt="2024-02-09T13:50:51.258" v="2129" actId="1076"/>
          <ac:spMkLst>
            <pc:docMk/>
            <pc:sldMk cId="878873208" sldId="287"/>
            <ac:spMk id="25" creationId="{7D26B765-1D97-20D7-FEC1-E2BE3D3A0CC3}"/>
          </ac:spMkLst>
        </pc:spChg>
        <pc:spChg chg="add mod">
          <ac:chgData name="Paul Flintham" userId="9c667512-4df2-4cd6-a38a-97a5a69da614" providerId="ADAL" clId="{E9B65E81-1C88-490F-B78C-C563D3E1E1E5}" dt="2024-02-09T13:50:51.258" v="2129" actId="1076"/>
          <ac:spMkLst>
            <pc:docMk/>
            <pc:sldMk cId="878873208" sldId="287"/>
            <ac:spMk id="26" creationId="{29A156A7-1CC9-9614-F7B9-A1074E400F6E}"/>
          </ac:spMkLst>
        </pc:spChg>
        <pc:spChg chg="add mod">
          <ac:chgData name="Paul Flintham" userId="9c667512-4df2-4cd6-a38a-97a5a69da614" providerId="ADAL" clId="{E9B65E81-1C88-490F-B78C-C563D3E1E1E5}" dt="2024-02-09T13:50:51.258" v="2129" actId="1076"/>
          <ac:spMkLst>
            <pc:docMk/>
            <pc:sldMk cId="878873208" sldId="287"/>
            <ac:spMk id="27" creationId="{02AD0F32-D658-FC84-1B8C-C8EA074D456D}"/>
          </ac:spMkLst>
        </pc:spChg>
        <pc:picChg chg="add mod">
          <ac:chgData name="Paul Flintham" userId="9c667512-4df2-4cd6-a38a-97a5a69da614" providerId="ADAL" clId="{E9B65E81-1C88-490F-B78C-C563D3E1E1E5}" dt="2024-02-09T13:46:13.199" v="2050" actId="1076"/>
          <ac:picMkLst>
            <pc:docMk/>
            <pc:sldMk cId="878873208" sldId="287"/>
            <ac:picMk id="4" creationId="{17A98236-95C9-86AC-AC96-A39E1DB7CA45}"/>
          </ac:picMkLst>
        </pc:picChg>
        <pc:picChg chg="add mod">
          <ac:chgData name="Paul Flintham" userId="9c667512-4df2-4cd6-a38a-97a5a69da614" providerId="ADAL" clId="{E9B65E81-1C88-490F-B78C-C563D3E1E1E5}" dt="2024-02-09T13:47:24.252" v="2072" actId="14100"/>
          <ac:picMkLst>
            <pc:docMk/>
            <pc:sldMk cId="878873208" sldId="287"/>
            <ac:picMk id="12" creationId="{F17A8E91-CF50-E879-6601-200BADD55D35}"/>
          </ac:picMkLst>
        </pc:picChg>
        <pc:picChg chg="add">
          <ac:chgData name="Paul Flintham" userId="9c667512-4df2-4cd6-a38a-97a5a69da614" providerId="ADAL" clId="{E9B65E81-1C88-490F-B78C-C563D3E1E1E5}" dt="2024-02-09T13:46:06.167" v="2048"/>
          <ac:picMkLst>
            <pc:docMk/>
            <pc:sldMk cId="878873208" sldId="287"/>
            <ac:picMk id="2049" creationId="{3F19FBAE-2B42-ADE9-1BB4-DF7667F3E41C}"/>
          </ac:picMkLst>
        </pc:picChg>
      </pc:sldChg>
      <pc:sldChg chg="addSp modSp add mod">
        <pc:chgData name="Paul Flintham" userId="9c667512-4df2-4cd6-a38a-97a5a69da614" providerId="ADAL" clId="{E9B65E81-1C88-490F-B78C-C563D3E1E1E5}" dt="2024-05-08T08:36:35.103" v="4795" actId="1076"/>
        <pc:sldMkLst>
          <pc:docMk/>
          <pc:sldMk cId="285237237" sldId="288"/>
        </pc:sldMkLst>
        <pc:spChg chg="add mod">
          <ac:chgData name="Paul Flintham" userId="9c667512-4df2-4cd6-a38a-97a5a69da614" providerId="ADAL" clId="{E9B65E81-1C88-490F-B78C-C563D3E1E1E5}" dt="2024-04-08T13:25:43.120" v="3451" actId="207"/>
          <ac:spMkLst>
            <pc:docMk/>
            <pc:sldMk cId="285237237" sldId="288"/>
            <ac:spMk id="2" creationId="{2171F429-EB25-6BF1-74F4-C3CBECE514C5}"/>
          </ac:spMkLst>
        </pc:spChg>
        <pc:spChg chg="add mod">
          <ac:chgData name="Paul Flintham" userId="9c667512-4df2-4cd6-a38a-97a5a69da614" providerId="ADAL" clId="{E9B65E81-1C88-490F-B78C-C563D3E1E1E5}" dt="2024-02-09T14:17:07.670" v="2346" actId="207"/>
          <ac:spMkLst>
            <pc:docMk/>
            <pc:sldMk cId="285237237" sldId="288"/>
            <ac:spMk id="3" creationId="{C0E604BD-A9AD-30BF-CC2C-501D066FBA0C}"/>
          </ac:spMkLst>
        </pc:spChg>
        <pc:spChg chg="add mod">
          <ac:chgData name="Paul Flintham" userId="9c667512-4df2-4cd6-a38a-97a5a69da614" providerId="ADAL" clId="{E9B65E81-1C88-490F-B78C-C563D3E1E1E5}" dt="2024-04-08T13:25:52.254" v="3453" actId="1076"/>
          <ac:spMkLst>
            <pc:docMk/>
            <pc:sldMk cId="285237237" sldId="288"/>
            <ac:spMk id="4" creationId="{47B4E323-D097-A72D-1011-93548B6F2713}"/>
          </ac:spMkLst>
        </pc:spChg>
        <pc:spChg chg="add mod">
          <ac:chgData name="Paul Flintham" userId="9c667512-4df2-4cd6-a38a-97a5a69da614" providerId="ADAL" clId="{E9B65E81-1C88-490F-B78C-C563D3E1E1E5}" dt="2024-02-09T14:15:24.309" v="2315" actId="20577"/>
          <ac:spMkLst>
            <pc:docMk/>
            <pc:sldMk cId="285237237" sldId="288"/>
            <ac:spMk id="5" creationId="{0F2C4C70-6156-6346-2900-773C2706163B}"/>
          </ac:spMkLst>
        </pc:spChg>
        <pc:spChg chg="add mod">
          <ac:chgData name="Paul Flintham" userId="9c667512-4df2-4cd6-a38a-97a5a69da614" providerId="ADAL" clId="{E9B65E81-1C88-490F-B78C-C563D3E1E1E5}" dt="2024-05-08T08:36:35.103" v="4795" actId="1076"/>
          <ac:spMkLst>
            <pc:docMk/>
            <pc:sldMk cId="285237237" sldId="288"/>
            <ac:spMk id="8" creationId="{4461C49E-0B16-364B-0FE6-AA79BF01F489}"/>
          </ac:spMkLst>
        </pc:spChg>
        <pc:spChg chg="add mod">
          <ac:chgData name="Paul Flintham" userId="9c667512-4df2-4cd6-a38a-97a5a69da614" providerId="ADAL" clId="{E9B65E81-1C88-490F-B78C-C563D3E1E1E5}" dt="2024-05-08T06:34:55.358" v="4744" actId="20577"/>
          <ac:spMkLst>
            <pc:docMk/>
            <pc:sldMk cId="285237237" sldId="288"/>
            <ac:spMk id="9" creationId="{A823343C-8D81-18C2-2D67-8AFA0D88D65C}"/>
          </ac:spMkLst>
        </pc:spChg>
        <pc:spChg chg="add mod">
          <ac:chgData name="Paul Flintham" userId="9c667512-4df2-4cd6-a38a-97a5a69da614" providerId="ADAL" clId="{E9B65E81-1C88-490F-B78C-C563D3E1E1E5}" dt="2024-02-09T14:18:05.373" v="2400" actId="207"/>
          <ac:spMkLst>
            <pc:docMk/>
            <pc:sldMk cId="285237237" sldId="288"/>
            <ac:spMk id="11" creationId="{B6F058D5-944B-70CC-E12F-C28C06A6DA4A}"/>
          </ac:spMkLst>
        </pc:spChg>
        <pc:spChg chg="add mod">
          <ac:chgData name="Paul Flintham" userId="9c667512-4df2-4cd6-a38a-97a5a69da614" providerId="ADAL" clId="{E9B65E81-1C88-490F-B78C-C563D3E1E1E5}" dt="2024-05-08T08:36:21.285" v="4793" actId="113"/>
          <ac:spMkLst>
            <pc:docMk/>
            <pc:sldMk cId="285237237" sldId="288"/>
            <ac:spMk id="13" creationId="{E9006975-C846-A8E7-4C39-A187291AED28}"/>
          </ac:spMkLst>
        </pc:spChg>
        <pc:spChg chg="add mod">
          <ac:chgData name="Paul Flintham" userId="9c667512-4df2-4cd6-a38a-97a5a69da614" providerId="ADAL" clId="{E9B65E81-1C88-490F-B78C-C563D3E1E1E5}" dt="2024-05-08T06:35:01.276" v="4748" actId="20577"/>
          <ac:spMkLst>
            <pc:docMk/>
            <pc:sldMk cId="285237237" sldId="288"/>
            <ac:spMk id="16" creationId="{F5B1FC27-5914-911D-D0EB-F4A7284B64DC}"/>
          </ac:spMkLst>
        </pc:spChg>
        <pc:picChg chg="add mod">
          <ac:chgData name="Paul Flintham" userId="9c667512-4df2-4cd6-a38a-97a5a69da614" providerId="ADAL" clId="{E9B65E81-1C88-490F-B78C-C563D3E1E1E5}" dt="2024-02-09T14:16:37.520" v="2342" actId="1076"/>
          <ac:picMkLst>
            <pc:docMk/>
            <pc:sldMk cId="285237237" sldId="288"/>
            <ac:picMk id="6" creationId="{3EB39FBC-1FBD-3DE9-82A5-7FC4E81247BE}"/>
          </ac:picMkLst>
        </pc:picChg>
        <pc:picChg chg="add mod">
          <ac:chgData name="Paul Flintham" userId="9c667512-4df2-4cd6-a38a-97a5a69da614" providerId="ADAL" clId="{E9B65E81-1C88-490F-B78C-C563D3E1E1E5}" dt="2024-02-09T14:16:33.790" v="2340" actId="1076"/>
          <ac:picMkLst>
            <pc:docMk/>
            <pc:sldMk cId="285237237" sldId="288"/>
            <ac:picMk id="7" creationId="{86BC82F9-E587-D224-E71F-2785F5403BDE}"/>
          </ac:picMkLst>
        </pc:picChg>
        <pc:picChg chg="add mod">
          <ac:chgData name="Paul Flintham" userId="9c667512-4df2-4cd6-a38a-97a5a69da614" providerId="ADAL" clId="{E9B65E81-1C88-490F-B78C-C563D3E1E1E5}" dt="2024-02-09T14:19:56.084" v="2428" actId="1076"/>
          <ac:picMkLst>
            <pc:docMk/>
            <pc:sldMk cId="285237237" sldId="288"/>
            <ac:picMk id="14" creationId="{1BAE7311-00DE-D428-BA27-E3414FCAAE2F}"/>
          </ac:picMkLst>
        </pc:picChg>
        <pc:picChg chg="add mod">
          <ac:chgData name="Paul Flintham" userId="9c667512-4df2-4cd6-a38a-97a5a69da614" providerId="ADAL" clId="{E9B65E81-1C88-490F-B78C-C563D3E1E1E5}" dt="2024-02-09T14:20:06.486" v="2434" actId="1037"/>
          <ac:picMkLst>
            <pc:docMk/>
            <pc:sldMk cId="285237237" sldId="288"/>
            <ac:picMk id="18" creationId="{6A55A7C1-B514-2283-F344-5363DE611ADB}"/>
          </ac:picMkLst>
        </pc:picChg>
      </pc:sldChg>
      <pc:sldChg chg="addSp delSp modSp add mod">
        <pc:chgData name="Paul Flintham" userId="9c667512-4df2-4cd6-a38a-97a5a69da614" providerId="ADAL" clId="{E9B65E81-1C88-490F-B78C-C563D3E1E1E5}" dt="2024-05-08T06:35:08.946" v="4752" actId="20577"/>
        <pc:sldMkLst>
          <pc:docMk/>
          <pc:sldMk cId="2442662045" sldId="289"/>
        </pc:sldMkLst>
        <pc:spChg chg="add mod">
          <ac:chgData name="Paul Flintham" userId="9c667512-4df2-4cd6-a38a-97a5a69da614" providerId="ADAL" clId="{E9B65E81-1C88-490F-B78C-C563D3E1E1E5}" dt="2024-05-08T06:35:05.559" v="4750" actId="20577"/>
          <ac:spMkLst>
            <pc:docMk/>
            <pc:sldMk cId="2442662045" sldId="289"/>
            <ac:spMk id="3" creationId="{B3B29911-AD39-1ECD-444E-D2976888EEE6}"/>
          </ac:spMkLst>
        </pc:spChg>
        <pc:spChg chg="add mod">
          <ac:chgData name="Paul Flintham" userId="9c667512-4df2-4cd6-a38a-97a5a69da614" providerId="ADAL" clId="{E9B65E81-1C88-490F-B78C-C563D3E1E1E5}" dt="2024-04-08T13:25:59.275" v="3455" actId="1076"/>
          <ac:spMkLst>
            <pc:docMk/>
            <pc:sldMk cId="2442662045" sldId="289"/>
            <ac:spMk id="5" creationId="{4EE4D576-2FDA-810D-D207-9FDC251553A4}"/>
          </ac:spMkLst>
        </pc:spChg>
        <pc:spChg chg="add mod">
          <ac:chgData name="Paul Flintham" userId="9c667512-4df2-4cd6-a38a-97a5a69da614" providerId="ADAL" clId="{E9B65E81-1C88-490F-B78C-C563D3E1E1E5}" dt="2024-04-08T13:27:23.136" v="3721" actId="1076"/>
          <ac:spMkLst>
            <pc:docMk/>
            <pc:sldMk cId="2442662045" sldId="289"/>
            <ac:spMk id="7" creationId="{6FF74143-238A-8169-6679-4AF6E5CE0AFA}"/>
          </ac:spMkLst>
        </pc:spChg>
        <pc:spChg chg="add mod">
          <ac:chgData name="Paul Flintham" userId="9c667512-4df2-4cd6-a38a-97a5a69da614" providerId="ADAL" clId="{E9B65E81-1C88-490F-B78C-C563D3E1E1E5}" dt="2024-05-08T06:35:08.946" v="4752" actId="20577"/>
          <ac:spMkLst>
            <pc:docMk/>
            <pc:sldMk cId="2442662045" sldId="289"/>
            <ac:spMk id="8" creationId="{7979BC9B-5D7F-CD2F-0601-E937F0E65D09}"/>
          </ac:spMkLst>
        </pc:spChg>
        <pc:picChg chg="add del mod">
          <ac:chgData name="Paul Flintham" userId="9c667512-4df2-4cd6-a38a-97a5a69da614" providerId="ADAL" clId="{E9B65E81-1C88-490F-B78C-C563D3E1E1E5}" dt="2024-04-08T13:26:56.090" v="3508" actId="478"/>
          <ac:picMkLst>
            <pc:docMk/>
            <pc:sldMk cId="2442662045" sldId="289"/>
            <ac:picMk id="2" creationId="{DBD7CAAF-E361-033E-D865-E2E485EE66E2}"/>
          </ac:picMkLst>
        </pc:picChg>
        <pc:picChg chg="add mod">
          <ac:chgData name="Paul Flintham" userId="9c667512-4df2-4cd6-a38a-97a5a69da614" providerId="ADAL" clId="{E9B65E81-1C88-490F-B78C-C563D3E1E1E5}" dt="2024-02-09T14:34:35.251" v="2456" actId="14100"/>
          <ac:picMkLst>
            <pc:docMk/>
            <pc:sldMk cId="2442662045" sldId="289"/>
            <ac:picMk id="4" creationId="{EF944DD5-9CFE-8E5D-20BD-9F6FFFC53EED}"/>
          </ac:picMkLst>
        </pc:picChg>
        <pc:picChg chg="add mod">
          <ac:chgData name="Paul Flintham" userId="9c667512-4df2-4cd6-a38a-97a5a69da614" providerId="ADAL" clId="{E9B65E81-1C88-490F-B78C-C563D3E1E1E5}" dt="2024-02-09T14:41:22.850" v="2760" actId="14100"/>
          <ac:picMkLst>
            <pc:docMk/>
            <pc:sldMk cId="2442662045" sldId="289"/>
            <ac:picMk id="6" creationId="{F425E7BE-95D0-7F87-2B40-BCBB2211350D}"/>
          </ac:picMkLst>
        </pc:picChg>
        <pc:picChg chg="add del mod">
          <ac:chgData name="Paul Flintham" userId="9c667512-4df2-4cd6-a38a-97a5a69da614" providerId="ADAL" clId="{E9B65E81-1C88-490F-B78C-C563D3E1E1E5}" dt="2024-02-09T14:37:07.258" v="2463" actId="478"/>
          <ac:picMkLst>
            <pc:docMk/>
            <pc:sldMk cId="2442662045" sldId="289"/>
            <ac:picMk id="3074" creationId="{54C907C6-CF2E-D264-B098-F66A5C66DCCE}"/>
          </ac:picMkLst>
        </pc:picChg>
      </pc:sldChg>
      <pc:sldChg chg="addSp modSp new mod">
        <pc:chgData name="Paul Flintham" userId="9c667512-4df2-4cd6-a38a-97a5a69da614" providerId="ADAL" clId="{E9B65E81-1C88-490F-B78C-C563D3E1E1E5}" dt="2024-05-08T06:36:04.084" v="4777" actId="1076"/>
        <pc:sldMkLst>
          <pc:docMk/>
          <pc:sldMk cId="1636716768" sldId="290"/>
        </pc:sldMkLst>
        <pc:spChg chg="add mod">
          <ac:chgData name="Paul Flintham" userId="9c667512-4df2-4cd6-a38a-97a5a69da614" providerId="ADAL" clId="{E9B65E81-1C88-490F-B78C-C563D3E1E1E5}" dt="2024-04-08T13:03:23.286" v="3112" actId="20577"/>
          <ac:spMkLst>
            <pc:docMk/>
            <pc:sldMk cId="1636716768" sldId="290"/>
            <ac:spMk id="2" creationId="{CFF882D7-1E06-4BCE-C9B4-72269AAB28EF}"/>
          </ac:spMkLst>
        </pc:spChg>
        <pc:spChg chg="add mod">
          <ac:chgData name="Paul Flintham" userId="9c667512-4df2-4cd6-a38a-97a5a69da614" providerId="ADAL" clId="{E9B65E81-1C88-490F-B78C-C563D3E1E1E5}" dt="2024-05-08T06:35:29.141" v="4763" actId="403"/>
          <ac:spMkLst>
            <pc:docMk/>
            <pc:sldMk cId="1636716768" sldId="290"/>
            <ac:spMk id="4" creationId="{DAF89DF2-126C-D228-60A2-7D2FFE1FF07A}"/>
          </ac:spMkLst>
        </pc:spChg>
        <pc:spChg chg="add mod">
          <ac:chgData name="Paul Flintham" userId="9c667512-4df2-4cd6-a38a-97a5a69da614" providerId="ADAL" clId="{E9B65E81-1C88-490F-B78C-C563D3E1E1E5}" dt="2024-04-08T13:06:02.062" v="3138" actId="403"/>
          <ac:spMkLst>
            <pc:docMk/>
            <pc:sldMk cId="1636716768" sldId="290"/>
            <ac:spMk id="7" creationId="{FABB6213-AB5A-DD3B-70A5-CE82ED2622A1}"/>
          </ac:spMkLst>
        </pc:spChg>
        <pc:spChg chg="add mod">
          <ac:chgData name="Paul Flintham" userId="9c667512-4df2-4cd6-a38a-97a5a69da614" providerId="ADAL" clId="{E9B65E81-1C88-490F-B78C-C563D3E1E1E5}" dt="2024-05-08T06:35:46.105" v="4772" actId="1076"/>
          <ac:spMkLst>
            <pc:docMk/>
            <pc:sldMk cId="1636716768" sldId="290"/>
            <ac:spMk id="9" creationId="{C16B5EB0-6CB7-8B27-4191-E11ECF56B104}"/>
          </ac:spMkLst>
        </pc:spChg>
        <pc:spChg chg="add mod">
          <ac:chgData name="Paul Flintham" userId="9c667512-4df2-4cd6-a38a-97a5a69da614" providerId="ADAL" clId="{E9B65E81-1C88-490F-B78C-C563D3E1E1E5}" dt="2024-05-08T06:36:04.084" v="4777" actId="1076"/>
          <ac:spMkLst>
            <pc:docMk/>
            <pc:sldMk cId="1636716768" sldId="290"/>
            <ac:spMk id="11" creationId="{0A7C008B-B460-2DBC-E1AD-A5CBBBBB090D}"/>
          </ac:spMkLst>
        </pc:spChg>
        <pc:spChg chg="add mod">
          <ac:chgData name="Paul Flintham" userId="9c667512-4df2-4cd6-a38a-97a5a69da614" providerId="ADAL" clId="{E9B65E81-1C88-490F-B78C-C563D3E1E1E5}" dt="2024-05-08T06:35:59.682" v="4776" actId="1076"/>
          <ac:spMkLst>
            <pc:docMk/>
            <pc:sldMk cId="1636716768" sldId="290"/>
            <ac:spMk id="13" creationId="{170E1C80-7C66-5916-3E00-9EE0C6AD0098}"/>
          </ac:spMkLst>
        </pc:spChg>
        <pc:spChg chg="add mod">
          <ac:chgData name="Paul Flintham" userId="9c667512-4df2-4cd6-a38a-97a5a69da614" providerId="ADAL" clId="{E9B65E81-1C88-490F-B78C-C563D3E1E1E5}" dt="2024-05-08T06:35:52.779" v="4774" actId="1076"/>
          <ac:spMkLst>
            <pc:docMk/>
            <pc:sldMk cId="1636716768" sldId="290"/>
            <ac:spMk id="15" creationId="{A95D2C11-3619-60DD-A8DF-B3FAFACF9729}"/>
          </ac:spMkLst>
        </pc:spChg>
        <pc:spChg chg="add mod">
          <ac:chgData name="Paul Flintham" userId="9c667512-4df2-4cd6-a38a-97a5a69da614" providerId="ADAL" clId="{E9B65E81-1C88-490F-B78C-C563D3E1E1E5}" dt="2024-04-08T13:28:01.404" v="3733" actId="1076"/>
          <ac:spMkLst>
            <pc:docMk/>
            <pc:sldMk cId="1636716768" sldId="290"/>
            <ac:spMk id="16" creationId="{85FE4522-EC7D-43EE-05B2-868B93619553}"/>
          </ac:spMkLst>
        </pc:spChg>
        <pc:spChg chg="add mod">
          <ac:chgData name="Paul Flintham" userId="9c667512-4df2-4cd6-a38a-97a5a69da614" providerId="ADAL" clId="{E9B65E81-1C88-490F-B78C-C563D3E1E1E5}" dt="2024-04-08T13:28:08.702" v="3736" actId="1076"/>
          <ac:spMkLst>
            <pc:docMk/>
            <pc:sldMk cId="1636716768" sldId="290"/>
            <ac:spMk id="17" creationId="{CADFDB39-12FA-0D61-0746-71A5646F0ECE}"/>
          </ac:spMkLst>
        </pc:spChg>
        <pc:picChg chg="add mod">
          <ac:chgData name="Paul Flintham" userId="9c667512-4df2-4cd6-a38a-97a5a69da614" providerId="ADAL" clId="{E9B65E81-1C88-490F-B78C-C563D3E1E1E5}" dt="2024-04-08T13:04:25.806" v="3127" actId="1076"/>
          <ac:picMkLst>
            <pc:docMk/>
            <pc:sldMk cId="1636716768" sldId="290"/>
            <ac:picMk id="5" creationId="{1B173AE8-F6DD-6393-508E-95461ECD0FD6}"/>
          </ac:picMkLst>
        </pc:picChg>
        <pc:picChg chg="add mod">
          <ac:chgData name="Paul Flintham" userId="9c667512-4df2-4cd6-a38a-97a5a69da614" providerId="ADAL" clId="{E9B65E81-1C88-490F-B78C-C563D3E1E1E5}" dt="2024-04-08T13:07:39.214" v="3159" actId="1076"/>
          <ac:picMkLst>
            <pc:docMk/>
            <pc:sldMk cId="1636716768" sldId="290"/>
            <ac:picMk id="14" creationId="{963FB8E1-C936-945B-57B7-CE5E7A888399}"/>
          </ac:picMkLst>
        </pc:picChg>
      </pc:sldChg>
      <pc:sldChg chg="modSp add mod">
        <pc:chgData name="Paul Flintham" userId="9c667512-4df2-4cd6-a38a-97a5a69da614" providerId="ADAL" clId="{E9B65E81-1C88-490F-B78C-C563D3E1E1E5}" dt="2024-05-10T07:35:06.345" v="5045" actId="20577"/>
        <pc:sldMkLst>
          <pc:docMk/>
          <pc:sldMk cId="2246434163" sldId="291"/>
        </pc:sldMkLst>
        <pc:spChg chg="mod">
          <ac:chgData name="Paul Flintham" userId="9c667512-4df2-4cd6-a38a-97a5a69da614" providerId="ADAL" clId="{E9B65E81-1C88-490F-B78C-C563D3E1E1E5}" dt="2024-05-03T12:44:14.696" v="4339" actId="20577"/>
          <ac:spMkLst>
            <pc:docMk/>
            <pc:sldMk cId="2246434163" sldId="291"/>
            <ac:spMk id="5" creationId="{25A5269E-308C-A212-0C76-7A3F3786DC6B}"/>
          </ac:spMkLst>
        </pc:spChg>
        <pc:spChg chg="mod">
          <ac:chgData name="Paul Flintham" userId="9c667512-4df2-4cd6-a38a-97a5a69da614" providerId="ADAL" clId="{E9B65E81-1C88-490F-B78C-C563D3E1E1E5}" dt="2024-05-08T09:24:30.613" v="5024" actId="207"/>
          <ac:spMkLst>
            <pc:docMk/>
            <pc:sldMk cId="2246434163" sldId="291"/>
            <ac:spMk id="6" creationId="{29EBC656-4C83-43D2-3993-B6756DDD94C7}"/>
          </ac:spMkLst>
        </pc:spChg>
        <pc:spChg chg="mod">
          <ac:chgData name="Paul Flintham" userId="9c667512-4df2-4cd6-a38a-97a5a69da614" providerId="ADAL" clId="{E9B65E81-1C88-490F-B78C-C563D3E1E1E5}" dt="2024-05-03T12:44:27.658" v="4346" actId="20577"/>
          <ac:spMkLst>
            <pc:docMk/>
            <pc:sldMk cId="2246434163" sldId="291"/>
            <ac:spMk id="8" creationId="{6F7645B7-9438-766D-EFF1-5D4C8C2C51B6}"/>
          </ac:spMkLst>
        </pc:spChg>
        <pc:spChg chg="mod">
          <ac:chgData name="Paul Flintham" userId="9c667512-4df2-4cd6-a38a-97a5a69da614" providerId="ADAL" clId="{E9B65E81-1C88-490F-B78C-C563D3E1E1E5}" dt="2024-05-08T09:24:35.356" v="5025" actId="207"/>
          <ac:spMkLst>
            <pc:docMk/>
            <pc:sldMk cId="2246434163" sldId="291"/>
            <ac:spMk id="13" creationId="{A8BF6C5B-C683-8960-D67C-0BA16EDCA1FB}"/>
          </ac:spMkLst>
        </pc:spChg>
        <pc:spChg chg="mod">
          <ac:chgData name="Paul Flintham" userId="9c667512-4df2-4cd6-a38a-97a5a69da614" providerId="ADAL" clId="{E9B65E81-1C88-490F-B78C-C563D3E1E1E5}" dt="2024-05-03T12:45:49.737" v="4399" actId="20577"/>
          <ac:spMkLst>
            <pc:docMk/>
            <pc:sldMk cId="2246434163" sldId="291"/>
            <ac:spMk id="14" creationId="{F2FEBD4B-4897-E174-A7B5-DA2CB99D0194}"/>
          </ac:spMkLst>
        </pc:spChg>
        <pc:spChg chg="mod">
          <ac:chgData name="Paul Flintham" userId="9c667512-4df2-4cd6-a38a-97a5a69da614" providerId="ADAL" clId="{E9B65E81-1C88-490F-B78C-C563D3E1E1E5}" dt="2024-05-08T09:24:38.637" v="5026" actId="207"/>
          <ac:spMkLst>
            <pc:docMk/>
            <pc:sldMk cId="2246434163" sldId="291"/>
            <ac:spMk id="15" creationId="{1A903839-412E-590A-369E-B78A7FC520E4}"/>
          </ac:spMkLst>
        </pc:spChg>
        <pc:spChg chg="mod">
          <ac:chgData name="Paul Flintham" userId="9c667512-4df2-4cd6-a38a-97a5a69da614" providerId="ADAL" clId="{E9B65E81-1C88-490F-B78C-C563D3E1E1E5}" dt="2024-05-03T12:45:43.946" v="4396" actId="20577"/>
          <ac:spMkLst>
            <pc:docMk/>
            <pc:sldMk cId="2246434163" sldId="291"/>
            <ac:spMk id="16" creationId="{45F9AEE0-4D11-FE9A-2079-4445A2A0B301}"/>
          </ac:spMkLst>
        </pc:spChg>
        <pc:spChg chg="mod">
          <ac:chgData name="Paul Flintham" userId="9c667512-4df2-4cd6-a38a-97a5a69da614" providerId="ADAL" clId="{E9B65E81-1C88-490F-B78C-C563D3E1E1E5}" dt="2024-05-08T09:24:41.831" v="5027" actId="207"/>
          <ac:spMkLst>
            <pc:docMk/>
            <pc:sldMk cId="2246434163" sldId="291"/>
            <ac:spMk id="17" creationId="{7C9AAD76-3C37-A7E4-D534-7F3581C524EA}"/>
          </ac:spMkLst>
        </pc:spChg>
        <pc:spChg chg="mod">
          <ac:chgData name="Paul Flintham" userId="9c667512-4df2-4cd6-a38a-97a5a69da614" providerId="ADAL" clId="{E9B65E81-1C88-490F-B78C-C563D3E1E1E5}" dt="2024-05-03T12:45:21.292" v="4374" actId="20577"/>
          <ac:spMkLst>
            <pc:docMk/>
            <pc:sldMk cId="2246434163" sldId="291"/>
            <ac:spMk id="18" creationId="{309BCC28-1E9E-591D-54AF-C3D94B31D240}"/>
          </ac:spMkLst>
        </pc:spChg>
        <pc:spChg chg="mod">
          <ac:chgData name="Paul Flintham" userId="9c667512-4df2-4cd6-a38a-97a5a69da614" providerId="ADAL" clId="{E9B65E81-1C88-490F-B78C-C563D3E1E1E5}" dt="2024-05-08T09:24:44.956" v="5028" actId="207"/>
          <ac:spMkLst>
            <pc:docMk/>
            <pc:sldMk cId="2246434163" sldId="291"/>
            <ac:spMk id="19" creationId="{472722DA-D25C-0CBC-3120-058B624A8E6D}"/>
          </ac:spMkLst>
        </pc:spChg>
        <pc:spChg chg="mod">
          <ac:chgData name="Paul Flintham" userId="9c667512-4df2-4cd6-a38a-97a5a69da614" providerId="ADAL" clId="{E9B65E81-1C88-490F-B78C-C563D3E1E1E5}" dt="2024-05-03T12:45:40.789" v="4394" actId="20577"/>
          <ac:spMkLst>
            <pc:docMk/>
            <pc:sldMk cId="2246434163" sldId="291"/>
            <ac:spMk id="20" creationId="{8B9884D7-F6A1-A15B-6FA5-31EBBFA2A1F0}"/>
          </ac:spMkLst>
        </pc:spChg>
        <pc:spChg chg="mod">
          <ac:chgData name="Paul Flintham" userId="9c667512-4df2-4cd6-a38a-97a5a69da614" providerId="ADAL" clId="{E9B65E81-1C88-490F-B78C-C563D3E1E1E5}" dt="2024-05-08T09:25:24.342" v="5030" actId="207"/>
          <ac:spMkLst>
            <pc:docMk/>
            <pc:sldMk cId="2246434163" sldId="291"/>
            <ac:spMk id="21" creationId="{1ECCF3F7-2DA1-C5BB-B8DC-F6E7C66ECC0D}"/>
          </ac:spMkLst>
        </pc:spChg>
        <pc:spChg chg="mod">
          <ac:chgData name="Paul Flintham" userId="9c667512-4df2-4cd6-a38a-97a5a69da614" providerId="ADAL" clId="{E9B65E81-1C88-490F-B78C-C563D3E1E1E5}" dt="2024-05-10T07:35:06.345" v="5045" actId="20577"/>
          <ac:spMkLst>
            <pc:docMk/>
            <pc:sldMk cId="2246434163" sldId="291"/>
            <ac:spMk id="31" creationId="{513733EF-4E2E-B1D7-D70A-F85411CBB696}"/>
          </ac:spMkLst>
        </pc:spChg>
        <pc:picChg chg="mod">
          <ac:chgData name="Paul Flintham" userId="9c667512-4df2-4cd6-a38a-97a5a69da614" providerId="ADAL" clId="{E9B65E81-1C88-490F-B78C-C563D3E1E1E5}" dt="2024-05-03T12:44:19.593" v="4340"/>
          <ac:picMkLst>
            <pc:docMk/>
            <pc:sldMk cId="2246434163" sldId="291"/>
            <ac:picMk id="30" creationId="{F66B201F-3371-97C7-B0C5-3DF984F702B8}"/>
          </ac:picMkLst>
        </pc:picChg>
      </pc:sldChg>
      <pc:sldChg chg="addSp modSp new mod">
        <pc:chgData name="Paul Flintham" userId="9c667512-4df2-4cd6-a38a-97a5a69da614" providerId="ADAL" clId="{E9B65E81-1C88-490F-B78C-C563D3E1E1E5}" dt="2024-05-08T08:46:22.622" v="4862" actId="1076"/>
        <pc:sldMkLst>
          <pc:docMk/>
          <pc:sldMk cId="1205568127" sldId="292"/>
        </pc:sldMkLst>
        <pc:spChg chg="add mod">
          <ac:chgData name="Paul Flintham" userId="9c667512-4df2-4cd6-a38a-97a5a69da614" providerId="ADAL" clId="{E9B65E81-1C88-490F-B78C-C563D3E1E1E5}" dt="2024-05-08T08:43:14.563" v="4816" actId="207"/>
          <ac:spMkLst>
            <pc:docMk/>
            <pc:sldMk cId="1205568127" sldId="292"/>
            <ac:spMk id="4" creationId="{35D0BBBF-7E87-08C8-D291-9968128FC157}"/>
          </ac:spMkLst>
        </pc:spChg>
        <pc:spChg chg="add mod">
          <ac:chgData name="Paul Flintham" userId="9c667512-4df2-4cd6-a38a-97a5a69da614" providerId="ADAL" clId="{E9B65E81-1C88-490F-B78C-C563D3E1E1E5}" dt="2024-05-08T08:43:17.204" v="4817" actId="207"/>
          <ac:spMkLst>
            <pc:docMk/>
            <pc:sldMk cId="1205568127" sldId="292"/>
            <ac:spMk id="6" creationId="{A3C36A9F-532F-5A11-5E8E-0AFA1BC5043F}"/>
          </ac:spMkLst>
        </pc:spChg>
        <pc:spChg chg="add mod">
          <ac:chgData name="Paul Flintham" userId="9c667512-4df2-4cd6-a38a-97a5a69da614" providerId="ADAL" clId="{E9B65E81-1C88-490F-B78C-C563D3E1E1E5}" dt="2024-05-08T08:43:33.841" v="4824" actId="1076"/>
          <ac:spMkLst>
            <pc:docMk/>
            <pc:sldMk cId="1205568127" sldId="292"/>
            <ac:spMk id="10" creationId="{8E999BDC-8429-2E6F-203F-ACBDD8D08BE9}"/>
          </ac:spMkLst>
        </pc:spChg>
        <pc:spChg chg="add mod ord">
          <ac:chgData name="Paul Flintham" userId="9c667512-4df2-4cd6-a38a-97a5a69da614" providerId="ADAL" clId="{E9B65E81-1C88-490F-B78C-C563D3E1E1E5}" dt="2024-05-08T08:44:17.284" v="4832" actId="1076"/>
          <ac:spMkLst>
            <pc:docMk/>
            <pc:sldMk cId="1205568127" sldId="292"/>
            <ac:spMk id="11" creationId="{827777EF-42A8-325E-E69D-7F0EFC250346}"/>
          </ac:spMkLst>
        </pc:spChg>
        <pc:spChg chg="add mod">
          <ac:chgData name="Paul Flintham" userId="9c667512-4df2-4cd6-a38a-97a5a69da614" providerId="ADAL" clId="{E9B65E81-1C88-490F-B78C-C563D3E1E1E5}" dt="2024-05-08T08:45:05.292" v="4844" actId="1076"/>
          <ac:spMkLst>
            <pc:docMk/>
            <pc:sldMk cId="1205568127" sldId="292"/>
            <ac:spMk id="15" creationId="{6F3422C3-3495-562D-B7CD-EDA9A2EB2AE1}"/>
          </ac:spMkLst>
        </pc:spChg>
        <pc:spChg chg="add mod">
          <ac:chgData name="Paul Flintham" userId="9c667512-4df2-4cd6-a38a-97a5a69da614" providerId="ADAL" clId="{E9B65E81-1C88-490F-B78C-C563D3E1E1E5}" dt="2024-05-08T08:45:55.675" v="4853" actId="14100"/>
          <ac:spMkLst>
            <pc:docMk/>
            <pc:sldMk cId="1205568127" sldId="292"/>
            <ac:spMk id="17" creationId="{2BF9BD53-7A0F-BD30-CEDF-CDA011CCCCA2}"/>
          </ac:spMkLst>
        </pc:spChg>
        <pc:spChg chg="add mod">
          <ac:chgData name="Paul Flintham" userId="9c667512-4df2-4cd6-a38a-97a5a69da614" providerId="ADAL" clId="{E9B65E81-1C88-490F-B78C-C563D3E1E1E5}" dt="2024-05-08T08:46:22.622" v="4862" actId="1076"/>
          <ac:spMkLst>
            <pc:docMk/>
            <pc:sldMk cId="1205568127" sldId="292"/>
            <ac:spMk id="20" creationId="{3EFA460C-7D34-556D-CDDD-07922F27F535}"/>
          </ac:spMkLst>
        </pc:spChg>
        <pc:picChg chg="add mod">
          <ac:chgData name="Paul Flintham" userId="9c667512-4df2-4cd6-a38a-97a5a69da614" providerId="ADAL" clId="{E9B65E81-1C88-490F-B78C-C563D3E1E1E5}" dt="2024-05-08T08:42:16.051" v="4804" actId="14100"/>
          <ac:picMkLst>
            <pc:docMk/>
            <pc:sldMk cId="1205568127" sldId="292"/>
            <ac:picMk id="2" creationId="{6B1FAA7C-F159-3D22-FAFA-3A98755DB104}"/>
          </ac:picMkLst>
        </pc:picChg>
        <pc:picChg chg="add mod">
          <ac:chgData name="Paul Flintham" userId="9c667512-4df2-4cd6-a38a-97a5a69da614" providerId="ADAL" clId="{E9B65E81-1C88-490F-B78C-C563D3E1E1E5}" dt="2024-05-08T08:42:53.297" v="4813" actId="1076"/>
          <ac:picMkLst>
            <pc:docMk/>
            <pc:sldMk cId="1205568127" sldId="292"/>
            <ac:picMk id="8" creationId="{0BFAA75C-B0BA-B209-6F3A-6B61E2D9194E}"/>
          </ac:picMkLst>
        </pc:picChg>
        <pc:picChg chg="add mod">
          <ac:chgData name="Paul Flintham" userId="9c667512-4df2-4cd6-a38a-97a5a69da614" providerId="ADAL" clId="{E9B65E81-1C88-490F-B78C-C563D3E1E1E5}" dt="2024-05-08T08:44:10.101" v="4829" actId="1076"/>
          <ac:picMkLst>
            <pc:docMk/>
            <pc:sldMk cId="1205568127" sldId="292"/>
            <ac:picMk id="13" creationId="{D78083D2-E74B-CB57-FD29-C0061CFEB2CB}"/>
          </ac:picMkLst>
        </pc:picChg>
        <pc:picChg chg="add mod">
          <ac:chgData name="Paul Flintham" userId="9c667512-4df2-4cd6-a38a-97a5a69da614" providerId="ADAL" clId="{E9B65E81-1C88-490F-B78C-C563D3E1E1E5}" dt="2024-05-08T08:46:15.758" v="4860" actId="1076"/>
          <ac:picMkLst>
            <pc:docMk/>
            <pc:sldMk cId="1205568127" sldId="292"/>
            <ac:picMk id="19" creationId="{7F3A02AC-FBDC-6C47-895E-E23C16B8A23F}"/>
          </ac:picMkLst>
        </pc:picChg>
      </pc:sldChg>
      <pc:sldChg chg="addSp modSp new mod">
        <pc:chgData name="Paul Flintham" userId="9c667512-4df2-4cd6-a38a-97a5a69da614" providerId="ADAL" clId="{E9B65E81-1C88-490F-B78C-C563D3E1E1E5}" dt="2024-05-08T08:52:51.854" v="4999" actId="1076"/>
        <pc:sldMkLst>
          <pc:docMk/>
          <pc:sldMk cId="2245611182" sldId="293"/>
        </pc:sldMkLst>
        <pc:spChg chg="add mod">
          <ac:chgData name="Paul Flintham" userId="9c667512-4df2-4cd6-a38a-97a5a69da614" providerId="ADAL" clId="{E9B65E81-1C88-490F-B78C-C563D3E1E1E5}" dt="2024-05-08T08:46:47.976" v="4869" actId="1076"/>
          <ac:spMkLst>
            <pc:docMk/>
            <pc:sldMk cId="2245611182" sldId="293"/>
            <ac:spMk id="3" creationId="{7D9F48A8-253D-FE47-0CFF-E873DE7E8761}"/>
          </ac:spMkLst>
        </pc:spChg>
        <pc:spChg chg="add mod">
          <ac:chgData name="Paul Flintham" userId="9c667512-4df2-4cd6-a38a-97a5a69da614" providerId="ADAL" clId="{E9B65E81-1C88-490F-B78C-C563D3E1E1E5}" dt="2024-05-08T08:47:40.226" v="4897" actId="404"/>
          <ac:spMkLst>
            <pc:docMk/>
            <pc:sldMk cId="2245611182" sldId="293"/>
            <ac:spMk id="6" creationId="{1E902049-715A-25BC-715F-B7DCE1714556}"/>
          </ac:spMkLst>
        </pc:spChg>
        <pc:spChg chg="add mod">
          <ac:chgData name="Paul Flintham" userId="9c667512-4df2-4cd6-a38a-97a5a69da614" providerId="ADAL" clId="{E9B65E81-1C88-490F-B78C-C563D3E1E1E5}" dt="2024-05-08T08:47:50.200" v="4899" actId="1076"/>
          <ac:spMkLst>
            <pc:docMk/>
            <pc:sldMk cId="2245611182" sldId="293"/>
            <ac:spMk id="8" creationId="{58C4E45E-97C7-F244-BBCC-D3E1B4E7A6D3}"/>
          </ac:spMkLst>
        </pc:spChg>
        <pc:spChg chg="add mod">
          <ac:chgData name="Paul Flintham" userId="9c667512-4df2-4cd6-a38a-97a5a69da614" providerId="ADAL" clId="{E9B65E81-1C88-490F-B78C-C563D3E1E1E5}" dt="2024-05-08T08:48:10.700" v="4903" actId="1076"/>
          <ac:spMkLst>
            <pc:docMk/>
            <pc:sldMk cId="2245611182" sldId="293"/>
            <ac:spMk id="11" creationId="{5CA6D2A4-003A-EFED-67E8-E4F50ABAE99B}"/>
          </ac:spMkLst>
        </pc:spChg>
        <pc:spChg chg="add mod">
          <ac:chgData name="Paul Flintham" userId="9c667512-4df2-4cd6-a38a-97a5a69da614" providerId="ADAL" clId="{E9B65E81-1C88-490F-B78C-C563D3E1E1E5}" dt="2024-05-08T08:50:27.286" v="4956" actId="1076"/>
          <ac:spMkLst>
            <pc:docMk/>
            <pc:sldMk cId="2245611182" sldId="293"/>
            <ac:spMk id="13" creationId="{CBE4D5A5-332A-97F2-8BA2-C21A9A3B3BE7}"/>
          </ac:spMkLst>
        </pc:spChg>
        <pc:spChg chg="add mod">
          <ac:chgData name="Paul Flintham" userId="9c667512-4df2-4cd6-a38a-97a5a69da614" providerId="ADAL" clId="{E9B65E81-1C88-490F-B78C-C563D3E1E1E5}" dt="2024-05-08T08:50:37.869" v="4958" actId="1076"/>
          <ac:spMkLst>
            <pc:docMk/>
            <pc:sldMk cId="2245611182" sldId="293"/>
            <ac:spMk id="15" creationId="{557B26B5-6EAC-9A47-2D63-658196743E28}"/>
          </ac:spMkLst>
        </pc:spChg>
        <pc:spChg chg="add mod">
          <ac:chgData name="Paul Flintham" userId="9c667512-4df2-4cd6-a38a-97a5a69da614" providerId="ADAL" clId="{E9B65E81-1C88-490F-B78C-C563D3E1E1E5}" dt="2024-05-08T08:51:10.988" v="4969" actId="1076"/>
          <ac:spMkLst>
            <pc:docMk/>
            <pc:sldMk cId="2245611182" sldId="293"/>
            <ac:spMk id="17" creationId="{7734E81C-8502-E7A0-F738-09FDEEA86ECC}"/>
          </ac:spMkLst>
        </pc:spChg>
        <pc:spChg chg="add mod">
          <ac:chgData name="Paul Flintham" userId="9c667512-4df2-4cd6-a38a-97a5a69da614" providerId="ADAL" clId="{E9B65E81-1C88-490F-B78C-C563D3E1E1E5}" dt="2024-05-08T08:52:28.930" v="4991" actId="14100"/>
          <ac:spMkLst>
            <pc:docMk/>
            <pc:sldMk cId="2245611182" sldId="293"/>
            <ac:spMk id="21" creationId="{15AB1612-2ED0-79B4-A48A-DF90194BC05E}"/>
          </ac:spMkLst>
        </pc:spChg>
        <pc:spChg chg="add mod ord">
          <ac:chgData name="Paul Flintham" userId="9c667512-4df2-4cd6-a38a-97a5a69da614" providerId="ADAL" clId="{E9B65E81-1C88-490F-B78C-C563D3E1E1E5}" dt="2024-05-08T08:52:51.854" v="4999" actId="1076"/>
          <ac:spMkLst>
            <pc:docMk/>
            <pc:sldMk cId="2245611182" sldId="293"/>
            <ac:spMk id="23" creationId="{3B553FB8-C0F8-1DC3-2E50-3EB1D7852943}"/>
          </ac:spMkLst>
        </pc:spChg>
        <pc:picChg chg="add mod">
          <ac:chgData name="Paul Flintham" userId="9c667512-4df2-4cd6-a38a-97a5a69da614" providerId="ADAL" clId="{E9B65E81-1C88-490F-B78C-C563D3E1E1E5}" dt="2024-05-08T08:46:56.436" v="4873" actId="1076"/>
          <ac:picMkLst>
            <pc:docMk/>
            <pc:sldMk cId="2245611182" sldId="293"/>
            <ac:picMk id="4" creationId="{128BBDE3-96DF-295E-3F86-88027522147C}"/>
          </ac:picMkLst>
        </pc:picChg>
        <pc:picChg chg="add mod">
          <ac:chgData name="Paul Flintham" userId="9c667512-4df2-4cd6-a38a-97a5a69da614" providerId="ADAL" clId="{E9B65E81-1C88-490F-B78C-C563D3E1E1E5}" dt="2024-05-08T08:51:29.008" v="4974" actId="1076"/>
          <ac:picMkLst>
            <pc:docMk/>
            <pc:sldMk cId="2245611182" sldId="293"/>
            <ac:picMk id="19" creationId="{42C9DA87-7F50-7B7E-BB58-193CC8584561}"/>
          </ac:picMkLst>
        </pc:picChg>
        <pc:picChg chg="add mod">
          <ac:chgData name="Paul Flintham" userId="9c667512-4df2-4cd6-a38a-97a5a69da614" providerId="ADAL" clId="{E9B65E81-1C88-490F-B78C-C563D3E1E1E5}" dt="2024-05-08T08:52:48.110" v="4998" actId="1076"/>
          <ac:picMkLst>
            <pc:docMk/>
            <pc:sldMk cId="2245611182" sldId="293"/>
            <ac:picMk id="24" creationId="{653B69AE-1FFF-AE80-7559-716AB137FA75}"/>
          </ac:picMkLst>
        </pc:picChg>
        <pc:cxnChg chg="add mod">
          <ac:chgData name="Paul Flintham" userId="9c667512-4df2-4cd6-a38a-97a5a69da614" providerId="ADAL" clId="{E9B65E81-1C88-490F-B78C-C563D3E1E1E5}" dt="2024-05-08T08:47:59.348" v="4901" actId="13822"/>
          <ac:cxnSpMkLst>
            <pc:docMk/>
            <pc:sldMk cId="2245611182" sldId="293"/>
            <ac:cxnSpMk id="10" creationId="{A68D7FAB-D736-2C8B-3AB6-180007B5CA84}"/>
          </ac:cxnSpMkLst>
        </pc:cxnChg>
        <pc:cxnChg chg="add mod">
          <ac:chgData name="Paul Flintham" userId="9c667512-4df2-4cd6-a38a-97a5a69da614" providerId="ADAL" clId="{E9B65E81-1C88-490F-B78C-C563D3E1E1E5}" dt="2024-05-08T08:50:37.869" v="4958" actId="1076"/>
          <ac:cxnSpMkLst>
            <pc:docMk/>
            <pc:sldMk cId="2245611182" sldId="293"/>
            <ac:cxnSpMk id="14" creationId="{8C2C0567-F066-948D-5865-6AF0F0B34739}"/>
          </ac:cxnSpMkLst>
        </pc:cxnChg>
        <pc:cxnChg chg="add mod">
          <ac:chgData name="Paul Flintham" userId="9c667512-4df2-4cd6-a38a-97a5a69da614" providerId="ADAL" clId="{E9B65E81-1C88-490F-B78C-C563D3E1E1E5}" dt="2024-05-08T08:52:37.614" v="4994" actId="1076"/>
          <ac:cxnSpMkLst>
            <pc:docMk/>
            <pc:sldMk cId="2245611182" sldId="293"/>
            <ac:cxnSpMk id="22" creationId="{BC1B1958-1716-0E07-BF35-1F0FCFA68BC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26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3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9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1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0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1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2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0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48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2DA2-09C0-40B6-99E2-D167DA0D37E5}" type="datetimeFigureOut">
              <a:rPr lang="en-GB" smtClean="0"/>
              <a:t>10/05/2024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6.png"/><Relationship Id="rId7" Type="http://schemas.openxmlformats.org/officeDocument/2006/relationships/image" Target="../media/image19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yellow paint&#10;&#10;Description automatically generated">
            <a:extLst>
              <a:ext uri="{FF2B5EF4-FFF2-40B4-BE49-F238E27FC236}">
                <a16:creationId xmlns:a16="http://schemas.microsoft.com/office/drawing/2014/main" id="{F729CB8D-3238-9A59-1508-8BB1227C8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95636"/>
            <a:ext cx="1823249" cy="151769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D1E43241-B1D4-0602-E666-4E2AF6381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83" y="508810"/>
            <a:ext cx="337303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Science Progress Assessment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A5269E-308C-A212-0C76-7A3F3786DC6B}"/>
              </a:ext>
            </a:extLst>
          </p:cNvPr>
          <p:cNvSpPr txBox="1"/>
          <p:nvPr/>
        </p:nvSpPr>
        <p:spPr>
          <a:xfrm>
            <a:off x="1235750" y="1649968"/>
            <a:ext cx="471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3/4 Science Assessment Cycle 1</a:t>
            </a:r>
            <a:endParaRPr lang="en-GB" b="1" u="sng" dirty="0">
              <a:latin typeface="Comic Sans MS" panose="030F0702030302020204" pitchFamily="66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9EBC656-4C83-43D2-3993-B6756DDD9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5167429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8EFF1E-A1BD-8ADB-DC0B-EB291D5C1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2343110"/>
            <a:ext cx="6358890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Name:			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6F7645B7-9438-766D-EFF1-5D4C8C2C5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5167428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A8BF6C5B-C683-8960-D67C-0BA16EDCA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5894008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F2FEBD4B-4897-E174-A7B5-DA2CB99D0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5894007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Including </a:t>
            </a:r>
            <a:r>
              <a:rPr lang="en-GB" altLang="en-US" sz="16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umans</a:t>
            </a:r>
            <a:endParaRPr kumimoji="0" lang="en-GB" altLang="en-US" sz="12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1A903839-412E-590A-369E-B78A7FC52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6620587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45F9AEE0-4D11-FE9A-2079-4445A2A0B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6620586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Rocks (and Soils)</a:t>
            </a:r>
            <a:endParaRPr kumimoji="0" lang="en-GB" altLang="en-US" sz="12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C9AAD76-3C37-A7E4-D534-7F3581C52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7347166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309BCC28-1E9E-591D-54AF-C3D94B31D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7347165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472722DA-D25C-0CBC-3120-058B624A8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8073745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/</a:t>
            </a:r>
            <a:r>
              <a:rPr lang="en-US" altLang="en-US" sz="1600" dirty="0">
                <a:solidFill>
                  <a:srgbClr val="00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8B9884D7-F6A1-A15B-6FA5-31EBBFA2A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8073744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Forces and Magnets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1ECCF3F7-2DA1-C5BB-B8DC-F6E7C66EC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120" y="8800323"/>
            <a:ext cx="196532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Score: 	       </a:t>
            </a:r>
            <a:r>
              <a:rPr lang="en-US" altLang="en-US" sz="1600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altLang="en-US" sz="1600" b="1" dirty="0">
                <a:solidFill>
                  <a:srgbClr val="0066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62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8CB15AF4-28FE-FCB5-6519-E2CCD332A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8800322"/>
            <a:ext cx="4200525" cy="595233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F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Total: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24" name="Picture 23" descr="A cartoon of a fox&#10;&#10;Description automatically generated">
            <a:extLst>
              <a:ext uri="{FF2B5EF4-FFF2-40B4-BE49-F238E27FC236}">
                <a16:creationId xmlns:a16="http://schemas.microsoft.com/office/drawing/2014/main" id="{5E785D6C-1D47-A444-DE96-9D2922061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95" y="1608452"/>
            <a:ext cx="631747" cy="603312"/>
          </a:xfrm>
          <a:prstGeom prst="rect">
            <a:avLst/>
          </a:prstGeom>
        </p:spPr>
      </p:pic>
      <p:pic>
        <p:nvPicPr>
          <p:cNvPr id="26" name="Picture 25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6A94D9CA-14E4-237E-2553-D8E3F75BA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53" y="348192"/>
            <a:ext cx="1008177" cy="1008177"/>
          </a:xfrm>
          <a:prstGeom prst="ellipse">
            <a:avLst/>
          </a:prstGeom>
          <a:ln w="254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Picture 29" descr="A yellow and black sign&#10;&#10;Description automatically generated">
            <a:extLst>
              <a:ext uri="{FF2B5EF4-FFF2-40B4-BE49-F238E27FC236}">
                <a16:creationId xmlns:a16="http://schemas.microsoft.com/office/drawing/2014/main" id="{F66B201F-3371-97C7-B0C5-3DF984F702B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527" y="3945354"/>
            <a:ext cx="3678943" cy="841250"/>
          </a:xfrm>
          <a:prstGeom prst="rect">
            <a:avLst/>
          </a:prstGeom>
        </p:spPr>
      </p:pic>
      <p:sp>
        <p:nvSpPr>
          <p:cNvPr id="31" name="Rounded Rectangle 6">
            <a:extLst>
              <a:ext uri="{FF2B5EF4-FFF2-40B4-BE49-F238E27FC236}">
                <a16:creationId xmlns:a16="http://schemas.microsoft.com/office/drawing/2014/main" id="{513733EF-4E2E-B1D7-D70A-F85411CBB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" y="3025821"/>
            <a:ext cx="286194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Group: 	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2" name="Rounded Rectangle 6">
            <a:extLst>
              <a:ext uri="{FF2B5EF4-FFF2-40B4-BE49-F238E27FC236}">
                <a16:creationId xmlns:a16="http://schemas.microsoft.com/office/drawing/2014/main" id="{C59ECC03-530A-E7DA-46A0-13AB19E5D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100" y="3005216"/>
            <a:ext cx="3395345" cy="59523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Date: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3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D287DEE-6246-F7CE-310D-21BA6BBB4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81" y="197397"/>
            <a:ext cx="375936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Science Progress Assessment</a:t>
            </a:r>
            <a:endParaRPr kumimoji="0" lang="en-GB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03BC461-6E9E-78F0-15C1-65A1812D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850900"/>
            <a:ext cx="6496050" cy="460375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Name:			Year Group: 	Date: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AA35007-A97A-60BE-D704-A8F5582AC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3883" y="1452290"/>
            <a:ext cx="91403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Plants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909BD8-691E-C345-F103-DCC86BCAFE6E}"/>
              </a:ext>
            </a:extLst>
          </p:cNvPr>
          <p:cNvSpPr txBox="1"/>
          <p:nvPr/>
        </p:nvSpPr>
        <p:spPr>
          <a:xfrm>
            <a:off x="38100" y="439220"/>
            <a:ext cx="4711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8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3/4 Science Assessment Cycle 1</a:t>
            </a:r>
            <a:endParaRPr lang="en-GB" b="1" u="sng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A708BC-9EC6-B3BD-E29D-EBB77B216CD1}"/>
              </a:ext>
            </a:extLst>
          </p:cNvPr>
          <p:cNvSpPr txBox="1"/>
          <p:nvPr/>
        </p:nvSpPr>
        <p:spPr>
          <a:xfrm>
            <a:off x="292100" y="1913690"/>
            <a:ext cx="6197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Different parts of a tree have different functions.</a:t>
            </a:r>
          </a:p>
          <a:p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Draw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THREE 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lines below to match each part of the tree to its function.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0AD6AE-B6E2-D162-BC7B-8AA9AAD43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806165"/>
            <a:ext cx="6006784" cy="163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904FEB-B1EE-8FC9-31CF-8E43E08A2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32" y="4600892"/>
            <a:ext cx="3474720" cy="23552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C94FFE8-4757-313B-4C57-431A7B577B4A}"/>
              </a:ext>
            </a:extLst>
          </p:cNvPr>
          <p:cNvSpPr txBox="1"/>
          <p:nvPr/>
        </p:nvSpPr>
        <p:spPr>
          <a:xfrm>
            <a:off x="418916" y="7315201"/>
            <a:ext cx="607078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Some oak seedlings are growing near a fully grown oak tree.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2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Give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reason why seedling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in the picture may not grow well.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CFE1EC-6687-973A-AA1C-83AE03CBA2D6}"/>
              </a:ext>
            </a:extLst>
          </p:cNvPr>
          <p:cNvSpPr txBox="1"/>
          <p:nvPr/>
        </p:nvSpPr>
        <p:spPr>
          <a:xfrm>
            <a:off x="5694361" y="446257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3F6E12-03D0-974C-8F2E-2B571639D554}"/>
              </a:ext>
            </a:extLst>
          </p:cNvPr>
          <p:cNvSpPr txBox="1"/>
          <p:nvPr/>
        </p:nvSpPr>
        <p:spPr>
          <a:xfrm>
            <a:off x="5686424" y="941874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7" name="Picture 6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1949A9E2-AE62-D970-801A-BF58F2DC3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62" y="4789562"/>
            <a:ext cx="326875" cy="326875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A black and white logo of a horse&#10;&#10;Description automatically generated">
            <a:extLst>
              <a:ext uri="{FF2B5EF4-FFF2-40B4-BE49-F238E27FC236}">
                <a16:creationId xmlns:a16="http://schemas.microsoft.com/office/drawing/2014/main" id="{1949A9E2-AE62-D970-801A-BF58F2DC33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962" y="4941962"/>
            <a:ext cx="326875" cy="326875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3921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D5354A-1630-FC46-C5A5-D95404B4BC5C}"/>
              </a:ext>
            </a:extLst>
          </p:cNvPr>
          <p:cNvSpPr txBox="1"/>
          <p:nvPr/>
        </p:nvSpPr>
        <p:spPr>
          <a:xfrm>
            <a:off x="241300" y="184835"/>
            <a:ext cx="62357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Some children set up an investigation as shown below.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EB346E-849B-0434-F598-7710FB241813}"/>
              </a:ext>
            </a:extLst>
          </p:cNvPr>
          <p:cNvSpPr txBox="1"/>
          <p:nvPr/>
        </p:nvSpPr>
        <p:spPr>
          <a:xfrm>
            <a:off x="749300" y="637689"/>
            <a:ext cx="16383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They split part of a plant in half.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093E0D-F919-4F20-7F9A-29DD0845CAC0}"/>
              </a:ext>
            </a:extLst>
          </p:cNvPr>
          <p:cNvSpPr txBox="1"/>
          <p:nvPr/>
        </p:nvSpPr>
        <p:spPr>
          <a:xfrm>
            <a:off x="3708400" y="564178"/>
            <a:ext cx="2400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They put one half in water and the other half in water mixed with blue dye.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F8AA09-7A14-A3FC-3ECB-08AE73C3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332" y="1682185"/>
            <a:ext cx="4191635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FDDDA5-4C60-2F35-8480-24A6DC142DAD}"/>
              </a:ext>
            </a:extLst>
          </p:cNvPr>
          <p:cNvSpPr txBox="1"/>
          <p:nvPr/>
        </p:nvSpPr>
        <p:spPr>
          <a:xfrm>
            <a:off x="381000" y="5464384"/>
            <a:ext cx="4914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After some time, half of the flower turns blue.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973A2E-2305-DDFD-E2F3-CF8E1C7C3440}"/>
              </a:ext>
            </a:extLst>
          </p:cNvPr>
          <p:cNvSpPr txBox="1"/>
          <p:nvPr/>
        </p:nvSpPr>
        <p:spPr>
          <a:xfrm>
            <a:off x="317500" y="5802938"/>
            <a:ext cx="60452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3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What part of the plant did the dye travel through to get to the flower?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FA74D0-0660-98C6-669B-673D6D3701C8}"/>
              </a:ext>
            </a:extLst>
          </p:cNvPr>
          <p:cNvSpPr txBox="1"/>
          <p:nvPr/>
        </p:nvSpPr>
        <p:spPr>
          <a:xfrm>
            <a:off x="317500" y="6787823"/>
            <a:ext cx="60452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4. Predict what would happen if the children put a bunch of white flowers into 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red 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dye.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00300A-F165-F7D4-1B84-E6A87DA2FC95}"/>
              </a:ext>
            </a:extLst>
          </p:cNvPr>
          <p:cNvSpPr txBox="1"/>
          <p:nvPr/>
        </p:nvSpPr>
        <p:spPr>
          <a:xfrm>
            <a:off x="5753100" y="644926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6A1514-C6B1-801C-025E-DDEBD913397D}"/>
              </a:ext>
            </a:extLst>
          </p:cNvPr>
          <p:cNvSpPr txBox="1"/>
          <p:nvPr/>
        </p:nvSpPr>
        <p:spPr>
          <a:xfrm>
            <a:off x="5753100" y="857292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05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7C5FF-2A7D-D0FD-20D2-C74E8096A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F282E6-0258-DA1F-03AA-699CEDB14693}"/>
              </a:ext>
            </a:extLst>
          </p:cNvPr>
          <p:cNvSpPr txBox="1"/>
          <p:nvPr/>
        </p:nvSpPr>
        <p:spPr>
          <a:xfrm>
            <a:off x="228600" y="158234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Life Cycle of a Plant</a:t>
            </a:r>
            <a:endParaRPr lang="en-GB" sz="10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25EB73-B455-F2BE-C405-1A08F83F3B7A}"/>
              </a:ext>
            </a:extLst>
          </p:cNvPr>
          <p:cNvSpPr txBox="1"/>
          <p:nvPr/>
        </p:nvSpPr>
        <p:spPr>
          <a:xfrm>
            <a:off x="228600" y="496788"/>
            <a:ext cx="6400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5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Write these labels in the correct place on this diagram to best describe each stage of a plant’s life cycle. One has been completed for you.</a:t>
            </a: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68940DF6-2557-C4CE-DCE1-1566047D1B9D}"/>
              </a:ext>
            </a:extLst>
          </p:cNvPr>
          <p:cNvSpPr/>
          <p:nvPr/>
        </p:nvSpPr>
        <p:spPr>
          <a:xfrm>
            <a:off x="1360488" y="1393289"/>
            <a:ext cx="1792605" cy="546100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ertilisation and seed </a:t>
            </a: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GB" sz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ormation</a:t>
            </a:r>
            <a:endParaRPr lang="en-GB" sz="1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13">
            <a:extLst>
              <a:ext uri="{FF2B5EF4-FFF2-40B4-BE49-F238E27FC236}">
                <a16:creationId xmlns:a16="http://schemas.microsoft.com/office/drawing/2014/main" id="{C7D8FB96-18D6-7264-0F15-ADABEB8EBCAB}"/>
              </a:ext>
            </a:extLst>
          </p:cNvPr>
          <p:cNvSpPr/>
          <p:nvPr/>
        </p:nvSpPr>
        <p:spPr>
          <a:xfrm>
            <a:off x="3367088" y="1393289"/>
            <a:ext cx="1792605" cy="546100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GB" sz="14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rowing and flowering</a:t>
            </a:r>
            <a:endParaRPr lang="en-GB" sz="1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14">
            <a:extLst>
              <a:ext uri="{FF2B5EF4-FFF2-40B4-BE49-F238E27FC236}">
                <a16:creationId xmlns:a16="http://schemas.microsoft.com/office/drawing/2014/main" id="{6C7BF255-BD46-565E-D980-75974F0AB6CD}"/>
              </a:ext>
            </a:extLst>
          </p:cNvPr>
          <p:cNvSpPr/>
          <p:nvPr/>
        </p:nvSpPr>
        <p:spPr>
          <a:xfrm>
            <a:off x="2406333" y="2054324"/>
            <a:ext cx="1792605" cy="546100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ermination</a:t>
            </a:r>
            <a:endParaRPr lang="en-GB" sz="1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15">
            <a:extLst>
              <a:ext uri="{FF2B5EF4-FFF2-40B4-BE49-F238E27FC236}">
                <a16:creationId xmlns:a16="http://schemas.microsoft.com/office/drawing/2014/main" id="{6743F7CA-68F6-CD1E-0651-E0B2063C2239}"/>
              </a:ext>
            </a:extLst>
          </p:cNvPr>
          <p:cNvSpPr/>
          <p:nvPr/>
        </p:nvSpPr>
        <p:spPr>
          <a:xfrm>
            <a:off x="435293" y="2054324"/>
            <a:ext cx="1792605" cy="546100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pollination</a:t>
            </a:r>
            <a:r>
              <a:rPr lang="en-GB" sz="1600" dirty="0">
                <a:solidFill>
                  <a:srgbClr val="000000"/>
                </a:solidFill>
                <a:effectLst/>
                <a:latin typeface="AR CENA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D58E59B8-351D-7AF5-E66B-6AA80F959507}"/>
              </a:ext>
            </a:extLst>
          </p:cNvPr>
          <p:cNvSpPr/>
          <p:nvPr/>
        </p:nvSpPr>
        <p:spPr>
          <a:xfrm>
            <a:off x="4401503" y="2054324"/>
            <a:ext cx="1792605" cy="546100"/>
          </a:xfrm>
          <a:prstGeom prst="roundRect">
            <a:avLst/>
          </a:prstGeom>
          <a:solidFill>
            <a:srgbClr val="92D050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eed </a:t>
            </a: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ispersal</a:t>
            </a:r>
            <a:endParaRPr lang="en-GB" sz="11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281370B-92C7-956B-D624-1516BCADCB68}"/>
              </a:ext>
            </a:extLst>
          </p:cNvPr>
          <p:cNvCxnSpPr/>
          <p:nvPr/>
        </p:nvCxnSpPr>
        <p:spPr>
          <a:xfrm flipV="1">
            <a:off x="3297873" y="1310739"/>
            <a:ext cx="1863725" cy="62865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73E3A1F-23AD-E113-F31D-16DF98375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715358"/>
            <a:ext cx="6400800" cy="41235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0807E34-E906-47A3-A6C7-3071785912EB}"/>
              </a:ext>
            </a:extLst>
          </p:cNvPr>
          <p:cNvSpPr txBox="1"/>
          <p:nvPr/>
        </p:nvSpPr>
        <p:spPr>
          <a:xfrm>
            <a:off x="254000" y="6838914"/>
            <a:ext cx="50165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6. What must all plants have to grow well?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Tick TWO boxes.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4B13FD6-960B-7F33-1295-47F20243E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7577578"/>
            <a:ext cx="6400801" cy="11568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08E528-4B8A-CB42-4286-800E2E9CEF34}"/>
              </a:ext>
            </a:extLst>
          </p:cNvPr>
          <p:cNvSpPr txBox="1"/>
          <p:nvPr/>
        </p:nvSpPr>
        <p:spPr>
          <a:xfrm>
            <a:off x="5511800" y="630461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A889C8-DE9A-78D9-9EE8-8566D2F139C4}"/>
              </a:ext>
            </a:extLst>
          </p:cNvPr>
          <p:cNvSpPr txBox="1"/>
          <p:nvPr/>
        </p:nvSpPr>
        <p:spPr>
          <a:xfrm>
            <a:off x="5638800" y="885021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27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5395BB83-F7AF-02B2-FC1E-9A96DA0EE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7978" y="25400"/>
            <a:ext cx="348204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 CENA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Animals, Including Humans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12903F-132A-FBFD-22AC-798C3EDC2661}"/>
              </a:ext>
            </a:extLst>
          </p:cNvPr>
          <p:cNvSpPr txBox="1"/>
          <p:nvPr/>
        </p:nvSpPr>
        <p:spPr>
          <a:xfrm>
            <a:off x="342900" y="933493"/>
            <a:ext cx="614680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This is a drawing of a human skeleton. Name the parts of the skeleton.</a:t>
            </a:r>
            <a:endParaRPr lang="en-GB" sz="1400" dirty="0">
              <a:solidFill>
                <a:srgbClr val="00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BDC499-E4C1-07F9-8555-D000C52ADA75}"/>
              </a:ext>
            </a:extLst>
          </p:cNvPr>
          <p:cNvSpPr txBox="1"/>
          <p:nvPr/>
        </p:nvSpPr>
        <p:spPr>
          <a:xfrm>
            <a:off x="342900" y="1234657"/>
            <a:ext cx="588010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Write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word in each box below.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155BBD-6C23-68A2-ED9C-678C49EF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60" y="1676082"/>
            <a:ext cx="4754880" cy="34550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3A8FA4-38AC-B334-8498-FD0E1FA4817F}"/>
              </a:ext>
            </a:extLst>
          </p:cNvPr>
          <p:cNvSpPr txBox="1"/>
          <p:nvPr/>
        </p:nvSpPr>
        <p:spPr>
          <a:xfrm>
            <a:off x="342900" y="5247517"/>
            <a:ext cx="6146800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8. Describe </a:t>
            </a:r>
            <a:r>
              <a:rPr lang="en-US" sz="14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TWO</a:t>
            </a:r>
            <a:r>
              <a:rPr lang="en-US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different ways that the skeleton is important to the human body.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0F1315-DC6C-2FE8-B7BF-0C3832A3465F}"/>
              </a:ext>
            </a:extLst>
          </p:cNvPr>
          <p:cNvSpPr txBox="1"/>
          <p:nvPr/>
        </p:nvSpPr>
        <p:spPr>
          <a:xfrm>
            <a:off x="228600" y="5820303"/>
            <a:ext cx="6629400" cy="2272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62890">
              <a:lnSpc>
                <a:spcPct val="200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6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      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________________________________________________________________________________________________</a:t>
            </a:r>
          </a:p>
          <a:p>
            <a:pPr indent="-262890">
              <a:lnSpc>
                <a:spcPct val="200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(ii)     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________________________________________________________________________________________________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A34033-03AE-48BB-1B2C-A9ACB821CF02}"/>
              </a:ext>
            </a:extLst>
          </p:cNvPr>
          <p:cNvSpPr txBox="1"/>
          <p:nvPr/>
        </p:nvSpPr>
        <p:spPr>
          <a:xfrm>
            <a:off x="5720080" y="806064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48B058-2A8D-B436-46D6-D3782DCD9F42}"/>
              </a:ext>
            </a:extLst>
          </p:cNvPr>
          <p:cNvSpPr txBox="1"/>
          <p:nvPr/>
        </p:nvSpPr>
        <p:spPr>
          <a:xfrm>
            <a:off x="5499100" y="444572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FDC919-78BB-C64C-C283-6352504C3434}"/>
              </a:ext>
            </a:extLst>
          </p:cNvPr>
          <p:cNvSpPr txBox="1"/>
          <p:nvPr/>
        </p:nvSpPr>
        <p:spPr>
          <a:xfrm>
            <a:off x="5727700" y="687533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39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315B4-300B-EB14-0A3B-63A4352B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9A5F05-7FFE-4731-4BCD-D6D66F17362C}"/>
              </a:ext>
            </a:extLst>
          </p:cNvPr>
          <p:cNvSpPr txBox="1"/>
          <p:nvPr/>
        </p:nvSpPr>
        <p:spPr>
          <a:xfrm>
            <a:off x="406400" y="411124"/>
            <a:ext cx="4044633" cy="1333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picture shows the bicep (A) and the </a:t>
            </a:r>
            <a:r>
              <a:rPr lang="en-US" sz="1600" dirty="0" err="1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tricep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(B).  </a:t>
            </a: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Circle the word that describes what each muscle is doing to raise the arm.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185ED1-66BF-5EE4-7971-BE5FE652DE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033" y="921178"/>
            <a:ext cx="2143125" cy="22466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346385A-4B67-6A72-44C8-9DABAB9F79F2}"/>
              </a:ext>
            </a:extLst>
          </p:cNvPr>
          <p:cNvCxnSpPr/>
          <p:nvPr/>
        </p:nvCxnSpPr>
        <p:spPr>
          <a:xfrm>
            <a:off x="3540443" y="2081958"/>
            <a:ext cx="2247900" cy="4762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04CF7A0-19A1-0183-1150-4011645E68DE}"/>
              </a:ext>
            </a:extLst>
          </p:cNvPr>
          <p:cNvCxnSpPr/>
          <p:nvPr/>
        </p:nvCxnSpPr>
        <p:spPr>
          <a:xfrm>
            <a:off x="3568383" y="2781728"/>
            <a:ext cx="2543175" cy="114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D5A9ABB-C3F8-F7F3-2EF2-AEBF70CC2D18}"/>
              </a:ext>
            </a:extLst>
          </p:cNvPr>
          <p:cNvSpPr txBox="1"/>
          <p:nvPr/>
        </p:nvSpPr>
        <p:spPr>
          <a:xfrm>
            <a:off x="3081338" y="1859827"/>
            <a:ext cx="60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6DDF18-89FE-7794-99E4-0EC3EDB41F96}"/>
              </a:ext>
            </a:extLst>
          </p:cNvPr>
          <p:cNvSpPr txBox="1"/>
          <p:nvPr/>
        </p:nvSpPr>
        <p:spPr>
          <a:xfrm>
            <a:off x="3156586" y="2595673"/>
            <a:ext cx="60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21EA5D-7B4F-B3A8-E7C0-21429CB434A4}"/>
              </a:ext>
            </a:extLst>
          </p:cNvPr>
          <p:cNvSpPr txBox="1"/>
          <p:nvPr/>
        </p:nvSpPr>
        <p:spPr>
          <a:xfrm>
            <a:off x="337186" y="1858438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A: Contracting / relaxing </a:t>
            </a:r>
            <a:endParaRPr lang="en-GB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3C9A50-97A8-EF6D-BBF3-5B37CDF7CC24}"/>
              </a:ext>
            </a:extLst>
          </p:cNvPr>
          <p:cNvSpPr txBox="1"/>
          <p:nvPr/>
        </p:nvSpPr>
        <p:spPr>
          <a:xfrm>
            <a:off x="337186" y="2557474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 Contracting / relaxing </a:t>
            </a:r>
            <a:endParaRPr lang="en-GB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D3FB7B-1797-0B2E-D5D8-ADBD361D7BBE}"/>
              </a:ext>
            </a:extLst>
          </p:cNvPr>
          <p:cNvSpPr txBox="1"/>
          <p:nvPr/>
        </p:nvSpPr>
        <p:spPr>
          <a:xfrm>
            <a:off x="347028" y="3156570"/>
            <a:ext cx="3429000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10.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Complete the sentence:</a:t>
            </a:r>
            <a:endParaRPr lang="en-GB" sz="1600" dirty="0">
              <a:solidFill>
                <a:srgbClr val="00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51E4F4-2499-408C-F713-46365C32A4B6}"/>
              </a:ext>
            </a:extLst>
          </p:cNvPr>
          <p:cNvSpPr txBox="1"/>
          <p:nvPr/>
        </p:nvSpPr>
        <p:spPr>
          <a:xfrm>
            <a:off x="337186" y="3514810"/>
            <a:ext cx="5764529" cy="39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Muscles act in _________________________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533194-F650-ED09-189E-4D034A6A40BC}"/>
              </a:ext>
            </a:extLst>
          </p:cNvPr>
          <p:cNvSpPr txBox="1"/>
          <p:nvPr/>
        </p:nvSpPr>
        <p:spPr>
          <a:xfrm>
            <a:off x="337186" y="4057542"/>
            <a:ext cx="46539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scorpion does not have a backbone. It has a tough outer layer of chitin to protect and support its body.</a:t>
            </a:r>
            <a:endParaRPr lang="en-GB" dirty="0">
              <a:solidFill>
                <a:srgbClr val="0066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D640540-052D-28E3-C6C4-C73ED32BA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350" y="5046035"/>
            <a:ext cx="4508441" cy="277800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600E3C9-FA68-F705-A4DA-5BC993825B33}"/>
              </a:ext>
            </a:extLst>
          </p:cNvPr>
          <p:cNvSpPr txBox="1"/>
          <p:nvPr/>
        </p:nvSpPr>
        <p:spPr>
          <a:xfrm>
            <a:off x="241300" y="7850703"/>
            <a:ext cx="6352858" cy="1627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11. Which letter on the sorting key best describes a scorpion?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12. Which letter on the sorting key best describes a human?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CE056B-476E-4603-0773-E646A0F5581C}"/>
              </a:ext>
            </a:extLst>
          </p:cNvPr>
          <p:cNvSpPr txBox="1"/>
          <p:nvPr/>
        </p:nvSpPr>
        <p:spPr>
          <a:xfrm>
            <a:off x="5130801" y="386677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B99A42F-764A-9FC2-0D4C-57FBAD8856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99915" y="4139091"/>
            <a:ext cx="2281751" cy="16278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E6D11D-ACDF-9489-DB96-29A9426D9B8E}"/>
              </a:ext>
            </a:extLst>
          </p:cNvPr>
          <p:cNvSpPr txBox="1"/>
          <p:nvPr/>
        </p:nvSpPr>
        <p:spPr>
          <a:xfrm>
            <a:off x="5691066" y="305610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335FFB-E638-CBDA-0E6A-04245625BE9D}"/>
              </a:ext>
            </a:extLst>
          </p:cNvPr>
          <p:cNvSpPr txBox="1"/>
          <p:nvPr/>
        </p:nvSpPr>
        <p:spPr>
          <a:xfrm>
            <a:off x="5647312" y="829818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AA659B-384A-BFED-9F6E-CE4C395D488E}"/>
              </a:ext>
            </a:extLst>
          </p:cNvPr>
          <p:cNvSpPr txBox="1"/>
          <p:nvPr/>
        </p:nvSpPr>
        <p:spPr>
          <a:xfrm>
            <a:off x="5691066" y="939076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063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8DEDED-D81E-85A5-F7F0-EFE025297F9A}"/>
              </a:ext>
            </a:extLst>
          </p:cNvPr>
          <p:cNvSpPr txBox="1"/>
          <p:nvPr/>
        </p:nvSpPr>
        <p:spPr>
          <a:xfrm>
            <a:off x="393700" y="147935"/>
            <a:ext cx="607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Compare the pie charts below showing the amount of nutrients needed by a human, cat and a parrot.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64B32-42E6-A3CE-ADBA-312019641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5" y="732710"/>
            <a:ext cx="6414770" cy="26257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C04CD4-1509-C790-8141-ACA721D0216A}"/>
              </a:ext>
            </a:extLst>
          </p:cNvPr>
          <p:cNvSpPr txBox="1"/>
          <p:nvPr/>
        </p:nvSpPr>
        <p:spPr>
          <a:xfrm>
            <a:off x="393700" y="3358435"/>
            <a:ext cx="575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13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Which animal (listed above) needs 16 percent protein in their diet?</a:t>
            </a:r>
            <a:endParaRPr lang="en-GB" sz="1600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EFEE0E-01E6-4040-03E0-18ABAE9413BC}"/>
              </a:ext>
            </a:extLst>
          </p:cNvPr>
          <p:cNvSpPr txBox="1"/>
          <p:nvPr/>
        </p:nvSpPr>
        <p:spPr>
          <a:xfrm>
            <a:off x="393700" y="5766486"/>
            <a:ext cx="575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15. Look at the pie chart for the Cat. Which word would best describe this animal?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B055E2-452B-2D42-0ACD-4DBFC41BD9B9}"/>
              </a:ext>
            </a:extLst>
          </p:cNvPr>
          <p:cNvSpPr txBox="1"/>
          <p:nvPr/>
        </p:nvSpPr>
        <p:spPr>
          <a:xfrm>
            <a:off x="368300" y="7089925"/>
            <a:ext cx="5588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16. Name another animal (not listed above) that would need significantly more protein than a Human</a:t>
            </a: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C96A87-CF85-3D9D-BD71-788F39F3F1C0}"/>
              </a:ext>
            </a:extLst>
          </p:cNvPr>
          <p:cNvSpPr txBox="1"/>
          <p:nvPr/>
        </p:nvSpPr>
        <p:spPr>
          <a:xfrm>
            <a:off x="5645785" y="412777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75E9CB-8C41-EBC5-FA58-137725FF168A}"/>
              </a:ext>
            </a:extLst>
          </p:cNvPr>
          <p:cNvSpPr txBox="1"/>
          <p:nvPr/>
        </p:nvSpPr>
        <p:spPr>
          <a:xfrm>
            <a:off x="5645785" y="660936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268DC3-C92C-5788-67B0-CFE0E70891C3}"/>
              </a:ext>
            </a:extLst>
          </p:cNvPr>
          <p:cNvSpPr txBox="1"/>
          <p:nvPr/>
        </p:nvSpPr>
        <p:spPr>
          <a:xfrm>
            <a:off x="5645785" y="798014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96ACCB-E4F2-68A2-A796-FD5B2713CAC1}"/>
              </a:ext>
            </a:extLst>
          </p:cNvPr>
          <p:cNvSpPr txBox="1"/>
          <p:nvPr/>
        </p:nvSpPr>
        <p:spPr>
          <a:xfrm>
            <a:off x="368300" y="8202872"/>
            <a:ext cx="5588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</a:t>
            </a: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7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Name another animal (not listed above) that would need significantly </a:t>
            </a: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less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protein than a Human</a:t>
            </a: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C071C-A24B-3534-5D44-77E89DD7435C}"/>
              </a:ext>
            </a:extLst>
          </p:cNvPr>
          <p:cNvSpPr txBox="1"/>
          <p:nvPr/>
        </p:nvSpPr>
        <p:spPr>
          <a:xfrm>
            <a:off x="5645785" y="914654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F048D-FCF2-7F7C-828C-D5EBFFF8AF3A}"/>
              </a:ext>
            </a:extLst>
          </p:cNvPr>
          <p:cNvSpPr txBox="1"/>
          <p:nvPr/>
        </p:nvSpPr>
        <p:spPr>
          <a:xfrm>
            <a:off x="368300" y="4395712"/>
            <a:ext cx="575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14. Which creature (listed above) needs over half of its diet to be protein?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D8DC4B-EB30-D259-C500-A9B728114B9D}"/>
              </a:ext>
            </a:extLst>
          </p:cNvPr>
          <p:cNvSpPr txBox="1"/>
          <p:nvPr/>
        </p:nvSpPr>
        <p:spPr>
          <a:xfrm>
            <a:off x="5626100" y="533326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5" name="Rounded Rectangle 76">
            <a:extLst>
              <a:ext uri="{FF2B5EF4-FFF2-40B4-BE49-F238E27FC236}">
                <a16:creationId xmlns:a16="http://schemas.microsoft.com/office/drawing/2014/main" id="{ED141615-01F0-0AE4-FB9E-F5FE32CC0C23}"/>
              </a:ext>
            </a:extLst>
          </p:cNvPr>
          <p:cNvSpPr/>
          <p:nvPr/>
        </p:nvSpPr>
        <p:spPr>
          <a:xfrm>
            <a:off x="1836873" y="3962427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AD2999-5ACF-0FC1-5AEA-1A86475774E0}"/>
              </a:ext>
            </a:extLst>
          </p:cNvPr>
          <p:cNvSpPr txBox="1"/>
          <p:nvPr/>
        </p:nvSpPr>
        <p:spPr>
          <a:xfrm>
            <a:off x="940527" y="3981615"/>
            <a:ext cx="9747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Humans</a:t>
            </a: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9" name="Rounded Rectangle 76">
            <a:extLst>
              <a:ext uri="{FF2B5EF4-FFF2-40B4-BE49-F238E27FC236}">
                <a16:creationId xmlns:a16="http://schemas.microsoft.com/office/drawing/2014/main" id="{CE681EE0-F056-9B0E-CCD1-6BA046CBC287}"/>
              </a:ext>
            </a:extLst>
          </p:cNvPr>
          <p:cNvSpPr/>
          <p:nvPr/>
        </p:nvSpPr>
        <p:spPr>
          <a:xfrm>
            <a:off x="3429000" y="3972849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29CCC3-2A47-8038-2203-D61B558A1A79}"/>
              </a:ext>
            </a:extLst>
          </p:cNvPr>
          <p:cNvSpPr txBox="1"/>
          <p:nvPr/>
        </p:nvSpPr>
        <p:spPr>
          <a:xfrm>
            <a:off x="2790460" y="3979059"/>
            <a:ext cx="8486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Cats</a:t>
            </a:r>
          </a:p>
        </p:txBody>
      </p:sp>
      <p:sp>
        <p:nvSpPr>
          <p:cNvPr id="21" name="Rounded Rectangle 76">
            <a:extLst>
              <a:ext uri="{FF2B5EF4-FFF2-40B4-BE49-F238E27FC236}">
                <a16:creationId xmlns:a16="http://schemas.microsoft.com/office/drawing/2014/main" id="{F15AA693-62A7-22F7-2B46-A5D85B11CBDF}"/>
              </a:ext>
            </a:extLst>
          </p:cNvPr>
          <p:cNvSpPr/>
          <p:nvPr/>
        </p:nvSpPr>
        <p:spPr>
          <a:xfrm>
            <a:off x="5087985" y="3969569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03F2F3-6BE6-CC73-ADB7-D2A7D5B425EF}"/>
              </a:ext>
            </a:extLst>
          </p:cNvPr>
          <p:cNvSpPr txBox="1"/>
          <p:nvPr/>
        </p:nvSpPr>
        <p:spPr>
          <a:xfrm>
            <a:off x="4182741" y="3988757"/>
            <a:ext cx="9052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Parrots</a:t>
            </a: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3" name="Rounded Rectangle 76">
            <a:extLst>
              <a:ext uri="{FF2B5EF4-FFF2-40B4-BE49-F238E27FC236}">
                <a16:creationId xmlns:a16="http://schemas.microsoft.com/office/drawing/2014/main" id="{C4879D5B-4BC0-0D2A-D695-289F0BC76CCD}"/>
              </a:ext>
            </a:extLst>
          </p:cNvPr>
          <p:cNvSpPr/>
          <p:nvPr/>
        </p:nvSpPr>
        <p:spPr>
          <a:xfrm>
            <a:off x="1836873" y="5003846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98B7C7-831A-DA0F-23FB-13AD86E312B4}"/>
              </a:ext>
            </a:extLst>
          </p:cNvPr>
          <p:cNvSpPr txBox="1"/>
          <p:nvPr/>
        </p:nvSpPr>
        <p:spPr>
          <a:xfrm>
            <a:off x="940527" y="5023034"/>
            <a:ext cx="9747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Humans</a:t>
            </a: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5" name="Rounded Rectangle 76">
            <a:extLst>
              <a:ext uri="{FF2B5EF4-FFF2-40B4-BE49-F238E27FC236}">
                <a16:creationId xmlns:a16="http://schemas.microsoft.com/office/drawing/2014/main" id="{A9A3C032-65A7-C545-48FD-C5F22351CADF}"/>
              </a:ext>
            </a:extLst>
          </p:cNvPr>
          <p:cNvSpPr/>
          <p:nvPr/>
        </p:nvSpPr>
        <p:spPr>
          <a:xfrm>
            <a:off x="3429000" y="5014268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7E10F3-A1F5-93E8-23F8-CB1B46FFEE39}"/>
              </a:ext>
            </a:extLst>
          </p:cNvPr>
          <p:cNvSpPr txBox="1"/>
          <p:nvPr/>
        </p:nvSpPr>
        <p:spPr>
          <a:xfrm>
            <a:off x="2790460" y="5020478"/>
            <a:ext cx="8486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Cats</a:t>
            </a:r>
          </a:p>
        </p:txBody>
      </p:sp>
      <p:sp>
        <p:nvSpPr>
          <p:cNvPr id="27" name="Rounded Rectangle 76">
            <a:extLst>
              <a:ext uri="{FF2B5EF4-FFF2-40B4-BE49-F238E27FC236}">
                <a16:creationId xmlns:a16="http://schemas.microsoft.com/office/drawing/2014/main" id="{5838FEB6-9A11-C94A-1D2E-D5117661C936}"/>
              </a:ext>
            </a:extLst>
          </p:cNvPr>
          <p:cNvSpPr/>
          <p:nvPr/>
        </p:nvSpPr>
        <p:spPr>
          <a:xfrm>
            <a:off x="5087985" y="5010988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C7E58F-50AB-AB82-A3B6-FE29DE1E7BC1}"/>
              </a:ext>
            </a:extLst>
          </p:cNvPr>
          <p:cNvSpPr txBox="1"/>
          <p:nvPr/>
        </p:nvSpPr>
        <p:spPr>
          <a:xfrm>
            <a:off x="4182741" y="5030176"/>
            <a:ext cx="9052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Parrots</a:t>
            </a: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9" name="Rounded Rectangle 76">
            <a:extLst>
              <a:ext uri="{FF2B5EF4-FFF2-40B4-BE49-F238E27FC236}">
                <a16:creationId xmlns:a16="http://schemas.microsoft.com/office/drawing/2014/main" id="{1296FD94-5CAA-0F71-7D9D-136C978025FF}"/>
              </a:ext>
            </a:extLst>
          </p:cNvPr>
          <p:cNvSpPr/>
          <p:nvPr/>
        </p:nvSpPr>
        <p:spPr>
          <a:xfrm>
            <a:off x="1686646" y="6339625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15A815-ED25-DCE9-F774-84D52B2DE2B4}"/>
              </a:ext>
            </a:extLst>
          </p:cNvPr>
          <p:cNvSpPr txBox="1"/>
          <p:nvPr/>
        </p:nvSpPr>
        <p:spPr>
          <a:xfrm>
            <a:off x="600891" y="6369458"/>
            <a:ext cx="12686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Omnivore</a:t>
            </a: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1" name="Rounded Rectangle 76">
            <a:extLst>
              <a:ext uri="{FF2B5EF4-FFF2-40B4-BE49-F238E27FC236}">
                <a16:creationId xmlns:a16="http://schemas.microsoft.com/office/drawing/2014/main" id="{98311104-EB8D-94E6-1F4F-95210E90FEAB}"/>
              </a:ext>
            </a:extLst>
          </p:cNvPr>
          <p:cNvSpPr/>
          <p:nvPr/>
        </p:nvSpPr>
        <p:spPr>
          <a:xfrm>
            <a:off x="3474719" y="6360692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7CC208-9611-8867-090E-B2DDFC8F5EF8}"/>
              </a:ext>
            </a:extLst>
          </p:cNvPr>
          <p:cNvSpPr txBox="1"/>
          <p:nvPr/>
        </p:nvSpPr>
        <p:spPr>
          <a:xfrm>
            <a:off x="2375895" y="6367813"/>
            <a:ext cx="12770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Herbivore</a:t>
            </a:r>
          </a:p>
        </p:txBody>
      </p:sp>
      <p:sp>
        <p:nvSpPr>
          <p:cNvPr id="33" name="Rounded Rectangle 76">
            <a:extLst>
              <a:ext uri="{FF2B5EF4-FFF2-40B4-BE49-F238E27FC236}">
                <a16:creationId xmlns:a16="http://schemas.microsoft.com/office/drawing/2014/main" id="{A2B5FB0A-ED98-7A6D-5924-DA0AECF07274}"/>
              </a:ext>
            </a:extLst>
          </p:cNvPr>
          <p:cNvSpPr/>
          <p:nvPr/>
        </p:nvSpPr>
        <p:spPr>
          <a:xfrm>
            <a:off x="5303523" y="6357412"/>
            <a:ext cx="409938" cy="37412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66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39AB6A0-25DB-E2C4-FE12-4CBA4B1F1D5F}"/>
              </a:ext>
            </a:extLst>
          </p:cNvPr>
          <p:cNvSpPr txBox="1"/>
          <p:nvPr/>
        </p:nvSpPr>
        <p:spPr>
          <a:xfrm>
            <a:off x="4260948" y="6375198"/>
            <a:ext cx="12192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Carnivore</a:t>
            </a: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79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90FED-4A9B-C943-B2FD-D80B54FE0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857723-E50B-A64E-F753-722287B000C8}"/>
              </a:ext>
            </a:extLst>
          </p:cNvPr>
          <p:cNvSpPr txBox="1"/>
          <p:nvPr/>
        </p:nvSpPr>
        <p:spPr>
          <a:xfrm>
            <a:off x="298450" y="176025"/>
            <a:ext cx="62674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Damon has a balanced diet. It helps him to keep healthy.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18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Which of the following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best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describes a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balanced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diet?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Tick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box.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E8D9C-F615-4E3E-F6D7-49845E7C7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30" y="973969"/>
            <a:ext cx="5003800" cy="12006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2B1086-0A1C-CBA2-6FDF-7FDB7FC8D2E2}"/>
              </a:ext>
            </a:extLst>
          </p:cNvPr>
          <p:cNvSpPr txBox="1"/>
          <p:nvPr/>
        </p:nvSpPr>
        <p:spPr>
          <a:xfrm>
            <a:off x="298450" y="2165580"/>
            <a:ext cx="58293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Damon has some ideas about his balanced diet.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19.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Write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true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or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false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next to each idea below.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C211D9-DBC9-D816-86E9-E27AF8D5D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778" y="3589655"/>
            <a:ext cx="1278890" cy="1363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16AB21-0B4A-2C85-2236-AA9462B3C7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2825938"/>
            <a:ext cx="2687320" cy="1094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1C070D-DE12-E684-94D3-A95204BC33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668" y="3920043"/>
            <a:ext cx="2883535" cy="998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402F71-8F82-D718-C9B4-2F6D91A406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953000"/>
            <a:ext cx="2591435" cy="116141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27FFAA-A24C-EFEB-17EA-22D1E03BEE7D}"/>
              </a:ext>
            </a:extLst>
          </p:cNvPr>
          <p:cNvSpPr txBox="1"/>
          <p:nvPr/>
        </p:nvSpPr>
        <p:spPr>
          <a:xfrm>
            <a:off x="203200" y="6148517"/>
            <a:ext cx="654050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5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In a balanced diet, each food group has a special function in the body. Each food below is a good source of something the body needs.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20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Draw THREE lines below to match each food to its special function.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A29545-E964-2D82-ED79-B84679BEB4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5" y="7344034"/>
            <a:ext cx="5445502" cy="221906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24BB58-EF59-6BDC-FE71-5AC5374BB256}"/>
              </a:ext>
            </a:extLst>
          </p:cNvPr>
          <p:cNvSpPr txBox="1"/>
          <p:nvPr/>
        </p:nvSpPr>
        <p:spPr>
          <a:xfrm>
            <a:off x="5487035" y="200953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8197F7-9FCA-4229-CED7-C0F981D4E5EE}"/>
              </a:ext>
            </a:extLst>
          </p:cNvPr>
          <p:cNvSpPr txBox="1"/>
          <p:nvPr/>
        </p:nvSpPr>
        <p:spPr>
          <a:xfrm>
            <a:off x="5640447" y="579291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6BE83B-BAAE-85E2-66DF-23E8825C3012}"/>
              </a:ext>
            </a:extLst>
          </p:cNvPr>
          <p:cNvSpPr txBox="1"/>
          <p:nvPr/>
        </p:nvSpPr>
        <p:spPr>
          <a:xfrm>
            <a:off x="5737861" y="942926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B28CA5-DE30-E0B5-6B21-E2F38822538A}"/>
              </a:ext>
            </a:extLst>
          </p:cNvPr>
          <p:cNvSpPr txBox="1"/>
          <p:nvPr/>
        </p:nvSpPr>
        <p:spPr>
          <a:xfrm>
            <a:off x="4337557" y="8002478"/>
            <a:ext cx="13963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900" dirty="0">
                <a:effectLst/>
                <a:ea typeface="Times New Roman" panose="02020603050405020304" pitchFamily="18" charset="0"/>
              </a:rPr>
              <a:t>(Carbohydrate)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6F941F-6283-05B5-F240-8D58DCBF93DD}"/>
              </a:ext>
            </a:extLst>
          </p:cNvPr>
          <p:cNvSpPr txBox="1"/>
          <p:nvPr/>
        </p:nvSpPr>
        <p:spPr>
          <a:xfrm>
            <a:off x="4747261" y="8667373"/>
            <a:ext cx="9906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900" dirty="0">
                <a:effectLst/>
                <a:ea typeface="Times New Roman" panose="02020603050405020304" pitchFamily="18" charset="0"/>
              </a:rPr>
              <a:t>(protein)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C0126F-B69B-5D22-371F-299FD3895342}"/>
              </a:ext>
            </a:extLst>
          </p:cNvPr>
          <p:cNvSpPr txBox="1"/>
          <p:nvPr/>
        </p:nvSpPr>
        <p:spPr>
          <a:xfrm>
            <a:off x="4521834" y="9323209"/>
            <a:ext cx="9906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900" dirty="0">
                <a:effectLst/>
                <a:ea typeface="Times New Roman" panose="02020603050405020304" pitchFamily="18" charset="0"/>
              </a:rPr>
              <a:t>(vitamins)</a:t>
            </a:r>
          </a:p>
        </p:txBody>
      </p:sp>
    </p:spTree>
    <p:extLst>
      <p:ext uri="{BB962C8B-B14F-4D97-AF65-F5344CB8AC3E}">
        <p14:creationId xmlns:p14="http://schemas.microsoft.com/office/powerpoint/2010/main" val="3434550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FB02C-7FE0-6E55-B984-CA782ED89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413B5127-6181-7CB6-AE5A-4D44542C3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139" y="108465"/>
            <a:ext cx="224292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Rocks (and soils)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1E29F-9B3B-6B76-D9D1-EEBD53D63570}"/>
              </a:ext>
            </a:extLst>
          </p:cNvPr>
          <p:cNvSpPr txBox="1"/>
          <p:nvPr/>
        </p:nvSpPr>
        <p:spPr>
          <a:xfrm>
            <a:off x="95250" y="508575"/>
            <a:ext cx="6623050" cy="641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 has five different rocks.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 describes their properties in the table below.</a:t>
            </a:r>
            <a:endParaRPr lang="en-GB" sz="1600" dirty="0">
              <a:solidFill>
                <a:srgbClr val="00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A1503A-6056-3EDF-FEDE-E22B638D9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1149969"/>
            <a:ext cx="4889500" cy="26138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9F4591-A3D5-4324-C8F2-C4EC0BC8F1F2}"/>
              </a:ext>
            </a:extLst>
          </p:cNvPr>
          <p:cNvSpPr txBox="1"/>
          <p:nvPr/>
        </p:nvSpPr>
        <p:spPr>
          <a:xfrm>
            <a:off x="171450" y="3890903"/>
            <a:ext cx="6299200" cy="641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21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Write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A, B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 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 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each box on the sorting diagram below to identify the rocks. One had been done for you.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F8EDB8-52F2-F0A5-3FC9-8076E2839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07" y="4650233"/>
            <a:ext cx="5010785" cy="370903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148C5C-0D6E-AC1F-1349-DC38CC124EC8}"/>
              </a:ext>
            </a:extLst>
          </p:cNvPr>
          <p:cNvSpPr txBox="1"/>
          <p:nvPr/>
        </p:nvSpPr>
        <p:spPr>
          <a:xfrm>
            <a:off x="5384799" y="8756031"/>
            <a:ext cx="981761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marks</a:t>
            </a:r>
            <a:endParaRPr lang="en-GB" sz="16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77469868-2484-1F06-533E-64B4E3AFE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730" y="7983609"/>
            <a:ext cx="35814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98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5A372-0999-86A3-B9AF-36159C266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287F6D-BE94-5263-A889-52FC7401DAB5}"/>
              </a:ext>
            </a:extLst>
          </p:cNvPr>
          <p:cNvSpPr txBox="1"/>
          <p:nvPr/>
        </p:nvSpPr>
        <p:spPr>
          <a:xfrm>
            <a:off x="127000" y="128396"/>
            <a:ext cx="4664958" cy="1335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Tom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did a scratch test on four different types of rock to see which was the hardest.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 used four different objects to scratch each rock.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9DD65A-A28B-4710-F640-A03FD25C0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958" y="128397"/>
            <a:ext cx="1855857" cy="12432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15B3B1-F3ED-E23B-54B0-92EE8512CED7}"/>
              </a:ext>
            </a:extLst>
          </p:cNvPr>
          <p:cNvSpPr txBox="1"/>
          <p:nvPr/>
        </p:nvSpPr>
        <p:spPr>
          <a:xfrm>
            <a:off x="127000" y="1465959"/>
            <a:ext cx="3429000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This table shows his results: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C3F3B0-D587-70FE-CF9F-520FAADA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083" y="1441748"/>
            <a:ext cx="3716731" cy="17067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F541F6-6D1C-D778-6BB7-3A5F51A10370}"/>
              </a:ext>
            </a:extLst>
          </p:cNvPr>
          <p:cNvSpPr txBox="1"/>
          <p:nvPr/>
        </p:nvSpPr>
        <p:spPr>
          <a:xfrm>
            <a:off x="134636" y="3362121"/>
            <a:ext cx="6520814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______________________________________________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C4176A-0C73-688F-2D41-D59D1E48103F}"/>
              </a:ext>
            </a:extLst>
          </p:cNvPr>
          <p:cNvSpPr txBox="1"/>
          <p:nvPr/>
        </p:nvSpPr>
        <p:spPr>
          <a:xfrm>
            <a:off x="85407" y="3720661"/>
            <a:ext cx="6520814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 worked out that granite was the hardest rock he tested.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C4214D-C16B-EB16-3468-E713FA4C6A67}"/>
              </a:ext>
            </a:extLst>
          </p:cNvPr>
          <p:cNvSpPr txBox="1"/>
          <p:nvPr/>
        </p:nvSpPr>
        <p:spPr>
          <a:xfrm>
            <a:off x="127000" y="4078901"/>
            <a:ext cx="6520814" cy="149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23. What evidence in the table did Tom use to find out that granite was the hardest rock he tested?</a:t>
            </a:r>
            <a:endParaRPr lang="en-US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_________________________________________________</a:t>
            </a:r>
          </a:p>
          <a:p>
            <a:pPr>
              <a:lnSpc>
                <a:spcPct val="200000"/>
              </a:lnSpc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_________________________________________________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A9F64F-5045-82BB-9119-E0D83953E5AC}"/>
              </a:ext>
            </a:extLst>
          </p:cNvPr>
          <p:cNvSpPr txBox="1"/>
          <p:nvPr/>
        </p:nvSpPr>
        <p:spPr>
          <a:xfrm>
            <a:off x="106203" y="5733569"/>
            <a:ext cx="6479221" cy="641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24. Write the name of each rock tested in the boxes below, to show the order of the rocks from softest to hardest.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40AB89B-0FD6-28EC-D06F-330E8E7E6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3" y="6335223"/>
            <a:ext cx="6062314" cy="11702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F3B1A3-167C-2648-B22A-19543BB3185A}"/>
              </a:ext>
            </a:extLst>
          </p:cNvPr>
          <p:cNvSpPr txBox="1"/>
          <p:nvPr/>
        </p:nvSpPr>
        <p:spPr>
          <a:xfrm>
            <a:off x="168593" y="2523139"/>
            <a:ext cx="2638107" cy="639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Which rock could Tom’s fingernail scratch?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D0C5AA-162B-7BB8-9E75-FABE30FC221A}"/>
              </a:ext>
            </a:extLst>
          </p:cNvPr>
          <p:cNvSpPr txBox="1"/>
          <p:nvPr/>
        </p:nvSpPr>
        <p:spPr>
          <a:xfrm>
            <a:off x="134636" y="7539704"/>
            <a:ext cx="6520814" cy="1336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25.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 Tom was doing his test, he </a:t>
            </a:r>
            <a:r>
              <a:rPr lang="en-US" sz="1600" dirty="0" err="1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realised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it was hard to keep his test fair. 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Tick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box to show why it was hard for Tom to keep his test fair.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3C03C6-7AE6-15FE-C554-9C1B23886B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666" y="8421445"/>
            <a:ext cx="5022668" cy="13463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A51790-0C63-0364-2029-3568E0438EC2}"/>
              </a:ext>
            </a:extLst>
          </p:cNvPr>
          <p:cNvSpPr txBox="1"/>
          <p:nvPr/>
        </p:nvSpPr>
        <p:spPr>
          <a:xfrm>
            <a:off x="5664850" y="358820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57FFE-C0E7-731F-9B5C-F588DC56E229}"/>
              </a:ext>
            </a:extLst>
          </p:cNvPr>
          <p:cNvSpPr txBox="1"/>
          <p:nvPr/>
        </p:nvSpPr>
        <p:spPr>
          <a:xfrm>
            <a:off x="5698807" y="548467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04B1BF-39B5-6766-B1CD-68983C485A48}"/>
              </a:ext>
            </a:extLst>
          </p:cNvPr>
          <p:cNvSpPr txBox="1"/>
          <p:nvPr/>
        </p:nvSpPr>
        <p:spPr>
          <a:xfrm>
            <a:off x="5797997" y="722465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763276-F4D4-0E69-25B9-2BE40C273E5F}"/>
              </a:ext>
            </a:extLst>
          </p:cNvPr>
          <p:cNvSpPr txBox="1"/>
          <p:nvPr/>
        </p:nvSpPr>
        <p:spPr>
          <a:xfrm>
            <a:off x="5698807" y="944330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602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8782D-30A2-40DD-17C4-1CCE4D784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AE010DB-EFE5-8F8D-F6E3-6A3D5C2F3FA3}"/>
              </a:ext>
            </a:extLst>
          </p:cNvPr>
          <p:cNvSpPr/>
          <p:nvPr/>
        </p:nvSpPr>
        <p:spPr>
          <a:xfrm>
            <a:off x="266700" y="4271416"/>
            <a:ext cx="5994400" cy="1841500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43D481-D442-042E-A084-0E233D6DA4AA}"/>
              </a:ext>
            </a:extLst>
          </p:cNvPr>
          <p:cNvSpPr txBox="1"/>
          <p:nvPr/>
        </p:nvSpPr>
        <p:spPr>
          <a:xfrm>
            <a:off x="190500" y="147142"/>
            <a:ext cx="6172200" cy="957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Sally investigated some rocks. She recorded her observations.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B8C7A3-D5E2-08BE-67F3-132CB2E79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255" y="451591"/>
            <a:ext cx="4112895" cy="216386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D21203-8745-AF80-D758-A47B8F3334F3}"/>
              </a:ext>
            </a:extLst>
          </p:cNvPr>
          <p:cNvSpPr txBox="1"/>
          <p:nvPr/>
        </p:nvSpPr>
        <p:spPr>
          <a:xfrm>
            <a:off x="101600" y="2556324"/>
            <a:ext cx="6324600" cy="1206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26.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Look at the table above.</a:t>
            </a:r>
            <a:r>
              <a:rPr lang="en-GB" sz="1600" dirty="0">
                <a:solidFill>
                  <a:srgbClr val="0066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Which rock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cannot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be scratched with a knife?</a:t>
            </a:r>
          </a:p>
          <a:p>
            <a:pPr marL="9017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_____________________________________________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F8FA54-DC0C-BFA3-53F1-175516EC76DC}"/>
              </a:ext>
            </a:extLst>
          </p:cNvPr>
          <p:cNvSpPr txBox="1"/>
          <p:nvPr/>
        </p:nvSpPr>
        <p:spPr>
          <a:xfrm>
            <a:off x="190500" y="3709499"/>
            <a:ext cx="56769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27.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She sorted </a:t>
            </a:r>
            <a:r>
              <a:rPr lang="en-US" sz="16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all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the rocks by permeability.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Look at the table. 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Write the names of the rocks in each group.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D17B87-A813-00B4-3031-B9E5617DF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08" y="4337526"/>
            <a:ext cx="4797383" cy="141492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76F103-D1A5-7269-B30D-933C12CE19E2}"/>
              </a:ext>
            </a:extLst>
          </p:cNvPr>
          <p:cNvSpPr/>
          <p:nvPr/>
        </p:nvSpPr>
        <p:spPr>
          <a:xfrm>
            <a:off x="266700" y="6468202"/>
            <a:ext cx="5994400" cy="1841500"/>
          </a:xfrm>
          <a:prstGeom prst="rect">
            <a:avLst/>
          </a:prstGeom>
          <a:solidFill>
            <a:schemeClr val="bg1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3BE105-B8C6-9E7B-512D-A5502F732438}"/>
              </a:ext>
            </a:extLst>
          </p:cNvPr>
          <p:cNvSpPr txBox="1"/>
          <p:nvPr/>
        </p:nvSpPr>
        <p:spPr>
          <a:xfrm>
            <a:off x="190500" y="6083887"/>
            <a:ext cx="3429000" cy="35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Next, she sorted them like this.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2FEEF7-8F78-FEBC-AA66-5B87B289D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4" y="6827444"/>
            <a:ext cx="4847591" cy="13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7BAD109-2E4F-A797-4EA0-781CCAF25265}"/>
              </a:ext>
            </a:extLst>
          </p:cNvPr>
          <p:cNvSpPr txBox="1"/>
          <p:nvPr/>
        </p:nvSpPr>
        <p:spPr>
          <a:xfrm>
            <a:off x="190500" y="8368046"/>
            <a:ext cx="6324600" cy="1805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28.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Look at the table. 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Describe why the rocks in group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make a group.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_______________________________________________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6A1B2A-DED8-AC61-02E2-C6622A3C4887}"/>
              </a:ext>
            </a:extLst>
          </p:cNvPr>
          <p:cNvSpPr txBox="1"/>
          <p:nvPr/>
        </p:nvSpPr>
        <p:spPr>
          <a:xfrm>
            <a:off x="1549400" y="6506355"/>
            <a:ext cx="12509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Group </a:t>
            </a:r>
            <a:r>
              <a:rPr lang="en-US" sz="18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F33856-95A4-20D1-3DAE-A2BB579483F4}"/>
              </a:ext>
            </a:extLst>
          </p:cNvPr>
          <p:cNvSpPr txBox="1"/>
          <p:nvPr/>
        </p:nvSpPr>
        <p:spPr>
          <a:xfrm>
            <a:off x="4057650" y="6506355"/>
            <a:ext cx="1041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Group </a:t>
            </a:r>
            <a:r>
              <a:rPr lang="en-US" b="1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D8610-B4CC-0A20-F19D-87F6974E1457}"/>
              </a:ext>
            </a:extLst>
          </p:cNvPr>
          <p:cNvSpPr txBox="1"/>
          <p:nvPr/>
        </p:nvSpPr>
        <p:spPr>
          <a:xfrm>
            <a:off x="5784850" y="334177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330DF-B117-4C07-0F87-5A5E142644B8}"/>
              </a:ext>
            </a:extLst>
          </p:cNvPr>
          <p:cNvSpPr txBox="1"/>
          <p:nvPr/>
        </p:nvSpPr>
        <p:spPr>
          <a:xfrm>
            <a:off x="5600700" y="606501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2A5C7D-4D6E-D677-E066-0B55E0B1E1FF}"/>
              </a:ext>
            </a:extLst>
          </p:cNvPr>
          <p:cNvSpPr txBox="1"/>
          <p:nvPr/>
        </p:nvSpPr>
        <p:spPr>
          <a:xfrm>
            <a:off x="5676900" y="948244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734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E9EE8-F353-F694-A131-B94351CD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A85FF7-7CE2-40C3-F749-C8C4A53DC932}"/>
              </a:ext>
            </a:extLst>
          </p:cNvPr>
          <p:cNvSpPr txBox="1"/>
          <p:nvPr/>
        </p:nvSpPr>
        <p:spPr>
          <a:xfrm>
            <a:off x="228600" y="112777"/>
            <a:ext cx="6426200" cy="1137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8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Soils</a:t>
            </a:r>
          </a:p>
          <a:p>
            <a:pPr>
              <a:lnSpc>
                <a:spcPct val="115000"/>
              </a:lnSpc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Children put four different types of soil into funnels. They poured 300 cm³ of water on to each soil. They measured how much water passed through in five minutes. Look at the picture.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5C98E7-5D1D-5836-85A2-9FA0A2F01792}"/>
              </a:ext>
            </a:extLst>
          </p:cNvPr>
          <p:cNvSpPr txBox="1"/>
          <p:nvPr/>
        </p:nvSpPr>
        <p:spPr>
          <a:xfrm>
            <a:off x="228600" y="1451167"/>
            <a:ext cx="2064067" cy="1599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29.  Which soil allowed the least water to pass through it?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Tick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box.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DD4314-1FC5-4AEA-A387-170B91402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667" y="1225568"/>
            <a:ext cx="3910965" cy="21223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1B1110-90F1-8D6F-4018-A1464F59A81A}"/>
              </a:ext>
            </a:extLst>
          </p:cNvPr>
          <p:cNvSpPr txBox="1"/>
          <p:nvPr/>
        </p:nvSpPr>
        <p:spPr>
          <a:xfrm>
            <a:off x="98297" y="5192635"/>
            <a:ext cx="6400800" cy="1594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Clay has small particles and does </a:t>
            </a:r>
            <a:r>
              <a:rPr lang="en-US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</a:t>
            </a:r>
            <a:r>
              <a:rPr lang="en-US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let water through easily.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Sand has larger particles and lets water through easily.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table shows the four types of soil they tested.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Which type of soil was put in each funnel?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A5B905-71B6-7473-395E-8D711A169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700" y="6787623"/>
            <a:ext cx="3565397" cy="20881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E4685A-4934-A41D-CCBF-39C342459AE8}"/>
              </a:ext>
            </a:extLst>
          </p:cNvPr>
          <p:cNvSpPr txBox="1"/>
          <p:nvPr/>
        </p:nvSpPr>
        <p:spPr>
          <a:xfrm>
            <a:off x="228600" y="7033347"/>
            <a:ext cx="2574797" cy="1205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31. Complete the table by writing the letter A, B, C or D for each funnel. 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E3E8F1-AC36-8B6D-53F6-FD24416C6571}"/>
              </a:ext>
            </a:extLst>
          </p:cNvPr>
          <p:cNvSpPr txBox="1"/>
          <p:nvPr/>
        </p:nvSpPr>
        <p:spPr>
          <a:xfrm>
            <a:off x="5708332" y="317862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34C66B-9CC2-B811-120F-B64C18B743AC}"/>
              </a:ext>
            </a:extLst>
          </p:cNvPr>
          <p:cNvSpPr txBox="1"/>
          <p:nvPr/>
        </p:nvSpPr>
        <p:spPr>
          <a:xfrm>
            <a:off x="5638800" y="919363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022C94-E864-8DBC-B069-AC3EA5CF9D37}"/>
              </a:ext>
            </a:extLst>
          </p:cNvPr>
          <p:cNvSpPr txBox="1"/>
          <p:nvPr/>
        </p:nvSpPr>
        <p:spPr>
          <a:xfrm>
            <a:off x="228600" y="3548992"/>
            <a:ext cx="5664200" cy="639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30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Say one thing the children needed to do to make it a fair test.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909FC0C-ACAF-D164-5C3A-53300C560169}"/>
              </a:ext>
            </a:extLst>
          </p:cNvPr>
          <p:cNvCxnSpPr/>
          <p:nvPr/>
        </p:nvCxnSpPr>
        <p:spPr>
          <a:xfrm>
            <a:off x="228600" y="4673600"/>
            <a:ext cx="5410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15CB656-B1CC-D234-1A02-8F32E688A9F5}"/>
              </a:ext>
            </a:extLst>
          </p:cNvPr>
          <p:cNvSpPr txBox="1"/>
          <p:nvPr/>
        </p:nvSpPr>
        <p:spPr>
          <a:xfrm>
            <a:off x="5721032" y="442528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706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5D7A75-262B-21C0-E967-89B406A6F523}"/>
              </a:ext>
            </a:extLst>
          </p:cNvPr>
          <p:cNvSpPr txBox="1"/>
          <p:nvPr/>
        </p:nvSpPr>
        <p:spPr>
          <a:xfrm>
            <a:off x="228600" y="112777"/>
            <a:ext cx="6362700" cy="1265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8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Soils (continued)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children showed their results on a graph.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graph shows how much water each type of soil let through in five minutes.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71B40A-279D-8056-5A96-0C998ECA2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048824"/>
            <a:ext cx="5207000" cy="315845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D7064D-FFB4-EE61-B6D4-03E6F6E2D446}"/>
              </a:ext>
            </a:extLst>
          </p:cNvPr>
          <p:cNvSpPr txBox="1"/>
          <p:nvPr/>
        </p:nvSpPr>
        <p:spPr>
          <a:xfrm>
            <a:off x="241300" y="4207276"/>
            <a:ext cx="6261100" cy="2019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32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children then poured 300 cm³ of water onto small stones in a funnel. </a:t>
            </a:r>
            <a:r>
              <a:rPr lang="en-US" sz="2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Draw a bar</a:t>
            </a:r>
            <a:r>
              <a:rPr lang="en-US" sz="20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on the graph to predict the volume of water which will pass through the small stones in five minutes.</a:t>
            </a:r>
            <a:endParaRPr lang="en-GB" sz="2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545916-2AD8-7541-0ECA-23CD5725E378}"/>
              </a:ext>
            </a:extLst>
          </p:cNvPr>
          <p:cNvSpPr txBox="1"/>
          <p:nvPr/>
        </p:nvSpPr>
        <p:spPr>
          <a:xfrm>
            <a:off x="241300" y="5940110"/>
            <a:ext cx="6261100" cy="802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33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The children repeated their test three times. Why?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455474-7372-5B97-B999-632C4825472F}"/>
              </a:ext>
            </a:extLst>
          </p:cNvPr>
          <p:cNvSpPr txBox="1"/>
          <p:nvPr/>
        </p:nvSpPr>
        <p:spPr>
          <a:xfrm>
            <a:off x="5727700" y="396617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23D46-C087-2DBA-AA66-8BC79313B3F8}"/>
              </a:ext>
            </a:extLst>
          </p:cNvPr>
          <p:cNvSpPr txBox="1"/>
          <p:nvPr/>
        </p:nvSpPr>
        <p:spPr>
          <a:xfrm>
            <a:off x="5626100" y="674636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949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71B6DD-8330-E68A-454A-9E1911672BC6}"/>
              </a:ext>
            </a:extLst>
          </p:cNvPr>
          <p:cNvSpPr txBox="1"/>
          <p:nvPr/>
        </p:nvSpPr>
        <p:spPr>
          <a:xfrm>
            <a:off x="266700" y="156703"/>
            <a:ext cx="5854700" cy="2497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34. </a:t>
            </a:r>
            <a:r>
              <a:rPr lang="en-US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 puts some soil and water in a jar with a lid.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After a day, the soil in the jar has separated into layers: sand, gravel, and clay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gravel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particles are the </a:t>
            </a:r>
            <a:r>
              <a:rPr lang="en-GB" sz="1800" u="sng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heaviest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clay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particles are the </a:t>
            </a:r>
            <a:r>
              <a:rPr lang="en-GB" sz="1800" u="sng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lightest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B1391-32A4-DFA6-20FF-608D2205F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45" y="2826384"/>
            <a:ext cx="6179419" cy="35617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5598EA-E7C3-63D1-05F9-56438037674A}"/>
              </a:ext>
            </a:extLst>
          </p:cNvPr>
          <p:cNvSpPr txBox="1"/>
          <p:nvPr/>
        </p:nvSpPr>
        <p:spPr>
          <a:xfrm>
            <a:off x="372745" y="6095518"/>
            <a:ext cx="6112510" cy="2051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35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Tom notices something floating on the top of the water. He is told this is </a:t>
            </a:r>
            <a:r>
              <a:rPr lang="en-US" sz="1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humus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Explain what </a:t>
            </a:r>
            <a:r>
              <a:rPr lang="en-US" sz="18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humus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_________________________________________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1736BD-6E44-B0BB-3319-216F536F04CE}"/>
              </a:ext>
            </a:extLst>
          </p:cNvPr>
          <p:cNvSpPr txBox="1"/>
          <p:nvPr/>
        </p:nvSpPr>
        <p:spPr>
          <a:xfrm>
            <a:off x="5740401" y="5898141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AD011-7EC6-6783-D125-7A111B1503C2}"/>
              </a:ext>
            </a:extLst>
          </p:cNvPr>
          <p:cNvSpPr txBox="1"/>
          <p:nvPr/>
        </p:nvSpPr>
        <p:spPr>
          <a:xfrm>
            <a:off x="5740401" y="814341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925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A98236-95C9-86AC-AC96-A39E1DB7C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295" y="524827"/>
            <a:ext cx="2366010" cy="17697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AEBF89-1B05-EF00-AC1D-F75777B534AC}"/>
              </a:ext>
            </a:extLst>
          </p:cNvPr>
          <p:cNvSpPr txBox="1"/>
          <p:nvPr/>
        </p:nvSpPr>
        <p:spPr>
          <a:xfrm>
            <a:off x="266700" y="367198"/>
            <a:ext cx="3429000" cy="1475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picture shows a fossil of an ammonite.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These creatures lived in the sea a long time ago.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72177-7F0F-A673-CC27-4ADD9CABD951}"/>
              </a:ext>
            </a:extLst>
          </p:cNvPr>
          <p:cNvSpPr txBox="1"/>
          <p:nvPr/>
        </p:nvSpPr>
        <p:spPr>
          <a:xfrm>
            <a:off x="266699" y="2547035"/>
            <a:ext cx="6110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36. 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material are fossils made of?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F2228D-764C-AA8F-DE45-52BE6DC3656F}"/>
              </a:ext>
            </a:extLst>
          </p:cNvPr>
          <p:cNvSpPr txBox="1"/>
          <p:nvPr/>
        </p:nvSpPr>
        <p:spPr>
          <a:xfrm>
            <a:off x="266699" y="2916367"/>
            <a:ext cx="6324602" cy="71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did the fossil of the ammonite form? Match each stage to order what happens when a fossil is formed.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7A8E91-CF50-E879-6601-200BADD55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39" y="3620800"/>
            <a:ext cx="5362401" cy="3097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6EA8F9C-C6CE-08DF-C48C-19B9171DD140}"/>
              </a:ext>
            </a:extLst>
          </p:cNvPr>
          <p:cNvSpPr txBox="1"/>
          <p:nvPr/>
        </p:nvSpPr>
        <p:spPr>
          <a:xfrm>
            <a:off x="266699" y="6873652"/>
            <a:ext cx="6451601" cy="92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Fossils can give a lot of information about animals that lived in the past.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6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37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Write True or False for each statement about fossils.</a:t>
            </a:r>
            <a:endParaRPr lang="en-GB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6E5ED2-A7DB-A239-85AA-15163D477C8B}"/>
              </a:ext>
            </a:extLst>
          </p:cNvPr>
          <p:cNvSpPr txBox="1"/>
          <p:nvPr/>
        </p:nvSpPr>
        <p:spPr>
          <a:xfrm>
            <a:off x="370271" y="7854871"/>
            <a:ext cx="37445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Fossils could give us information about:</a:t>
            </a:r>
            <a:r>
              <a:rPr lang="en-US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206B0A-3E0A-9040-35D1-1070C2F966CC}"/>
              </a:ext>
            </a:extLst>
          </p:cNvPr>
          <p:cNvSpPr txBox="1"/>
          <p:nvPr/>
        </p:nvSpPr>
        <p:spPr>
          <a:xfrm>
            <a:off x="361440" y="8132799"/>
            <a:ext cx="3933061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long ago the animal lived.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DF3410-076F-2301-CFC0-3B0B4D8BD2CE}"/>
              </a:ext>
            </a:extLst>
          </p:cNvPr>
          <p:cNvSpPr txBox="1"/>
          <p:nvPr/>
        </p:nvSpPr>
        <p:spPr>
          <a:xfrm>
            <a:off x="361440" y="8553235"/>
            <a:ext cx="393306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size the animal was.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8637C5-EA62-9B05-F3DF-505BB4C02076}"/>
              </a:ext>
            </a:extLst>
          </p:cNvPr>
          <p:cNvSpPr txBox="1"/>
          <p:nvPr/>
        </p:nvSpPr>
        <p:spPr>
          <a:xfrm>
            <a:off x="348740" y="8973671"/>
            <a:ext cx="393306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n-US" sz="18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colour</a:t>
            </a:r>
            <a:r>
              <a:rPr lang="en-US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animal’s eyes were</a:t>
            </a:r>
            <a:r>
              <a:rPr lang="en-US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FE3579-C9FD-A881-2B23-C2A6764F9C8B}"/>
              </a:ext>
            </a:extLst>
          </p:cNvPr>
          <p:cNvSpPr txBox="1"/>
          <p:nvPr/>
        </p:nvSpPr>
        <p:spPr>
          <a:xfrm>
            <a:off x="4773229" y="7758241"/>
            <a:ext cx="1714500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u="sng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True or False?</a:t>
            </a:r>
            <a:endParaRPr lang="en-GB" sz="1600" dirty="0">
              <a:solidFill>
                <a:srgbClr val="00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26B765-1D97-20D7-FEC1-E2BE3D3A0CC3}"/>
              </a:ext>
            </a:extLst>
          </p:cNvPr>
          <p:cNvSpPr txBox="1"/>
          <p:nvPr/>
        </p:nvSpPr>
        <p:spPr>
          <a:xfrm>
            <a:off x="4389242" y="8973671"/>
            <a:ext cx="2193227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A156A7-1CC9-9614-F7B9-A1074E400F6E}"/>
              </a:ext>
            </a:extLst>
          </p:cNvPr>
          <p:cNvSpPr txBox="1"/>
          <p:nvPr/>
        </p:nvSpPr>
        <p:spPr>
          <a:xfrm>
            <a:off x="4398074" y="8553235"/>
            <a:ext cx="2193227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AD0F32-D658-FC84-1B8C-C8EA074D456D}"/>
              </a:ext>
            </a:extLst>
          </p:cNvPr>
          <p:cNvSpPr txBox="1"/>
          <p:nvPr/>
        </p:nvSpPr>
        <p:spPr>
          <a:xfrm>
            <a:off x="4398074" y="8132799"/>
            <a:ext cx="2193227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811EBD-9451-E0C0-35F7-3A60E11D8F9D}"/>
              </a:ext>
            </a:extLst>
          </p:cNvPr>
          <p:cNvSpPr txBox="1"/>
          <p:nvPr/>
        </p:nvSpPr>
        <p:spPr>
          <a:xfrm>
            <a:off x="5719061" y="6574575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5A9BB1-58C6-2295-8E88-162C8EE1CE71}"/>
              </a:ext>
            </a:extLst>
          </p:cNvPr>
          <p:cNvSpPr txBox="1"/>
          <p:nvPr/>
        </p:nvSpPr>
        <p:spPr>
          <a:xfrm>
            <a:off x="5798140" y="946039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873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F3CA8-9948-D295-2578-3B40962F5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8B58C4DC-5255-5E8C-6889-9DCD3BCF7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088" y="77008"/>
            <a:ext cx="8018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Light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CBE20-30B3-BDAE-46F9-B881FC5E8C7A}"/>
              </a:ext>
            </a:extLst>
          </p:cNvPr>
          <p:cNvSpPr txBox="1"/>
          <p:nvPr/>
        </p:nvSpPr>
        <p:spPr>
          <a:xfrm>
            <a:off x="266699" y="4125357"/>
            <a:ext cx="4127499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b="1" u="sng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Shadows</a:t>
            </a:r>
            <a:endParaRPr lang="en-GB" sz="1600" u="sng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sunny day, some children use a rounders post to make shadows in their playground. When light shines on the rounders post, a shadow forms.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9F4715-726D-A0DE-1142-0214F7FAF5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699" y="3723249"/>
            <a:ext cx="1955798" cy="206367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9B18AD-BAC6-7C50-219A-2FEBEE8D84BE}"/>
              </a:ext>
            </a:extLst>
          </p:cNvPr>
          <p:cNvSpPr txBox="1"/>
          <p:nvPr/>
        </p:nvSpPr>
        <p:spPr>
          <a:xfrm>
            <a:off x="502510" y="5780643"/>
            <a:ext cx="599988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40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The teacher tells the children not to look directly at the sun. Why?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27DC98-613C-2E99-3E4E-26DB109B633E}"/>
              </a:ext>
            </a:extLst>
          </p:cNvPr>
          <p:cNvSpPr txBox="1"/>
          <p:nvPr/>
        </p:nvSpPr>
        <p:spPr>
          <a:xfrm>
            <a:off x="502509" y="6915880"/>
            <a:ext cx="5999889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41. </a:t>
            </a: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rounders post makes a dark shadow</a:t>
            </a:r>
            <a:r>
              <a:rPr lang="en-GB" sz="1600" dirty="0">
                <a:solidFill>
                  <a:srgbClr val="0066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Tick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box to complete the sentence below.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rounders post makes a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dark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shadow because it is...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2CF92F-81A9-3269-E0F4-C31BBDBEA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252" y="7936595"/>
            <a:ext cx="4839643" cy="17847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E786D5D-9DA9-0AF0-6ACE-88B9CAA2D0C9}"/>
              </a:ext>
            </a:extLst>
          </p:cNvPr>
          <p:cNvSpPr txBox="1"/>
          <p:nvPr/>
        </p:nvSpPr>
        <p:spPr>
          <a:xfrm>
            <a:off x="203200" y="410296"/>
            <a:ext cx="6299198" cy="330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7023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38. Tick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box below to show one possible source of light in a classroom.</a:t>
            </a:r>
          </a:p>
          <a:p>
            <a:pPr>
              <a:spcBef>
                <a:spcPts val="1200"/>
              </a:spcBef>
              <a:tabLst>
                <a:tab pos="7023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2000" dirty="0">
              <a:solidFill>
                <a:srgbClr val="0066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7023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8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7023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700" dirty="0">
              <a:solidFill>
                <a:srgbClr val="0066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7023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39. The moon is bright at night, but it is NOT a light source. Explain why it looks bright?</a:t>
            </a:r>
          </a:p>
          <a:p>
            <a:pPr>
              <a:spcBef>
                <a:spcPts val="1200"/>
              </a:spcBef>
              <a:tabLst>
                <a:tab pos="7023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</a:t>
            </a:r>
            <a:endParaRPr lang="en-GB" dirty="0">
              <a:solidFill>
                <a:srgbClr val="006600"/>
              </a:solidFill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70231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BDC2DBD-7179-A232-ED83-43099CDDD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699" y="1019332"/>
            <a:ext cx="4127499" cy="12561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89D76F-F315-9DA2-259C-E768BAE2F78D}"/>
              </a:ext>
            </a:extLst>
          </p:cNvPr>
          <p:cNvSpPr txBox="1"/>
          <p:nvPr/>
        </p:nvSpPr>
        <p:spPr>
          <a:xfrm>
            <a:off x="5511798" y="183595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26A7B7-7400-039C-C3B2-4F42B54CC635}"/>
              </a:ext>
            </a:extLst>
          </p:cNvPr>
          <p:cNvSpPr txBox="1"/>
          <p:nvPr/>
        </p:nvSpPr>
        <p:spPr>
          <a:xfrm>
            <a:off x="5611595" y="363902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E9115D-0DF2-1127-C62A-DFF94C2A896C}"/>
              </a:ext>
            </a:extLst>
          </p:cNvPr>
          <p:cNvSpPr txBox="1"/>
          <p:nvPr/>
        </p:nvSpPr>
        <p:spPr>
          <a:xfrm>
            <a:off x="5747609" y="667142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6C061E-91E5-90DF-1D53-EF1DBC34FD83}"/>
              </a:ext>
            </a:extLst>
          </p:cNvPr>
          <p:cNvSpPr txBox="1"/>
          <p:nvPr/>
        </p:nvSpPr>
        <p:spPr>
          <a:xfrm>
            <a:off x="5700493" y="953455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961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FB529-1078-3F2F-AC53-E970C8B3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E604BD-A9AD-30BF-CC2C-501D066FBA0C}"/>
              </a:ext>
            </a:extLst>
          </p:cNvPr>
          <p:cNvSpPr txBox="1"/>
          <p:nvPr/>
        </p:nvSpPr>
        <p:spPr>
          <a:xfrm>
            <a:off x="165100" y="502166"/>
            <a:ext cx="28374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children draw round the shadow of the rounders post every half hour from 9:30 until 12 noon. They measure the length of each shadow and record their results in this table:</a:t>
            </a:r>
            <a:endParaRPr lang="en-GB" sz="1600" dirty="0">
              <a:solidFill>
                <a:srgbClr val="0066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2C4C70-6156-6346-2900-773C2706163B}"/>
              </a:ext>
            </a:extLst>
          </p:cNvPr>
          <p:cNvSpPr txBox="1"/>
          <p:nvPr/>
        </p:nvSpPr>
        <p:spPr>
          <a:xfrm>
            <a:off x="165100" y="132834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Shadows (continued)</a:t>
            </a:r>
            <a:endParaRPr lang="en-GB" sz="1800" dirty="0">
              <a:solidFill>
                <a:srgbClr val="00660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B39FBC-1FBD-3DE9-82A5-7FC4E81247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69" y="2318048"/>
            <a:ext cx="1553527" cy="2257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BC82F9-E587-D224-E71F-2785F5403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513" y="317501"/>
            <a:ext cx="3690387" cy="27998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23343C-8D81-18C2-2D67-8AFA0D88D65C}"/>
              </a:ext>
            </a:extLst>
          </p:cNvPr>
          <p:cNvSpPr txBox="1"/>
          <p:nvPr/>
        </p:nvSpPr>
        <p:spPr>
          <a:xfrm>
            <a:off x="2044700" y="3486647"/>
            <a:ext cx="46482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42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What happened to the length of the shadow during the morning?</a:t>
            </a:r>
          </a:p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F058D5-944B-70CC-E12F-C28C06A6DA4A}"/>
              </a:ext>
            </a:extLst>
          </p:cNvPr>
          <p:cNvSpPr txBox="1"/>
          <p:nvPr/>
        </p:nvSpPr>
        <p:spPr>
          <a:xfrm>
            <a:off x="265096" y="4575388"/>
            <a:ext cx="64278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children make a line graph to show the results from the morning.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006975-C846-A8E7-4C39-A187291AED28}"/>
              </a:ext>
            </a:extLst>
          </p:cNvPr>
          <p:cNvSpPr txBox="1"/>
          <p:nvPr/>
        </p:nvSpPr>
        <p:spPr>
          <a:xfrm>
            <a:off x="183582" y="5143822"/>
            <a:ext cx="650931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43</a:t>
            </a:r>
            <a:r>
              <a:rPr lang="en-GB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Continue the line on the graph to show how the length of the shadow would change between 12 noon and 2:30pm</a:t>
            </a: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BAE7311-00DE-D428-BA27-E3414FCAAE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84" y="5682993"/>
            <a:ext cx="5377831" cy="259466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5B1FC27-5914-911D-D0EB-F4A7284B64DC}"/>
              </a:ext>
            </a:extLst>
          </p:cNvPr>
          <p:cNvSpPr txBox="1"/>
          <p:nvPr/>
        </p:nvSpPr>
        <p:spPr>
          <a:xfrm>
            <a:off x="215097" y="8277658"/>
            <a:ext cx="64278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44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Tick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box to show why shadows change length during the day.</a:t>
            </a:r>
            <a:endParaRPr lang="en-GB" sz="16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55A7C1-B514-2283-F344-5363DE611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0" y="8570045"/>
            <a:ext cx="5016682" cy="12031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71F429-EB25-6BF1-74F4-C3CBECE514C5}"/>
              </a:ext>
            </a:extLst>
          </p:cNvPr>
          <p:cNvSpPr txBox="1"/>
          <p:nvPr/>
        </p:nvSpPr>
        <p:spPr>
          <a:xfrm>
            <a:off x="5767404" y="437457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4E323-D097-A72D-1011-93548B6F2713}"/>
              </a:ext>
            </a:extLst>
          </p:cNvPr>
          <p:cNvSpPr txBox="1"/>
          <p:nvPr/>
        </p:nvSpPr>
        <p:spPr>
          <a:xfrm>
            <a:off x="5767404" y="955931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61C49E-0B16-364B-0FE6-AA79BF01F489}"/>
              </a:ext>
            </a:extLst>
          </p:cNvPr>
          <p:cNvSpPr txBox="1"/>
          <p:nvPr/>
        </p:nvSpPr>
        <p:spPr>
          <a:xfrm>
            <a:off x="5767404" y="544625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37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88402-4320-232A-B50B-F5A272825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B29911-AD39-1ECD-444E-D2976888EEE6}"/>
              </a:ext>
            </a:extLst>
          </p:cNvPr>
          <p:cNvSpPr txBox="1"/>
          <p:nvPr/>
        </p:nvSpPr>
        <p:spPr>
          <a:xfrm>
            <a:off x="304800" y="229850"/>
            <a:ext cx="40513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Jenny investigates which materials allow light to pass through. She holds different materials out in the sun.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45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Complete the table below to predict Jenny’s results.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Tick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ONE 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box in each row. One has been done for you.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944DD5-9CFE-8E5D-20BD-9F6FFFC53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230" y="229851"/>
            <a:ext cx="1372870" cy="1697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25E7BE-95D0-7F87-2B40-BCBB22113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745" y="2045733"/>
            <a:ext cx="4252755" cy="29652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79BC9B-5D7F-CD2F-0601-E937F0E65D09}"/>
              </a:ext>
            </a:extLst>
          </p:cNvPr>
          <p:cNvSpPr txBox="1"/>
          <p:nvPr/>
        </p:nvSpPr>
        <p:spPr>
          <a:xfrm>
            <a:off x="304800" y="5129299"/>
            <a:ext cx="60706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46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Jenny goes into a room that has no windows and closes the door. Jenny cannot see. Explain why Jenny cannot see. 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latin typeface="Comic Sans MS" panose="030F0702030302020204" pitchFamily="66" charset="0"/>
                <a:ea typeface="Times New Roman" panose="02020603050405020304" pitchFamily="18" charset="0"/>
              </a:rPr>
              <a:t>______________________________________________</a:t>
            </a: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sz="16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4D576-2FDA-810D-D207-9FDC251553A4}"/>
              </a:ext>
            </a:extLst>
          </p:cNvPr>
          <p:cNvSpPr txBox="1"/>
          <p:nvPr/>
        </p:nvSpPr>
        <p:spPr>
          <a:xfrm>
            <a:off x="5713255" y="480180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F74143-238A-8169-6679-4AF6E5CE0AFA}"/>
              </a:ext>
            </a:extLst>
          </p:cNvPr>
          <p:cNvSpPr txBox="1"/>
          <p:nvPr/>
        </p:nvSpPr>
        <p:spPr>
          <a:xfrm>
            <a:off x="5687855" y="7676173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662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0EE5A-F801-F0C7-96D8-CD75926B0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518CA786-FC36-FA97-104E-16E8587CC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735" y="121165"/>
            <a:ext cx="26741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Forces and Magnets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effectLst/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35500-E204-74F6-87FB-E938314384AA}"/>
              </a:ext>
            </a:extLst>
          </p:cNvPr>
          <p:cNvSpPr txBox="1"/>
          <p:nvPr/>
        </p:nvSpPr>
        <p:spPr>
          <a:xfrm>
            <a:off x="203200" y="521275"/>
            <a:ext cx="6451600" cy="641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Ali has four different magnets and some paperclips. The paperclips are attracted to the magnets.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50A85B-95DF-DD7B-94B4-E331E30883AA}"/>
              </a:ext>
            </a:extLst>
          </p:cNvPr>
          <p:cNvSpPr txBox="1"/>
          <p:nvPr/>
        </p:nvSpPr>
        <p:spPr>
          <a:xfrm>
            <a:off x="131567" y="1181723"/>
            <a:ext cx="6594865" cy="778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47</a:t>
            </a:r>
            <a:r>
              <a:rPr lang="en-GB" sz="20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0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Draw ONE arrow on the photograph </a:t>
            </a:r>
            <a:r>
              <a:rPr lang="en-GB" sz="2000" b="1" u="sng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 show the direction of the magnet’s force to the paperclip</a:t>
            </a:r>
            <a:r>
              <a:rPr lang="en-GB" sz="20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C2358D-D342-C39F-2457-1BCDF1AF2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269" y="1991774"/>
            <a:ext cx="4315460" cy="29337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F92DCC-4FEB-8C45-34CE-B2A65AF558DB}"/>
              </a:ext>
            </a:extLst>
          </p:cNvPr>
          <p:cNvSpPr txBox="1"/>
          <p:nvPr/>
        </p:nvSpPr>
        <p:spPr>
          <a:xfrm>
            <a:off x="203200" y="4953000"/>
            <a:ext cx="6553199" cy="1239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48</a:t>
            </a: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Name the force that pulls in the opposite direction to the magnet.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28853C-C029-05CF-BB07-D7593B9A6637}"/>
              </a:ext>
            </a:extLst>
          </p:cNvPr>
          <p:cNvSpPr txBox="1"/>
          <p:nvPr/>
        </p:nvSpPr>
        <p:spPr>
          <a:xfrm>
            <a:off x="131567" y="6192955"/>
            <a:ext cx="4515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Ali wants to find the strongest magnet. He adds paperclips to a magnet one at a time so they make a chain. He stops when no more paperclips attract. He repeats this with the other three magnets. </a:t>
            </a:r>
            <a:endParaRPr lang="en-GB" sz="1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F52796-DDDC-4FAD-272B-10774B621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998" y="6232359"/>
            <a:ext cx="1936262" cy="17543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CE8393-79F6-026D-27FC-749676CCB4CA}"/>
              </a:ext>
            </a:extLst>
          </p:cNvPr>
          <p:cNvSpPr txBox="1"/>
          <p:nvPr/>
        </p:nvSpPr>
        <p:spPr>
          <a:xfrm>
            <a:off x="222739" y="8048463"/>
            <a:ext cx="643206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49</a:t>
            </a: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How will Ali know which magnet is the strongest?</a:t>
            </a:r>
          </a:p>
          <a:p>
            <a:endParaRPr lang="en-GB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</a:t>
            </a:r>
          </a:p>
          <a:p>
            <a:endParaRPr lang="en-GB" sz="16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</a:t>
            </a: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1F2078-8D11-C1AC-0FF5-5CAF2D89C964}"/>
              </a:ext>
            </a:extLst>
          </p:cNvPr>
          <p:cNvSpPr txBox="1"/>
          <p:nvPr/>
        </p:nvSpPr>
        <p:spPr>
          <a:xfrm>
            <a:off x="5644660" y="198798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6200A2-F774-1D8E-689A-BDF8368D06EA}"/>
              </a:ext>
            </a:extLst>
          </p:cNvPr>
          <p:cNvSpPr txBox="1"/>
          <p:nvPr/>
        </p:nvSpPr>
        <p:spPr>
          <a:xfrm>
            <a:off x="5735832" y="602367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651DCC-475A-8D6F-5508-5627AB23D67C}"/>
              </a:ext>
            </a:extLst>
          </p:cNvPr>
          <p:cNvSpPr txBox="1"/>
          <p:nvPr/>
        </p:nvSpPr>
        <p:spPr>
          <a:xfrm>
            <a:off x="5644660" y="940245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407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F882D7-1E06-4BCE-C9B4-72269AAB28EF}"/>
              </a:ext>
            </a:extLst>
          </p:cNvPr>
          <p:cNvSpPr txBox="1"/>
          <p:nvPr/>
        </p:nvSpPr>
        <p:spPr>
          <a:xfrm>
            <a:off x="94468" y="115838"/>
            <a:ext cx="45156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Ali’s magnets continued.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89DF2-126C-D228-60A2-7D2FFE1FF07A}"/>
              </a:ext>
            </a:extLst>
          </p:cNvPr>
          <p:cNvSpPr txBox="1"/>
          <p:nvPr/>
        </p:nvSpPr>
        <p:spPr>
          <a:xfrm>
            <a:off x="215900" y="577893"/>
            <a:ext cx="6489700" cy="641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50</a:t>
            </a: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The graph below shows Ali’s results. One axis on the graph has been labelled.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173AE8-F6DD-6393-508E-95461ECD0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50679"/>
            <a:ext cx="6230217" cy="28395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BB6213-AB5A-DD3B-70A5-CE82ED2622A1}"/>
              </a:ext>
            </a:extLst>
          </p:cNvPr>
          <p:cNvSpPr txBox="1"/>
          <p:nvPr/>
        </p:nvSpPr>
        <p:spPr>
          <a:xfrm>
            <a:off x="152400" y="3990220"/>
            <a:ext cx="6489700" cy="57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Ali moves magnet A towards magnet B. Magnet B moves away from magnet A even though Ali does not touch magnet B.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6B5EB0-6CB7-8B27-4191-E11ECF56B104}"/>
              </a:ext>
            </a:extLst>
          </p:cNvPr>
          <p:cNvSpPr txBox="1"/>
          <p:nvPr/>
        </p:nvSpPr>
        <p:spPr>
          <a:xfrm>
            <a:off x="152400" y="4393613"/>
            <a:ext cx="6426200" cy="1676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51. Why did magnet B move away from magnet A?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7C008B-B460-2DBC-E1AD-A5CBBBBB090D}"/>
              </a:ext>
            </a:extLst>
          </p:cNvPr>
          <p:cNvSpPr txBox="1"/>
          <p:nvPr/>
        </p:nvSpPr>
        <p:spPr>
          <a:xfrm>
            <a:off x="50799" y="5927103"/>
            <a:ext cx="6350000" cy="325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4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Ali tries different ways of putting the magnets together.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0E1C80-7C66-5916-3E00-9EE0C6AD0098}"/>
              </a:ext>
            </a:extLst>
          </p:cNvPr>
          <p:cNvSpPr txBox="1"/>
          <p:nvPr/>
        </p:nvSpPr>
        <p:spPr>
          <a:xfrm>
            <a:off x="114299" y="6131216"/>
            <a:ext cx="6426200" cy="924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16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52. Tick ONE box on each row of the table to show if the magnets move together, move apart or do not move. The first one has been done for you.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63FB8E1-C936-945B-57B7-CE5E7A888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02" y="6983202"/>
            <a:ext cx="5725795" cy="260413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95D2C11-3619-60DD-A8DF-B3FAFACF9729}"/>
              </a:ext>
            </a:extLst>
          </p:cNvPr>
          <p:cNvSpPr txBox="1"/>
          <p:nvPr/>
        </p:nvSpPr>
        <p:spPr>
          <a:xfrm>
            <a:off x="5740314" y="564010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FE4522-EC7D-43EE-05B2-868B93619553}"/>
              </a:ext>
            </a:extLst>
          </p:cNvPr>
          <p:cNvSpPr txBox="1"/>
          <p:nvPr/>
        </p:nvSpPr>
        <p:spPr>
          <a:xfrm>
            <a:off x="5588000" y="377257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DFDB39-12FA-0D61-0746-71A5646F0ECE}"/>
              </a:ext>
            </a:extLst>
          </p:cNvPr>
          <p:cNvSpPr txBox="1"/>
          <p:nvPr/>
        </p:nvSpPr>
        <p:spPr>
          <a:xfrm>
            <a:off x="5694997" y="9587337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716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BA9B8-E39F-7D84-C1F4-7EB5B78F2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F7BE0E8-EB8D-B34A-5541-47E5C245C551}"/>
              </a:ext>
            </a:extLst>
          </p:cNvPr>
          <p:cNvSpPr txBox="1"/>
          <p:nvPr/>
        </p:nvSpPr>
        <p:spPr>
          <a:xfrm>
            <a:off x="203200" y="214054"/>
            <a:ext cx="6197600" cy="639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Vicky has some new and old 1p coins.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The new and old coins are made from different metals.</a:t>
            </a:r>
            <a:endParaRPr lang="en-GB" sz="14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34B250-83EE-5F5A-FBD2-3984B0446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06" y="1331788"/>
            <a:ext cx="6001588" cy="17814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B5FA9D-1190-85D6-57C6-DF44D406BCC5}"/>
              </a:ext>
            </a:extLst>
          </p:cNvPr>
          <p:cNvSpPr txBox="1"/>
          <p:nvPr/>
        </p:nvSpPr>
        <p:spPr>
          <a:xfrm>
            <a:off x="313906" y="3266579"/>
            <a:ext cx="3429000" cy="1490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Vicky has a magnet in her hand. There are some objects in the box. Vicky is going to find out which objects are attracted by her magnet.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89A60E-3D5B-3531-C0B5-4AC4827F4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906" y="3266579"/>
            <a:ext cx="2457450" cy="231902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B88FA64-0CCB-1EBD-2A10-79B4E9D91DB7}"/>
              </a:ext>
            </a:extLst>
          </p:cNvPr>
          <p:cNvSpPr txBox="1"/>
          <p:nvPr/>
        </p:nvSpPr>
        <p:spPr>
          <a:xfrm>
            <a:off x="313906" y="5738966"/>
            <a:ext cx="61158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54. Compare the table of results by putting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</a:t>
            </a:r>
            <a:r>
              <a:rPr lang="en-US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tick so show the correct result for each object. One has been done for you.</a:t>
            </a:r>
            <a:endParaRPr lang="en-GB" sz="1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86DE326-B60D-85F9-6333-41660AA88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0" y="6660253"/>
            <a:ext cx="5166093" cy="296537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80046A8-2E8F-8C2B-AA5D-0EC54C602423}"/>
              </a:ext>
            </a:extLst>
          </p:cNvPr>
          <p:cNvSpPr txBox="1"/>
          <p:nvPr/>
        </p:nvSpPr>
        <p:spPr>
          <a:xfrm>
            <a:off x="5596839" y="9357678"/>
            <a:ext cx="1070661" cy="35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marks</a:t>
            </a:r>
            <a:endParaRPr lang="en-GB" sz="16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6E37AF-513C-E276-AA6D-A1A8D4450500}"/>
              </a:ext>
            </a:extLst>
          </p:cNvPr>
          <p:cNvSpPr txBox="1"/>
          <p:nvPr/>
        </p:nvSpPr>
        <p:spPr>
          <a:xfrm>
            <a:off x="5705056" y="2864948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5856EE-8D14-EC83-3734-14400CF99375}"/>
              </a:ext>
            </a:extLst>
          </p:cNvPr>
          <p:cNvSpPr txBox="1"/>
          <p:nvPr/>
        </p:nvSpPr>
        <p:spPr>
          <a:xfrm>
            <a:off x="190500" y="853396"/>
            <a:ext cx="6477000" cy="641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1600" dirty="0"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53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. Tick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ONE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box to show why a magnet does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not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attract the </a:t>
            </a:r>
            <a:r>
              <a:rPr lang="en-US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old</a:t>
            </a:r>
            <a:r>
              <a:rPr lang="en-US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rial" panose="020B0604020202020204" pitchFamily="34" charset="0"/>
              </a:rPr>
              <a:t> coins.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164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1FAA7C-F159-3D22-FAFA-3A98755DB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8" y="600074"/>
            <a:ext cx="3581986" cy="12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D0BBBF-7E87-08C8-D291-9968128FC157}"/>
              </a:ext>
            </a:extLst>
          </p:cNvPr>
          <p:cNvSpPr txBox="1"/>
          <p:nvPr/>
        </p:nvSpPr>
        <p:spPr>
          <a:xfrm>
            <a:off x="471487" y="437197"/>
            <a:ext cx="2792413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Measuring forces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Lizzie uses a force-meter. She measures the force needed to start a brick moving on different surfaces.</a:t>
            </a:r>
            <a:endParaRPr lang="en-GB" sz="1600" dirty="0">
              <a:solidFill>
                <a:srgbClr val="0066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C36A9F-532F-5A11-5E8E-0AFA1BC5043F}"/>
              </a:ext>
            </a:extLst>
          </p:cNvPr>
          <p:cNvSpPr txBox="1"/>
          <p:nvPr/>
        </p:nvSpPr>
        <p:spPr>
          <a:xfrm>
            <a:off x="471487" y="2160746"/>
            <a:ext cx="3429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Here are her results:</a:t>
            </a:r>
            <a:endParaRPr lang="en-GB" sz="1600" dirty="0">
              <a:solidFill>
                <a:srgbClr val="0066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FAA75C-B0BA-B209-6F3A-6B61E2D91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510" y="2071890"/>
            <a:ext cx="3429001" cy="27367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999BDC-8429-2E6F-203F-ACBDD8D08BE9}"/>
              </a:ext>
            </a:extLst>
          </p:cNvPr>
          <p:cNvSpPr txBox="1"/>
          <p:nvPr/>
        </p:nvSpPr>
        <p:spPr>
          <a:xfrm>
            <a:off x="355600" y="3561129"/>
            <a:ext cx="26019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55. Write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,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,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C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or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in each box below to put the surfaces in order of force needed to start the brick moving.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8083D2-E74B-CB57-FD29-C0061CFEB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11" y="5028585"/>
            <a:ext cx="5892800" cy="8217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7777EF-42A8-325E-E69D-7F0EFC250346}"/>
              </a:ext>
            </a:extLst>
          </p:cNvPr>
          <p:cNvSpPr txBox="1"/>
          <p:nvPr/>
        </p:nvSpPr>
        <p:spPr>
          <a:xfrm>
            <a:off x="5653674" y="5511779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3422C3-3495-562D-B7CD-EDA9A2EB2AE1}"/>
              </a:ext>
            </a:extLst>
          </p:cNvPr>
          <p:cNvSpPr txBox="1"/>
          <p:nvPr/>
        </p:nvSpPr>
        <p:spPr>
          <a:xfrm>
            <a:off x="355600" y="5709461"/>
            <a:ext cx="63485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Lizzie uses the force-meter to pull the brick on a table top.</a:t>
            </a:r>
            <a:b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</a:b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She spreads a spoonful of oil on the table top. 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She puts the brick on the oil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F9BD53-7A0F-BD30-CEDF-CDA011CCCCA2}"/>
              </a:ext>
            </a:extLst>
          </p:cNvPr>
          <p:cNvSpPr txBox="1"/>
          <p:nvPr/>
        </p:nvSpPr>
        <p:spPr>
          <a:xfrm>
            <a:off x="355600" y="6643173"/>
            <a:ext cx="61214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56. What happens when she tries pulling the brick on the oil?</a:t>
            </a:r>
            <a:endParaRPr lang="en-GB" sz="16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3A02AC-FBDC-6C47-895E-E23C16B8A2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206" y="7053665"/>
            <a:ext cx="3569387" cy="26265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EFA460C-7D34-556D-CDDD-07922F27F535}"/>
              </a:ext>
            </a:extLst>
          </p:cNvPr>
          <p:cNvSpPr txBox="1"/>
          <p:nvPr/>
        </p:nvSpPr>
        <p:spPr>
          <a:xfrm>
            <a:off x="5628567" y="9348802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568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9F48A8-253D-FE47-0CFF-E873DE7E8761}"/>
              </a:ext>
            </a:extLst>
          </p:cNvPr>
          <p:cNvSpPr txBox="1"/>
          <p:nvPr/>
        </p:nvSpPr>
        <p:spPr>
          <a:xfrm>
            <a:off x="209550" y="187236"/>
            <a:ext cx="6438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diagram below shows three forces acting on the brick as it is pulled on each surface.</a:t>
            </a:r>
            <a:endParaRPr lang="en-GB" sz="1600" dirty="0">
              <a:solidFill>
                <a:srgbClr val="0066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8BBDE3-96DF-295E-3F86-8802752214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92" y="772011"/>
            <a:ext cx="5135289" cy="17044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902049-715A-25BC-715F-B7DCE1714556}"/>
              </a:ext>
            </a:extLst>
          </p:cNvPr>
          <p:cNvSpPr txBox="1"/>
          <p:nvPr/>
        </p:nvSpPr>
        <p:spPr>
          <a:xfrm>
            <a:off x="209550" y="2603500"/>
            <a:ext cx="6057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Force B makes it hard to start the brick moving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4E45E-97C7-F244-BBCC-D3E1B4E7A6D3}"/>
              </a:ext>
            </a:extLst>
          </p:cNvPr>
          <p:cNvSpPr txBox="1"/>
          <p:nvPr/>
        </p:nvSpPr>
        <p:spPr>
          <a:xfrm>
            <a:off x="107950" y="2942629"/>
            <a:ext cx="4933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57. Write the name of Force </a:t>
            </a:r>
            <a:r>
              <a:rPr lang="en-GB" sz="16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B</a:t>
            </a: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below.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68D7FAB-D736-2C8B-3AB6-180007B5CA84}"/>
              </a:ext>
            </a:extLst>
          </p:cNvPr>
          <p:cNvCxnSpPr/>
          <p:nvPr/>
        </p:nvCxnSpPr>
        <p:spPr>
          <a:xfrm>
            <a:off x="330200" y="3594100"/>
            <a:ext cx="5937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CA6D2A4-003A-EFED-67E8-E4F50ABAE99B}"/>
              </a:ext>
            </a:extLst>
          </p:cNvPr>
          <p:cNvSpPr txBox="1"/>
          <p:nvPr/>
        </p:nvSpPr>
        <p:spPr>
          <a:xfrm>
            <a:off x="5657850" y="3594100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E4D5A5-332A-97F2-8BA2-C21A9A3B3BE7}"/>
              </a:ext>
            </a:extLst>
          </p:cNvPr>
          <p:cNvSpPr txBox="1"/>
          <p:nvPr/>
        </p:nvSpPr>
        <p:spPr>
          <a:xfrm>
            <a:off x="107950" y="3915254"/>
            <a:ext cx="6438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58. Name the equipment that Lizzie uses to measure the force needed to move the brick.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2C0567-F066-948D-5865-6AF0F0B34739}"/>
              </a:ext>
            </a:extLst>
          </p:cNvPr>
          <p:cNvCxnSpPr/>
          <p:nvPr/>
        </p:nvCxnSpPr>
        <p:spPr>
          <a:xfrm>
            <a:off x="330200" y="4934746"/>
            <a:ext cx="5937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57B26B5-6EAC-9A47-2D63-658196743E28}"/>
              </a:ext>
            </a:extLst>
          </p:cNvPr>
          <p:cNvSpPr txBox="1"/>
          <p:nvPr/>
        </p:nvSpPr>
        <p:spPr>
          <a:xfrm>
            <a:off x="5657850" y="4934746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34E81C-8502-E7A0-F738-09FDEEA86ECC}"/>
              </a:ext>
            </a:extLst>
          </p:cNvPr>
          <p:cNvSpPr txBox="1"/>
          <p:nvPr/>
        </p:nvSpPr>
        <p:spPr>
          <a:xfrm>
            <a:off x="158750" y="5298589"/>
            <a:ext cx="63373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59. What units does this equipment use to measure the force?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2C9DA87-7F50-7B7E-BB58-193CC8584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90" y="5662432"/>
            <a:ext cx="4564019" cy="16205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5AB1612-2ED0-79B4-A48A-DF90194BC05E}"/>
              </a:ext>
            </a:extLst>
          </p:cNvPr>
          <p:cNvSpPr txBox="1"/>
          <p:nvPr/>
        </p:nvSpPr>
        <p:spPr>
          <a:xfrm>
            <a:off x="158750" y="7260240"/>
            <a:ext cx="48831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60. </a:t>
            </a:r>
            <a:r>
              <a:rPr lang="en-GB" sz="16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Dave goes over a jump on his skateboard. When he jumps he stays in the air for a short time. </a:t>
            </a:r>
            <a:r>
              <a:rPr lang="en-GB" sz="1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What force makes him return to the ground?</a:t>
            </a:r>
            <a:endParaRPr lang="en-GB" sz="16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C1B1958-1716-0E07-BF35-1F0FCFA68BC0}"/>
              </a:ext>
            </a:extLst>
          </p:cNvPr>
          <p:cNvCxnSpPr>
            <a:cxnSpLocks/>
          </p:cNvCxnSpPr>
          <p:nvPr/>
        </p:nvCxnSpPr>
        <p:spPr>
          <a:xfrm>
            <a:off x="330200" y="8798837"/>
            <a:ext cx="337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653B69AE-1FFF-AE80-7559-716AB137FA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7334689"/>
            <a:ext cx="1847850" cy="211222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B553FB8-C0F8-1DC3-2E50-3EB1D7852943}"/>
              </a:ext>
            </a:extLst>
          </p:cNvPr>
          <p:cNvSpPr txBox="1"/>
          <p:nvPr/>
        </p:nvSpPr>
        <p:spPr>
          <a:xfrm>
            <a:off x="3708400" y="8567494"/>
            <a:ext cx="99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>
                <a:solidFill>
                  <a:srgbClr val="00B0F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 mark</a:t>
            </a:r>
            <a:endParaRPr lang="en-GB" sz="1050" dirty="0">
              <a:solidFill>
                <a:srgbClr val="00B0F0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61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2306</Words>
  <Application>Microsoft Office PowerPoint</Application>
  <PresentationFormat>A4 Paper (210x297 mm)</PresentationFormat>
  <Paragraphs>286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 CENA</vt:lpstr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Flintham</dc:creator>
  <cp:lastModifiedBy>Paul Flintham</cp:lastModifiedBy>
  <cp:revision>2</cp:revision>
  <dcterms:created xsi:type="dcterms:W3CDTF">2024-01-09T14:29:33Z</dcterms:created>
  <dcterms:modified xsi:type="dcterms:W3CDTF">2024-05-10T07:36:00Z</dcterms:modified>
</cp:coreProperties>
</file>