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4" r:id="rId14"/>
    <p:sldId id="305" r:id="rId15"/>
    <p:sldId id="306" r:id="rId16"/>
    <p:sldId id="302" r:id="rId17"/>
    <p:sldId id="303" r:id="rId1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1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Flintham" userId="9c667512-4df2-4cd6-a38a-97a5a69da614" providerId="ADAL" clId="{04DBB147-6F3A-467B-98CB-140D11C6DF5B}"/>
    <pc:docChg chg="undo custSel addSld delSld modSld sldOrd">
      <pc:chgData name="Paul Flintham" userId="9c667512-4df2-4cd6-a38a-97a5a69da614" providerId="ADAL" clId="{04DBB147-6F3A-467B-98CB-140D11C6DF5B}" dt="2024-05-08T09:24:14.306" v="3778" actId="207"/>
      <pc:docMkLst>
        <pc:docMk/>
      </pc:docMkLst>
      <pc:sldChg chg="addSp delSp modSp mod">
        <pc:chgData name="Paul Flintham" userId="9c667512-4df2-4cd6-a38a-97a5a69da614" providerId="ADAL" clId="{04DBB147-6F3A-467B-98CB-140D11C6DF5B}" dt="2024-05-08T09:24:14.306" v="3778" actId="207"/>
        <pc:sldMkLst>
          <pc:docMk/>
          <pc:sldMk cId="4039219627" sldId="256"/>
        </pc:sldMkLst>
        <pc:spChg chg="mod">
          <ac:chgData name="Paul Flintham" userId="9c667512-4df2-4cd6-a38a-97a5a69da614" providerId="ADAL" clId="{04DBB147-6F3A-467B-98CB-140D11C6DF5B}" dt="2024-05-08T09:24:14.306" v="3778" actId="207"/>
          <ac:spMkLst>
            <pc:docMk/>
            <pc:sldMk cId="4039219627" sldId="256"/>
            <ac:spMk id="2" creationId="{B1A17C65-F579-F77C-D3CF-A3F80E92B018}"/>
          </ac:spMkLst>
        </pc:spChg>
        <pc:spChg chg="del">
          <ac:chgData name="Paul Flintham" userId="9c667512-4df2-4cd6-a38a-97a5a69da614" providerId="ADAL" clId="{04DBB147-6F3A-467B-98CB-140D11C6DF5B}" dt="2024-05-03T12:49:22.135" v="50" actId="478"/>
          <ac:spMkLst>
            <pc:docMk/>
            <pc:sldMk cId="4039219627" sldId="256"/>
            <ac:spMk id="3" creationId="{65A708BC-9EC6-B3BD-E29D-EBB77B216CD1}"/>
          </ac:spMkLst>
        </pc:spChg>
        <pc:spChg chg="mod">
          <ac:chgData name="Paul Flintham" userId="9c667512-4df2-4cd6-a38a-97a5a69da614" providerId="ADAL" clId="{04DBB147-6F3A-467B-98CB-140D11C6DF5B}" dt="2024-05-03T12:49:13.913" v="48" actId="1076"/>
          <ac:spMkLst>
            <pc:docMk/>
            <pc:sldMk cId="4039219627" sldId="256"/>
            <ac:spMk id="4" creationId="{5D287DEE-6246-F7CE-310D-21BA6BBB4CEC}"/>
          </ac:spMkLst>
        </pc:spChg>
        <pc:spChg chg="mod">
          <ac:chgData name="Paul Flintham" userId="9c667512-4df2-4cd6-a38a-97a5a69da614" providerId="ADAL" clId="{04DBB147-6F3A-467B-98CB-140D11C6DF5B}" dt="2024-05-03T12:48:59.453" v="46" actId="207"/>
          <ac:spMkLst>
            <pc:docMk/>
            <pc:sldMk cId="4039219627" sldId="256"/>
            <ac:spMk id="5" creationId="{E03BC461-6E9E-78F0-15C1-65A1812D29E0}"/>
          </ac:spMkLst>
        </pc:spChg>
        <pc:spChg chg="mod">
          <ac:chgData name="Paul Flintham" userId="9c667512-4df2-4cd6-a38a-97a5a69da614" providerId="ADAL" clId="{04DBB147-6F3A-467B-98CB-140D11C6DF5B}" dt="2024-05-03T12:49:17.381" v="49" actId="1076"/>
          <ac:spMkLst>
            <pc:docMk/>
            <pc:sldMk cId="4039219627" sldId="256"/>
            <ac:spMk id="8" creationId="{2A909BD8-691E-C345-F103-DCC86BCAFE6E}"/>
          </ac:spMkLst>
        </pc:spChg>
        <pc:spChg chg="del">
          <ac:chgData name="Paul Flintham" userId="9c667512-4df2-4cd6-a38a-97a5a69da614" providerId="ADAL" clId="{04DBB147-6F3A-467B-98CB-140D11C6DF5B}" dt="2024-05-03T12:49:27.957" v="56" actId="478"/>
          <ac:spMkLst>
            <pc:docMk/>
            <pc:sldMk cId="4039219627" sldId="256"/>
            <ac:spMk id="15" creationId="{9C94FFE8-4757-313B-4C57-431A7B577B4A}"/>
          </ac:spMkLst>
        </pc:spChg>
        <pc:spChg chg="del">
          <ac:chgData name="Paul Flintham" userId="9c667512-4df2-4cd6-a38a-97a5a69da614" providerId="ADAL" clId="{04DBB147-6F3A-467B-98CB-140D11C6DF5B}" dt="2024-05-03T12:49:25.383" v="53" actId="478"/>
          <ac:spMkLst>
            <pc:docMk/>
            <pc:sldMk cId="4039219627" sldId="256"/>
            <ac:spMk id="17" creationId="{ECCFE1EC-6687-973A-AA1C-83AE03CBA2D6}"/>
          </ac:spMkLst>
        </pc:spChg>
        <pc:spChg chg="del">
          <ac:chgData name="Paul Flintham" userId="9c667512-4df2-4cd6-a38a-97a5a69da614" providerId="ADAL" clId="{04DBB147-6F3A-467B-98CB-140D11C6DF5B}" dt="2024-05-03T12:49:29.660" v="57" actId="478"/>
          <ac:spMkLst>
            <pc:docMk/>
            <pc:sldMk cId="4039219627" sldId="256"/>
            <ac:spMk id="18" creationId="{3B3F6E12-03D0-974C-8F2E-2B571639D554}"/>
          </ac:spMkLst>
        </pc:spChg>
        <pc:spChg chg="add mod">
          <ac:chgData name="Paul Flintham" userId="9c667512-4df2-4cd6-a38a-97a5a69da614" providerId="ADAL" clId="{04DBB147-6F3A-467B-98CB-140D11C6DF5B}" dt="2024-05-03T13:27:28.537" v="79" actId="207"/>
          <ac:spMkLst>
            <pc:docMk/>
            <pc:sldMk cId="4039219627" sldId="256"/>
            <ac:spMk id="19" creationId="{8F9013B5-779B-3E1E-9AA8-9A346E6BF6AB}"/>
          </ac:spMkLst>
        </pc:spChg>
        <pc:spChg chg="add mod">
          <ac:chgData name="Paul Flintham" userId="9c667512-4df2-4cd6-a38a-97a5a69da614" providerId="ADAL" clId="{04DBB147-6F3A-467B-98CB-140D11C6DF5B}" dt="2024-05-03T13:31:13.378" v="179" actId="207"/>
          <ac:spMkLst>
            <pc:docMk/>
            <pc:sldMk cId="4039219627" sldId="256"/>
            <ac:spMk id="21" creationId="{EE18AF9E-0CE9-9895-CFE3-A80905620D61}"/>
          </ac:spMkLst>
        </pc:spChg>
        <pc:picChg chg="del">
          <ac:chgData name="Paul Flintham" userId="9c667512-4df2-4cd6-a38a-97a5a69da614" providerId="ADAL" clId="{04DBB147-6F3A-467B-98CB-140D11C6DF5B}" dt="2024-05-03T12:49:26.686" v="55" actId="478"/>
          <ac:picMkLst>
            <pc:docMk/>
            <pc:sldMk cId="4039219627" sldId="256"/>
            <ac:picMk id="7" creationId="{1949A9E2-AE62-D970-801A-BF58F2DC3304}"/>
          </ac:picMkLst>
        </pc:picChg>
        <pc:picChg chg="del">
          <ac:chgData name="Paul Flintham" userId="9c667512-4df2-4cd6-a38a-97a5a69da614" providerId="ADAL" clId="{04DBB147-6F3A-467B-98CB-140D11C6DF5B}" dt="2024-05-03T12:49:26.202" v="54" actId="478"/>
          <ac:picMkLst>
            <pc:docMk/>
            <pc:sldMk cId="4039219627" sldId="256"/>
            <ac:picMk id="9" creationId="{1949A9E2-AE62-D970-801A-BF58F2DC3304}"/>
          </ac:picMkLst>
        </pc:picChg>
        <pc:picChg chg="add mod">
          <ac:chgData name="Paul Flintham" userId="9c667512-4df2-4cd6-a38a-97a5a69da614" providerId="ADAL" clId="{04DBB147-6F3A-467B-98CB-140D11C6DF5B}" dt="2024-05-03T12:49:09.541" v="47"/>
          <ac:picMkLst>
            <pc:docMk/>
            <pc:sldMk cId="4039219627" sldId="256"/>
            <ac:picMk id="10" creationId="{903FA0F1-EEFA-F6F0-799E-4BF94B46125D}"/>
          </ac:picMkLst>
        </pc:picChg>
        <pc:picChg chg="del">
          <ac:chgData name="Paul Flintham" userId="9c667512-4df2-4cd6-a38a-97a5a69da614" providerId="ADAL" clId="{04DBB147-6F3A-467B-98CB-140D11C6DF5B}" dt="2024-05-03T12:49:22.723" v="51" actId="478"/>
          <ac:picMkLst>
            <pc:docMk/>
            <pc:sldMk cId="4039219627" sldId="256"/>
            <ac:picMk id="12" creationId="{BA0AD6AE-B6E2-D162-BC7B-8AA9AAD431E4}"/>
          </ac:picMkLst>
        </pc:picChg>
        <pc:picChg chg="del">
          <ac:chgData name="Paul Flintham" userId="9c667512-4df2-4cd6-a38a-97a5a69da614" providerId="ADAL" clId="{04DBB147-6F3A-467B-98CB-140D11C6DF5B}" dt="2024-05-03T12:49:23.548" v="52" actId="478"/>
          <ac:picMkLst>
            <pc:docMk/>
            <pc:sldMk cId="4039219627" sldId="256"/>
            <ac:picMk id="13" creationId="{E2904FEB-B1EE-8FC9-31CF-8E43E08A2072}"/>
          </ac:picMkLst>
        </pc:picChg>
        <pc:picChg chg="add mod">
          <ac:chgData name="Paul Flintham" userId="9c667512-4df2-4cd6-a38a-97a5a69da614" providerId="ADAL" clId="{04DBB147-6F3A-467B-98CB-140D11C6DF5B}" dt="2024-05-03T13:27:06.345" v="70" actId="1076"/>
          <ac:picMkLst>
            <pc:docMk/>
            <pc:sldMk cId="4039219627" sldId="256"/>
            <ac:picMk id="14" creationId="{AC859CBA-D1B3-C239-ED17-798E3799F226}"/>
          </ac:picMkLst>
        </pc:picChg>
      </pc:sldChg>
      <pc:sldChg chg="addSp delSp modSp del mod">
        <pc:chgData name="Paul Flintham" userId="9c667512-4df2-4cd6-a38a-97a5a69da614" providerId="ADAL" clId="{04DBB147-6F3A-467B-98CB-140D11C6DF5B}" dt="2024-05-03T13:46:38.046" v="444" actId="47"/>
        <pc:sldMkLst>
          <pc:docMk/>
          <pc:sldMk cId="1554390629" sldId="270"/>
        </pc:sldMkLst>
        <pc:spChg chg="add mod">
          <ac:chgData name="Paul Flintham" userId="9c667512-4df2-4cd6-a38a-97a5a69da614" providerId="ADAL" clId="{04DBB147-6F3A-467B-98CB-140D11C6DF5B}" dt="2024-05-03T13:40:11.258" v="344" actId="1076"/>
          <ac:spMkLst>
            <pc:docMk/>
            <pc:sldMk cId="1554390629" sldId="270"/>
            <ac:spMk id="2" creationId="{98A37A39-83A7-C775-DAB0-D798B7178ED4}"/>
          </ac:spMkLst>
        </pc:spChg>
        <pc:spChg chg="add mod">
          <ac:chgData name="Paul Flintham" userId="9c667512-4df2-4cd6-a38a-97a5a69da614" providerId="ADAL" clId="{04DBB147-6F3A-467B-98CB-140D11C6DF5B}" dt="2024-05-03T13:40:44" v="362"/>
          <ac:spMkLst>
            <pc:docMk/>
            <pc:sldMk cId="1554390629" sldId="270"/>
            <ac:spMk id="3" creationId="{84FEFABD-53CD-316C-D209-8C704EE19B3F}"/>
          </ac:spMkLst>
        </pc:spChg>
        <pc:spChg chg="mod">
          <ac:chgData name="Paul Flintham" userId="9c667512-4df2-4cd6-a38a-97a5a69da614" providerId="ADAL" clId="{04DBB147-6F3A-467B-98CB-140D11C6DF5B}" dt="2024-05-03T13:38:40.128" v="324" actId="6549"/>
          <ac:spMkLst>
            <pc:docMk/>
            <pc:sldMk cId="1554390629" sldId="270"/>
            <ac:spMk id="4" creationId="{5395BB83-F7AF-02B2-FC1E-9A96DA0EEDC6}"/>
          </ac:spMkLst>
        </pc:spChg>
        <pc:spChg chg="add mod">
          <ac:chgData name="Paul Flintham" userId="9c667512-4df2-4cd6-a38a-97a5a69da614" providerId="ADAL" clId="{04DBB147-6F3A-467B-98CB-140D11C6DF5B}" dt="2024-05-03T13:40:26.478" v="353" actId="6549"/>
          <ac:spMkLst>
            <pc:docMk/>
            <pc:sldMk cId="1554390629" sldId="270"/>
            <ac:spMk id="5" creationId="{B70E5227-8999-F82B-BB7C-64C40CE75F73}"/>
          </ac:spMkLst>
        </pc:spChg>
        <pc:spChg chg="add mod">
          <ac:chgData name="Paul Flintham" userId="9c667512-4df2-4cd6-a38a-97a5a69da614" providerId="ADAL" clId="{04DBB147-6F3A-467B-98CB-140D11C6DF5B}" dt="2024-05-03T13:41:11.626" v="371" actId="1076"/>
          <ac:spMkLst>
            <pc:docMk/>
            <pc:sldMk cId="1554390629" sldId="270"/>
            <ac:spMk id="10" creationId="{F0605C8F-5A79-CF44-0675-E1C42546ABB3}"/>
          </ac:spMkLst>
        </pc:spChg>
        <pc:spChg chg="del">
          <ac:chgData name="Paul Flintham" userId="9c667512-4df2-4cd6-a38a-97a5a69da614" providerId="ADAL" clId="{04DBB147-6F3A-467B-98CB-140D11C6DF5B}" dt="2024-05-03T13:42:20.354" v="385" actId="478"/>
          <ac:spMkLst>
            <pc:docMk/>
            <pc:sldMk cId="1554390629" sldId="270"/>
            <ac:spMk id="15" creationId="{6A48B058-2A8D-B436-46D6-D3782DCD9F42}"/>
          </ac:spMkLst>
        </pc:spChg>
        <pc:spChg chg="add mod">
          <ac:chgData name="Paul Flintham" userId="9c667512-4df2-4cd6-a38a-97a5a69da614" providerId="ADAL" clId="{04DBB147-6F3A-467B-98CB-140D11C6DF5B}" dt="2024-05-03T13:41:35.332" v="376" actId="1076"/>
          <ac:spMkLst>
            <pc:docMk/>
            <pc:sldMk cId="1554390629" sldId="270"/>
            <ac:spMk id="17" creationId="{4F7D3D81-DF83-1025-0719-610664E378D5}"/>
          </ac:spMkLst>
        </pc:spChg>
        <pc:spChg chg="add mod">
          <ac:chgData name="Paul Flintham" userId="9c667512-4df2-4cd6-a38a-97a5a69da614" providerId="ADAL" clId="{04DBB147-6F3A-467B-98CB-140D11C6DF5B}" dt="2024-05-03T13:42:13.946" v="384" actId="1076"/>
          <ac:spMkLst>
            <pc:docMk/>
            <pc:sldMk cId="1554390629" sldId="270"/>
            <ac:spMk id="19" creationId="{6F7774D2-9207-3F4A-F318-21F83E8DF198}"/>
          </ac:spMkLst>
        </pc:spChg>
        <pc:picChg chg="mod">
          <ac:chgData name="Paul Flintham" userId="9c667512-4df2-4cd6-a38a-97a5a69da614" providerId="ADAL" clId="{04DBB147-6F3A-467B-98CB-140D11C6DF5B}" dt="2024-05-03T13:40:08.263" v="343" actId="1076"/>
          <ac:picMkLst>
            <pc:docMk/>
            <pc:sldMk cId="1554390629" sldId="270"/>
            <ac:picMk id="9" creationId="{CC155BBD-6C23-68A2-ED9C-678C49EFC5FE}"/>
          </ac:picMkLst>
        </pc:picChg>
      </pc:sldChg>
      <pc:sldChg chg="addSp modSp del mod">
        <pc:chgData name="Paul Flintham" userId="9c667512-4df2-4cd6-a38a-97a5a69da614" providerId="ADAL" clId="{04DBB147-6F3A-467B-98CB-140D11C6DF5B}" dt="2024-05-07T15:40:16.542" v="1523" actId="47"/>
        <pc:sldMkLst>
          <pc:docMk/>
          <pc:sldMk cId="4285981885" sldId="271"/>
        </pc:sldMkLst>
        <pc:spChg chg="add mod">
          <ac:chgData name="Paul Flintham" userId="9c667512-4df2-4cd6-a38a-97a5a69da614" providerId="ADAL" clId="{04DBB147-6F3A-467B-98CB-140D11C6DF5B}" dt="2024-05-07T15:37:50.045" v="1469" actId="1076"/>
          <ac:spMkLst>
            <pc:docMk/>
            <pc:sldMk cId="4285981885" sldId="271"/>
            <ac:spMk id="2" creationId="{224E3B69-5B3D-8B46-6DC2-F55C01EEC2EE}"/>
          </ac:spMkLst>
        </pc:spChg>
        <pc:spChg chg="add mod">
          <ac:chgData name="Paul Flintham" userId="9c667512-4df2-4cd6-a38a-97a5a69da614" providerId="ADAL" clId="{04DBB147-6F3A-467B-98CB-140D11C6DF5B}" dt="2024-05-07T15:38:30.390" v="1487" actId="20577"/>
          <ac:spMkLst>
            <pc:docMk/>
            <pc:sldMk cId="4285981885" sldId="271"/>
            <ac:spMk id="5" creationId="{BF2D0DA4-FD4E-8791-9E8D-233F2E59C216}"/>
          </ac:spMkLst>
        </pc:spChg>
        <pc:spChg chg="add mod">
          <ac:chgData name="Paul Flintham" userId="9c667512-4df2-4cd6-a38a-97a5a69da614" providerId="ADAL" clId="{04DBB147-6F3A-467B-98CB-140D11C6DF5B}" dt="2024-05-07T15:38:26.707" v="1485" actId="20577"/>
          <ac:spMkLst>
            <pc:docMk/>
            <pc:sldMk cId="4285981885" sldId="271"/>
            <ac:spMk id="7" creationId="{82693016-67D2-C74F-632E-860D2C0B5327}"/>
          </ac:spMkLst>
        </pc:spChg>
        <pc:spChg chg="mod">
          <ac:chgData name="Paul Flintham" userId="9c667512-4df2-4cd6-a38a-97a5a69da614" providerId="ADAL" clId="{04DBB147-6F3A-467B-98CB-140D11C6DF5B}" dt="2024-05-07T15:36:20.773" v="1467" actId="20577"/>
          <ac:spMkLst>
            <pc:docMk/>
            <pc:sldMk cId="4285981885" sldId="271"/>
            <ac:spMk id="8" creationId="{4C9F4591-A3D5-4324-C8F2-C4EC0BC8F1F2}"/>
          </ac:spMkLst>
        </pc:spChg>
        <pc:spChg chg="add mod">
          <ac:chgData name="Paul Flintham" userId="9c667512-4df2-4cd6-a38a-97a5a69da614" providerId="ADAL" clId="{04DBB147-6F3A-467B-98CB-140D11C6DF5B}" dt="2024-05-07T15:38:23.277" v="1483" actId="20577"/>
          <ac:spMkLst>
            <pc:docMk/>
            <pc:sldMk cId="4285981885" sldId="271"/>
            <ac:spMk id="10" creationId="{63968135-6F57-7187-CBA1-9A40C9DB638D}"/>
          </ac:spMkLst>
        </pc:spChg>
        <pc:spChg chg="add mod">
          <ac:chgData name="Paul Flintham" userId="9c667512-4df2-4cd6-a38a-97a5a69da614" providerId="ADAL" clId="{04DBB147-6F3A-467B-98CB-140D11C6DF5B}" dt="2024-05-07T15:38:19.496" v="1481" actId="20577"/>
          <ac:spMkLst>
            <pc:docMk/>
            <pc:sldMk cId="4285981885" sldId="271"/>
            <ac:spMk id="12" creationId="{A07DA557-ACEB-A97C-3877-542C7DAEE2CD}"/>
          </ac:spMkLst>
        </pc:spChg>
      </pc:sldChg>
      <pc:sldChg chg="addSp delSp modSp add del mod">
        <pc:chgData name="Paul Flintham" userId="9c667512-4df2-4cd6-a38a-97a5a69da614" providerId="ADAL" clId="{04DBB147-6F3A-467B-98CB-140D11C6DF5B}" dt="2024-05-08T07:16:03.810" v="2712" actId="47"/>
        <pc:sldMkLst>
          <pc:docMk/>
          <pc:sldMk cId="2518961837" sldId="272"/>
        </pc:sldMkLst>
        <pc:spChg chg="del">
          <ac:chgData name="Paul Flintham" userId="9c667512-4df2-4cd6-a38a-97a5a69da614" providerId="ADAL" clId="{04DBB147-6F3A-467B-98CB-140D11C6DF5B}" dt="2024-05-08T07:14:45.908" v="2676" actId="478"/>
          <ac:spMkLst>
            <pc:docMk/>
            <pc:sldMk cId="2518961837" sldId="272"/>
            <ac:spMk id="10" creationId="{1B6C061E-91E5-90DF-1D53-EF1DBC34FD83}"/>
          </ac:spMkLst>
        </pc:spChg>
        <pc:picChg chg="add mod">
          <ac:chgData name="Paul Flintham" userId="9c667512-4df2-4cd6-a38a-97a5a69da614" providerId="ADAL" clId="{04DBB147-6F3A-467B-98CB-140D11C6DF5B}" dt="2024-05-08T07:14:42.246" v="2675" actId="1076"/>
          <ac:picMkLst>
            <pc:docMk/>
            <pc:sldMk cId="2518961837" sldId="272"/>
            <ac:picMk id="3074" creationId="{CA26F87E-1533-CF2E-2AE4-DDA0BB4BFDC1}"/>
          </ac:picMkLst>
        </pc:picChg>
      </pc:sldChg>
      <pc:sldChg chg="add del">
        <pc:chgData name="Paul Flintham" userId="9c667512-4df2-4cd6-a38a-97a5a69da614" providerId="ADAL" clId="{04DBB147-6F3A-467B-98CB-140D11C6DF5B}" dt="2024-05-08T09:02:20.391" v="3509" actId="47"/>
        <pc:sldMkLst>
          <pc:docMk/>
          <pc:sldMk cId="1982407946" sldId="273"/>
        </pc:sldMkLst>
      </pc:sldChg>
      <pc:sldChg chg="addSp modSp add del">
        <pc:chgData name="Paul Flintham" userId="9c667512-4df2-4cd6-a38a-97a5a69da614" providerId="ADAL" clId="{04DBB147-6F3A-467B-98CB-140D11C6DF5B}" dt="2024-05-08T09:10:18.263" v="3639" actId="47"/>
        <pc:sldMkLst>
          <pc:docMk/>
          <pc:sldMk cId="3326164494" sldId="274"/>
        </pc:sldMkLst>
        <pc:picChg chg="add mod">
          <ac:chgData name="Paul Flintham" userId="9c667512-4df2-4cd6-a38a-97a5a69da614" providerId="ADAL" clId="{04DBB147-6F3A-467B-98CB-140D11C6DF5B}" dt="2024-05-08T09:07:03.255" v="3607" actId="1076"/>
          <ac:picMkLst>
            <pc:docMk/>
            <pc:sldMk cId="3326164494" sldId="274"/>
            <ac:picMk id="1026" creationId="{FB51A767-C10F-2AF1-81B5-C539A6F03F19}"/>
          </ac:picMkLst>
        </pc:picChg>
      </pc:sldChg>
      <pc:sldChg chg="del">
        <pc:chgData name="Paul Flintham" userId="9c667512-4df2-4cd6-a38a-97a5a69da614" providerId="ADAL" clId="{04DBB147-6F3A-467B-98CB-140D11C6DF5B}" dt="2024-05-03T13:35:46.289" v="258" actId="47"/>
        <pc:sldMkLst>
          <pc:docMk/>
          <pc:sldMk cId="3436505661" sldId="275"/>
        </pc:sldMkLst>
      </pc:sldChg>
      <pc:sldChg chg="addSp modSp del">
        <pc:chgData name="Paul Flintham" userId="9c667512-4df2-4cd6-a38a-97a5a69da614" providerId="ADAL" clId="{04DBB147-6F3A-467B-98CB-140D11C6DF5B}" dt="2024-05-03T13:39:28.771" v="327" actId="47"/>
        <pc:sldMkLst>
          <pc:docMk/>
          <pc:sldMk cId="2756276078" sldId="276"/>
        </pc:sldMkLst>
        <pc:picChg chg="add mod">
          <ac:chgData name="Paul Flintham" userId="9c667512-4df2-4cd6-a38a-97a5a69da614" providerId="ADAL" clId="{04DBB147-6F3A-467B-98CB-140D11C6DF5B}" dt="2024-05-03T13:36:07.219" v="271" actId="1035"/>
          <ac:picMkLst>
            <pc:docMk/>
            <pc:sldMk cId="2756276078" sldId="276"/>
            <ac:picMk id="2" creationId="{FF3D1B27-095F-D457-6470-A70C79D78E30}"/>
          </ac:picMkLst>
        </pc:picChg>
        <pc:picChg chg="add mod">
          <ac:chgData name="Paul Flintham" userId="9c667512-4df2-4cd6-a38a-97a5a69da614" providerId="ADAL" clId="{04DBB147-6F3A-467B-98CB-140D11C6DF5B}" dt="2024-05-03T13:35:58.827" v="264" actId="1037"/>
          <ac:picMkLst>
            <pc:docMk/>
            <pc:sldMk cId="2756276078" sldId="276"/>
            <ac:picMk id="1026" creationId="{A2AD19BB-27E2-63E5-F2C2-074E1763AA0A}"/>
          </ac:picMkLst>
        </pc:picChg>
      </pc:sldChg>
      <pc:sldChg chg="addSp modSp del mod">
        <pc:chgData name="Paul Flintham" userId="9c667512-4df2-4cd6-a38a-97a5a69da614" providerId="ADAL" clId="{04DBB147-6F3A-467B-98CB-140D11C6DF5B}" dt="2024-05-03T14:44:44.898" v="572" actId="47"/>
        <pc:sldMkLst>
          <pc:docMk/>
          <pc:sldMk cId="340779103" sldId="277"/>
        </pc:sldMkLst>
        <pc:spChg chg="mod">
          <ac:chgData name="Paul Flintham" userId="9c667512-4df2-4cd6-a38a-97a5a69da614" providerId="ADAL" clId="{04DBB147-6F3A-467B-98CB-140D11C6DF5B}" dt="2024-05-03T13:51:59.532" v="566"/>
          <ac:spMkLst>
            <pc:docMk/>
            <pc:sldMk cId="340779103" sldId="277"/>
            <ac:spMk id="10" creationId="{27B055E2-452B-2D42-0ACD-4DBFC41BD9B9}"/>
          </ac:spMkLst>
        </pc:spChg>
        <pc:spChg chg="add mod">
          <ac:chgData name="Paul Flintham" userId="9c667512-4df2-4cd6-a38a-97a5a69da614" providerId="ADAL" clId="{04DBB147-6F3A-467B-98CB-140D11C6DF5B}" dt="2024-05-03T13:52:47.646" v="570" actId="1076"/>
          <ac:spMkLst>
            <pc:docMk/>
            <pc:sldMk cId="340779103" sldId="277"/>
            <ac:spMk id="14" creationId="{AFDBD016-E9BC-52DA-F627-78BDCF33F0E8}"/>
          </ac:spMkLst>
        </pc:spChg>
        <pc:spChg chg="add mod">
          <ac:chgData name="Paul Flintham" userId="9c667512-4df2-4cd6-a38a-97a5a69da614" providerId="ADAL" clId="{04DBB147-6F3A-467B-98CB-140D11C6DF5B}" dt="2024-05-03T13:52:22.514" v="567" actId="1076"/>
          <ac:spMkLst>
            <pc:docMk/>
            <pc:sldMk cId="340779103" sldId="277"/>
            <ac:spMk id="15" creationId="{7DDDC1C7-2AA8-B79F-AC39-8712320B9BAC}"/>
          </ac:spMkLst>
        </pc:spChg>
      </pc:sldChg>
      <pc:sldChg chg="addSp modSp add del mod">
        <pc:chgData name="Paul Flintham" userId="9c667512-4df2-4cd6-a38a-97a5a69da614" providerId="ADAL" clId="{04DBB147-6F3A-467B-98CB-140D11C6DF5B}" dt="2024-05-08T06:43:52.653" v="1690" actId="47"/>
        <pc:sldMkLst>
          <pc:docMk/>
          <pc:sldMk cId="3926734067" sldId="278"/>
        </pc:sldMkLst>
        <pc:spChg chg="add mod">
          <ac:chgData name="Paul Flintham" userId="9c667512-4df2-4cd6-a38a-97a5a69da614" providerId="ADAL" clId="{04DBB147-6F3A-467B-98CB-140D11C6DF5B}" dt="2024-05-07T15:47:15.406" v="1620" actId="1076"/>
          <ac:spMkLst>
            <pc:docMk/>
            <pc:sldMk cId="3926734067" sldId="278"/>
            <ac:spMk id="9" creationId="{E14C7F6A-59B3-31F8-BC67-585C067314B6}"/>
          </ac:spMkLst>
        </pc:spChg>
        <pc:spChg chg="add mod">
          <ac:chgData name="Paul Flintham" userId="9c667512-4df2-4cd6-a38a-97a5a69da614" providerId="ADAL" clId="{04DBB147-6F3A-467B-98CB-140D11C6DF5B}" dt="2024-05-07T15:47:59.497" v="1642" actId="1038"/>
          <ac:spMkLst>
            <pc:docMk/>
            <pc:sldMk cId="3926734067" sldId="278"/>
            <ac:spMk id="12" creationId="{1C85E160-B088-EAE7-A15D-28CF803B4167}"/>
          </ac:spMkLst>
        </pc:spChg>
      </pc:sldChg>
      <pc:sldChg chg="del">
        <pc:chgData name="Paul Flintham" userId="9c667512-4df2-4cd6-a38a-97a5a69da614" providerId="ADAL" clId="{04DBB147-6F3A-467B-98CB-140D11C6DF5B}" dt="2024-05-03T13:50:57.053" v="498" actId="47"/>
        <pc:sldMkLst>
          <pc:docMk/>
          <pc:sldMk cId="3183063933" sldId="281"/>
        </pc:sldMkLst>
      </pc:sldChg>
      <pc:sldChg chg="addSp delSp modSp del mod">
        <pc:chgData name="Paul Flintham" userId="9c667512-4df2-4cd6-a38a-97a5a69da614" providerId="ADAL" clId="{04DBB147-6F3A-467B-98CB-140D11C6DF5B}" dt="2024-05-07T15:35:32.677" v="1463" actId="47"/>
        <pc:sldMkLst>
          <pc:docMk/>
          <pc:sldMk cId="3434550932" sldId="282"/>
        </pc:sldMkLst>
        <pc:spChg chg="del">
          <ac:chgData name="Paul Flintham" userId="9c667512-4df2-4cd6-a38a-97a5a69da614" providerId="ADAL" clId="{04DBB147-6F3A-467B-98CB-140D11C6DF5B}" dt="2024-05-07T13:35:29.570" v="1399" actId="478"/>
          <ac:spMkLst>
            <pc:docMk/>
            <pc:sldMk cId="3434550932" sldId="282"/>
            <ac:spMk id="6" creationId="{AB6BE83B-BAAE-85E2-66DF-23E8825C3012}"/>
          </ac:spMkLst>
        </pc:spChg>
        <pc:cxnChg chg="add mod">
          <ac:chgData name="Paul Flintham" userId="9c667512-4df2-4cd6-a38a-97a5a69da614" providerId="ADAL" clId="{04DBB147-6F3A-467B-98CB-140D11C6DF5B}" dt="2024-05-07T13:35:18.452" v="1396" actId="14100"/>
          <ac:cxnSpMkLst>
            <pc:docMk/>
            <pc:sldMk cId="3434550932" sldId="282"/>
            <ac:cxnSpMk id="12" creationId="{0D181418-C604-E35A-BABC-F411FB9ED463}"/>
          </ac:cxnSpMkLst>
        </pc:cxnChg>
        <pc:cxnChg chg="add mod">
          <ac:chgData name="Paul Flintham" userId="9c667512-4df2-4cd6-a38a-97a5a69da614" providerId="ADAL" clId="{04DBB147-6F3A-467B-98CB-140D11C6DF5B}" dt="2024-05-07T13:35:50.720" v="1400" actId="14100"/>
          <ac:cxnSpMkLst>
            <pc:docMk/>
            <pc:sldMk cId="3434550932" sldId="282"/>
            <ac:cxnSpMk id="15" creationId="{21E5FA92-AAA5-95E8-F650-E75B378D9A66}"/>
          </ac:cxnSpMkLst>
        </pc:cxnChg>
        <pc:cxnChg chg="add mod">
          <ac:chgData name="Paul Flintham" userId="9c667512-4df2-4cd6-a38a-97a5a69da614" providerId="ADAL" clId="{04DBB147-6F3A-467B-98CB-140D11C6DF5B}" dt="2024-05-07T13:35:25.584" v="1398" actId="14100"/>
          <ac:cxnSpMkLst>
            <pc:docMk/>
            <pc:sldMk cId="3434550932" sldId="282"/>
            <ac:cxnSpMk id="16" creationId="{767B1C60-48C1-CCE4-EB67-B1A7CF9B11E1}"/>
          </ac:cxnSpMkLst>
        </pc:cxnChg>
      </pc:sldChg>
      <pc:sldChg chg="addSp modSp del">
        <pc:chgData name="Paul Flintham" userId="9c667512-4df2-4cd6-a38a-97a5a69da614" providerId="ADAL" clId="{04DBB147-6F3A-467B-98CB-140D11C6DF5B}" dt="2024-05-07T15:45:36.902" v="1603" actId="47"/>
        <pc:sldMkLst>
          <pc:docMk/>
          <pc:sldMk cId="1819602293" sldId="283"/>
        </pc:sldMkLst>
        <pc:picChg chg="add mod">
          <ac:chgData name="Paul Flintham" userId="9c667512-4df2-4cd6-a38a-97a5a69da614" providerId="ADAL" clId="{04DBB147-6F3A-467B-98CB-140D11C6DF5B}" dt="2024-05-07T15:44:01.310" v="1578" actId="1076"/>
          <ac:picMkLst>
            <pc:docMk/>
            <pc:sldMk cId="1819602293" sldId="283"/>
            <ac:picMk id="1026" creationId="{21172934-F194-B7DF-ED34-A35CDE00F45B}"/>
          </ac:picMkLst>
        </pc:picChg>
      </pc:sldChg>
      <pc:sldChg chg="addSp modSp add del">
        <pc:chgData name="Paul Flintham" userId="9c667512-4df2-4cd6-a38a-97a5a69da614" providerId="ADAL" clId="{04DBB147-6F3A-467B-98CB-140D11C6DF5B}" dt="2024-05-08T06:53:47.637" v="2227" actId="47"/>
        <pc:sldMkLst>
          <pc:docMk/>
          <pc:sldMk cId="3340706536" sldId="284"/>
        </pc:sldMkLst>
        <pc:picChg chg="add mod">
          <ac:chgData name="Paul Flintham" userId="9c667512-4df2-4cd6-a38a-97a5a69da614" providerId="ADAL" clId="{04DBB147-6F3A-467B-98CB-140D11C6DF5B}" dt="2024-05-08T06:46:39.030" v="1716" actId="1038"/>
          <ac:picMkLst>
            <pc:docMk/>
            <pc:sldMk cId="3340706536" sldId="284"/>
            <ac:picMk id="1026" creationId="{077EE1CF-F4D3-9A0D-5515-A23842555545}"/>
          </ac:picMkLst>
        </pc:picChg>
      </pc:sldChg>
      <pc:sldChg chg="modSp add del mod">
        <pc:chgData name="Paul Flintham" userId="9c667512-4df2-4cd6-a38a-97a5a69da614" providerId="ADAL" clId="{04DBB147-6F3A-467B-98CB-140D11C6DF5B}" dt="2024-05-08T06:55:32.985" v="2250" actId="47"/>
        <pc:sldMkLst>
          <pc:docMk/>
          <pc:sldMk cId="2041949437" sldId="285"/>
        </pc:sldMkLst>
        <pc:spChg chg="mod">
          <ac:chgData name="Paul Flintham" userId="9c667512-4df2-4cd6-a38a-97a5a69da614" providerId="ADAL" clId="{04DBB147-6F3A-467B-98CB-140D11C6DF5B}" dt="2024-05-08T06:54:09.098" v="2230" actId="403"/>
          <ac:spMkLst>
            <pc:docMk/>
            <pc:sldMk cId="2041949437" sldId="285"/>
            <ac:spMk id="5" creationId="{F0D7064D-FFB4-EE61-B6D4-03E6F6E2D446}"/>
          </ac:spMkLst>
        </pc:spChg>
        <pc:spChg chg="mod">
          <ac:chgData name="Paul Flintham" userId="9c667512-4df2-4cd6-a38a-97a5a69da614" providerId="ADAL" clId="{04DBB147-6F3A-467B-98CB-140D11C6DF5B}" dt="2024-05-08T06:54:20.018" v="2232" actId="1076"/>
          <ac:spMkLst>
            <pc:docMk/>
            <pc:sldMk cId="2041949437" sldId="285"/>
            <ac:spMk id="6" creationId="{A9723D46-C087-2DBA-AA66-8BC79313B3F8}"/>
          </ac:spMkLst>
        </pc:spChg>
        <pc:spChg chg="mod">
          <ac:chgData name="Paul Flintham" userId="9c667512-4df2-4cd6-a38a-97a5a69da614" providerId="ADAL" clId="{04DBB147-6F3A-467B-98CB-140D11C6DF5B}" dt="2024-05-08T06:54:17.041" v="2231" actId="1076"/>
          <ac:spMkLst>
            <pc:docMk/>
            <pc:sldMk cId="2041949437" sldId="285"/>
            <ac:spMk id="7" creationId="{C7545916-2AD8-7541-0ECA-23CD5725E378}"/>
          </ac:spMkLst>
        </pc:spChg>
      </pc:sldChg>
      <pc:sldChg chg="add del">
        <pc:chgData name="Paul Flintham" userId="9c667512-4df2-4cd6-a38a-97a5a69da614" providerId="ADAL" clId="{04DBB147-6F3A-467B-98CB-140D11C6DF5B}" dt="2024-05-08T06:59:18.053" v="2449" actId="47"/>
        <pc:sldMkLst>
          <pc:docMk/>
          <pc:sldMk cId="1378925365" sldId="286"/>
        </pc:sldMkLst>
      </pc:sldChg>
      <pc:sldChg chg="addSp delSp modSp add del mod">
        <pc:chgData name="Paul Flintham" userId="9c667512-4df2-4cd6-a38a-97a5a69da614" providerId="ADAL" clId="{04DBB147-6F3A-467B-98CB-140D11C6DF5B}" dt="2024-05-08T07:03:23.493" v="2520" actId="47"/>
        <pc:sldMkLst>
          <pc:docMk/>
          <pc:sldMk cId="878873208" sldId="287"/>
        </pc:sldMkLst>
        <pc:spChg chg="del">
          <ac:chgData name="Paul Flintham" userId="9c667512-4df2-4cd6-a38a-97a5a69da614" providerId="ADAL" clId="{04DBB147-6F3A-467B-98CB-140D11C6DF5B}" dt="2024-05-08T07:01:10.994" v="2481" actId="478"/>
          <ac:spMkLst>
            <pc:docMk/>
            <pc:sldMk cId="878873208" sldId="287"/>
            <ac:spMk id="2" creationId="{91811EBD-9451-E0C0-35F7-3A60E11D8F9D}"/>
          </ac:spMkLst>
        </pc:spChg>
        <pc:picChg chg="add mod">
          <ac:chgData name="Paul Flintham" userId="9c667512-4df2-4cd6-a38a-97a5a69da614" providerId="ADAL" clId="{04DBB147-6F3A-467B-98CB-140D11C6DF5B}" dt="2024-05-08T06:59:46.578" v="2455" actId="1076"/>
          <ac:picMkLst>
            <pc:docMk/>
            <pc:sldMk cId="878873208" sldId="287"/>
            <ac:picMk id="5" creationId="{D20CABD5-B393-B7B3-D6AD-217B1447AA6E}"/>
          </ac:picMkLst>
        </pc:picChg>
        <pc:cxnChg chg="add mod">
          <ac:chgData name="Paul Flintham" userId="9c667512-4df2-4cd6-a38a-97a5a69da614" providerId="ADAL" clId="{04DBB147-6F3A-467B-98CB-140D11C6DF5B}" dt="2024-05-08T07:01:00.654" v="2478" actId="14100"/>
          <ac:cxnSpMkLst>
            <pc:docMk/>
            <pc:sldMk cId="878873208" sldId="287"/>
            <ac:cxnSpMk id="9" creationId="{E13E6AE6-5F4C-897E-7A8E-B5A8C190CEF8}"/>
          </ac:cxnSpMkLst>
        </pc:cxnChg>
        <pc:cxnChg chg="add mod">
          <ac:chgData name="Paul Flintham" userId="9c667512-4df2-4cd6-a38a-97a5a69da614" providerId="ADAL" clId="{04DBB147-6F3A-467B-98CB-140D11C6DF5B}" dt="2024-05-08T07:00:20.227" v="2462" actId="14100"/>
          <ac:cxnSpMkLst>
            <pc:docMk/>
            <pc:sldMk cId="878873208" sldId="287"/>
            <ac:cxnSpMk id="11" creationId="{73AB7B64-CD55-3459-754A-E284C67F158A}"/>
          </ac:cxnSpMkLst>
        </pc:cxnChg>
        <pc:cxnChg chg="add mod">
          <ac:chgData name="Paul Flintham" userId="9c667512-4df2-4cd6-a38a-97a5a69da614" providerId="ADAL" clId="{04DBB147-6F3A-467B-98CB-140D11C6DF5B}" dt="2024-05-08T07:01:07.402" v="2480" actId="14100"/>
          <ac:cxnSpMkLst>
            <pc:docMk/>
            <pc:sldMk cId="878873208" sldId="287"/>
            <ac:cxnSpMk id="19" creationId="{26F05D5A-7150-B40D-1280-F3F5DD950272}"/>
          </ac:cxnSpMkLst>
        </pc:cxnChg>
        <pc:cxnChg chg="add mod">
          <ac:chgData name="Paul Flintham" userId="9c667512-4df2-4cd6-a38a-97a5a69da614" providerId="ADAL" clId="{04DBB147-6F3A-467B-98CB-140D11C6DF5B}" dt="2024-05-08T07:01:04.347" v="2479" actId="14100"/>
          <ac:cxnSpMkLst>
            <pc:docMk/>
            <pc:sldMk cId="878873208" sldId="287"/>
            <ac:cxnSpMk id="23" creationId="{465D50C2-6CDD-5DB5-2DD7-E42086F37076}"/>
          </ac:cxnSpMkLst>
        </pc:cxnChg>
      </pc:sldChg>
      <pc:sldChg chg="addSp delSp modSp add del mod">
        <pc:chgData name="Paul Flintham" userId="9c667512-4df2-4cd6-a38a-97a5a69da614" providerId="ADAL" clId="{04DBB147-6F3A-467B-98CB-140D11C6DF5B}" dt="2024-05-08T07:21:21.806" v="2792" actId="47"/>
        <pc:sldMkLst>
          <pc:docMk/>
          <pc:sldMk cId="285237237" sldId="288"/>
        </pc:sldMkLst>
        <pc:spChg chg="del">
          <ac:chgData name="Paul Flintham" userId="9c667512-4df2-4cd6-a38a-97a5a69da614" providerId="ADAL" clId="{04DBB147-6F3A-467B-98CB-140D11C6DF5B}" dt="2024-05-08T07:20:15.825" v="2761" actId="478"/>
          <ac:spMkLst>
            <pc:docMk/>
            <pc:sldMk cId="285237237" sldId="288"/>
            <ac:spMk id="4" creationId="{47B4E323-D097-A72D-1011-93548B6F2713}"/>
          </ac:spMkLst>
        </pc:spChg>
        <pc:spChg chg="mod">
          <ac:chgData name="Paul Flintham" userId="9c667512-4df2-4cd6-a38a-97a5a69da614" providerId="ADAL" clId="{04DBB147-6F3A-467B-98CB-140D11C6DF5B}" dt="2024-05-08T07:20:35.698" v="2781" actId="1076"/>
          <ac:spMkLst>
            <pc:docMk/>
            <pc:sldMk cId="285237237" sldId="288"/>
            <ac:spMk id="16" creationId="{F5B1FC27-5914-911D-D0EB-F4A7284B64DC}"/>
          </ac:spMkLst>
        </pc:spChg>
        <pc:picChg chg="add mod">
          <ac:chgData name="Paul Flintham" userId="9c667512-4df2-4cd6-a38a-97a5a69da614" providerId="ADAL" clId="{04DBB147-6F3A-467B-98CB-140D11C6DF5B}" dt="2024-05-08T07:20:31.842" v="2780" actId="1038"/>
          <ac:picMkLst>
            <pc:docMk/>
            <pc:sldMk cId="285237237" sldId="288"/>
            <ac:picMk id="4098" creationId="{2EDEDC20-8FE6-8B84-2511-0998D3D77919}"/>
          </ac:picMkLst>
        </pc:picChg>
      </pc:sldChg>
      <pc:sldChg chg="add del">
        <pc:chgData name="Paul Flintham" userId="9c667512-4df2-4cd6-a38a-97a5a69da614" providerId="ADAL" clId="{04DBB147-6F3A-467B-98CB-140D11C6DF5B}" dt="2024-05-08T07:29:36.535" v="3416" actId="47"/>
        <pc:sldMkLst>
          <pc:docMk/>
          <pc:sldMk cId="2442662045" sldId="289"/>
        </pc:sldMkLst>
      </pc:sldChg>
      <pc:sldChg chg="add del">
        <pc:chgData name="Paul Flintham" userId="9c667512-4df2-4cd6-a38a-97a5a69da614" providerId="ADAL" clId="{04DBB147-6F3A-467B-98CB-140D11C6DF5B}" dt="2024-05-08T09:08:25.204" v="3623" actId="47"/>
        <pc:sldMkLst>
          <pc:docMk/>
          <pc:sldMk cId="1636716768" sldId="290"/>
        </pc:sldMkLst>
      </pc:sldChg>
      <pc:sldChg chg="addSp delSp modSp new mod ord modClrScheme chgLayout">
        <pc:chgData name="Paul Flintham" userId="9c667512-4df2-4cd6-a38a-97a5a69da614" providerId="ADAL" clId="{04DBB147-6F3A-467B-98CB-140D11C6DF5B}" dt="2024-05-08T06:39:58.964" v="1658" actId="478"/>
        <pc:sldMkLst>
          <pc:docMk/>
          <pc:sldMk cId="2209111017" sldId="291"/>
        </pc:sldMkLst>
        <pc:spChg chg="del">
          <ac:chgData name="Paul Flintham" userId="9c667512-4df2-4cd6-a38a-97a5a69da614" providerId="ADAL" clId="{04DBB147-6F3A-467B-98CB-140D11C6DF5B}" dt="2024-05-03T12:47:24.226" v="16" actId="700"/>
          <ac:spMkLst>
            <pc:docMk/>
            <pc:sldMk cId="2209111017" sldId="291"/>
            <ac:spMk id="2" creationId="{29B82EBB-0C69-F89C-476C-CE904D347A00}"/>
          </ac:spMkLst>
        </pc:spChg>
        <pc:spChg chg="del">
          <ac:chgData name="Paul Flintham" userId="9c667512-4df2-4cd6-a38a-97a5a69da614" providerId="ADAL" clId="{04DBB147-6F3A-467B-98CB-140D11C6DF5B}" dt="2024-05-03T12:47:24.226" v="16" actId="700"/>
          <ac:spMkLst>
            <pc:docMk/>
            <pc:sldMk cId="2209111017" sldId="291"/>
            <ac:spMk id="3" creationId="{F64E17DB-6AE7-56DA-1BCB-92457A9DDC14}"/>
          </ac:spMkLst>
        </pc:spChg>
        <pc:spChg chg="add mod">
          <ac:chgData name="Paul Flintham" userId="9c667512-4df2-4cd6-a38a-97a5a69da614" providerId="ADAL" clId="{04DBB147-6F3A-467B-98CB-140D11C6DF5B}" dt="2024-05-03T13:37:07.798" v="290" actId="14100"/>
          <ac:spMkLst>
            <pc:docMk/>
            <pc:sldMk cId="2209111017" sldId="291"/>
            <ac:spMk id="5" creationId="{F87EEBA5-C72A-39F7-4062-02E54E582AD0}"/>
          </ac:spMkLst>
        </pc:spChg>
        <pc:spChg chg="add mod">
          <ac:chgData name="Paul Flintham" userId="9c667512-4df2-4cd6-a38a-97a5a69da614" providerId="ADAL" clId="{04DBB147-6F3A-467B-98CB-140D11C6DF5B}" dt="2024-05-03T13:37:03.870" v="289" actId="14100"/>
          <ac:spMkLst>
            <pc:docMk/>
            <pc:sldMk cId="2209111017" sldId="291"/>
            <ac:spMk id="7" creationId="{BA5D80DA-B24B-38C9-F955-9C5C446C1449}"/>
          </ac:spMkLst>
        </pc:spChg>
        <pc:spChg chg="add del mod">
          <ac:chgData name="Paul Flintham" userId="9c667512-4df2-4cd6-a38a-97a5a69da614" providerId="ADAL" clId="{04DBB147-6F3A-467B-98CB-140D11C6DF5B}" dt="2024-05-08T06:39:58.964" v="1658" actId="478"/>
          <ac:spMkLst>
            <pc:docMk/>
            <pc:sldMk cId="2209111017" sldId="291"/>
            <ac:spMk id="9" creationId="{7D8F46BA-F252-5071-1BC4-CD757A4C852A}"/>
          </ac:spMkLst>
        </pc:spChg>
        <pc:picChg chg="add del mod">
          <ac:chgData name="Paul Flintham" userId="9c667512-4df2-4cd6-a38a-97a5a69da614" providerId="ADAL" clId="{04DBB147-6F3A-467B-98CB-140D11C6DF5B}" dt="2024-05-03T13:37:38.999" v="306" actId="478"/>
          <ac:picMkLst>
            <pc:docMk/>
            <pc:sldMk cId="2209111017" sldId="291"/>
            <ac:picMk id="10" creationId="{5415C082-4FC7-969C-4EAB-42763752F369}"/>
          </ac:picMkLst>
        </pc:picChg>
      </pc:sldChg>
      <pc:sldChg chg="del">
        <pc:chgData name="Paul Flintham" userId="9c667512-4df2-4cd6-a38a-97a5a69da614" providerId="ADAL" clId="{04DBB147-6F3A-467B-98CB-140D11C6DF5B}" dt="2024-05-03T12:46:51.135" v="0" actId="47"/>
        <pc:sldMkLst>
          <pc:docMk/>
          <pc:sldMk cId="2246434163" sldId="291"/>
        </pc:sldMkLst>
      </pc:sldChg>
      <pc:sldChg chg="addSp modSp add del mod">
        <pc:chgData name="Paul Flintham" userId="9c667512-4df2-4cd6-a38a-97a5a69da614" providerId="ADAL" clId="{04DBB147-6F3A-467B-98CB-140D11C6DF5B}" dt="2024-05-03T13:31:32.898" v="180" actId="47"/>
        <pc:sldMkLst>
          <pc:docMk/>
          <pc:sldMk cId="119081662" sldId="292"/>
        </pc:sldMkLst>
        <pc:cxnChg chg="add mod">
          <ac:chgData name="Paul Flintham" userId="9c667512-4df2-4cd6-a38a-97a5a69da614" providerId="ADAL" clId="{04DBB147-6F3A-467B-98CB-140D11C6DF5B}" dt="2024-05-03T13:26:28.148" v="60" actId="13822"/>
          <ac:cxnSpMkLst>
            <pc:docMk/>
            <pc:sldMk cId="119081662" sldId="292"/>
            <ac:cxnSpMk id="11" creationId="{2DE8E368-8B11-3884-201D-1BD07541555A}"/>
          </ac:cxnSpMkLst>
        </pc:cxnChg>
        <pc:cxnChg chg="add mod">
          <ac:chgData name="Paul Flintham" userId="9c667512-4df2-4cd6-a38a-97a5a69da614" providerId="ADAL" clId="{04DBB147-6F3A-467B-98CB-140D11C6DF5B}" dt="2024-05-03T13:26:36.843" v="63" actId="14100"/>
          <ac:cxnSpMkLst>
            <pc:docMk/>
            <pc:sldMk cId="119081662" sldId="292"/>
            <ac:cxnSpMk id="14" creationId="{25711B9A-9D53-C748-C6D1-7FC7EBC2BAAE}"/>
          </ac:cxnSpMkLst>
        </pc:cxnChg>
        <pc:cxnChg chg="add mod">
          <ac:chgData name="Paul Flintham" userId="9c667512-4df2-4cd6-a38a-97a5a69da614" providerId="ADAL" clId="{04DBB147-6F3A-467B-98CB-140D11C6DF5B}" dt="2024-05-03T13:26:47.634" v="67" actId="1076"/>
          <ac:cxnSpMkLst>
            <pc:docMk/>
            <pc:sldMk cId="119081662" sldId="292"/>
            <ac:cxnSpMk id="20" creationId="{D245D3A9-C345-0D7B-E99C-4583C653DF7E}"/>
          </ac:cxnSpMkLst>
        </pc:cxnChg>
      </pc:sldChg>
      <pc:sldChg chg="addSp modSp new mod">
        <pc:chgData name="Paul Flintham" userId="9c667512-4df2-4cd6-a38a-97a5a69da614" providerId="ADAL" clId="{04DBB147-6F3A-467B-98CB-140D11C6DF5B}" dt="2024-05-03T13:43:14.101" v="400" actId="1076"/>
        <pc:sldMkLst>
          <pc:docMk/>
          <pc:sldMk cId="221306134" sldId="292"/>
        </pc:sldMkLst>
        <pc:spChg chg="add mod">
          <ac:chgData name="Paul Flintham" userId="9c667512-4df2-4cd6-a38a-97a5a69da614" providerId="ADAL" clId="{04DBB147-6F3A-467B-98CB-140D11C6DF5B}" dt="2024-05-03T13:38:26.859" v="322" actId="1076"/>
          <ac:spMkLst>
            <pc:docMk/>
            <pc:sldMk cId="221306134" sldId="292"/>
            <ac:spMk id="5" creationId="{F3796AEA-C8DC-3C2C-FE6F-6B3BA96ADCDA}"/>
          </ac:spMkLst>
        </pc:spChg>
        <pc:spChg chg="add mod">
          <ac:chgData name="Paul Flintham" userId="9c667512-4df2-4cd6-a38a-97a5a69da614" providerId="ADAL" clId="{04DBB147-6F3A-467B-98CB-140D11C6DF5B}" dt="2024-05-03T13:38:24.547" v="321" actId="1076"/>
          <ac:spMkLst>
            <pc:docMk/>
            <pc:sldMk cId="221306134" sldId="292"/>
            <ac:spMk id="7" creationId="{FA417AB7-0D52-7203-6278-D064C2832843}"/>
          </ac:spMkLst>
        </pc:spChg>
        <pc:spChg chg="add mod">
          <ac:chgData name="Paul Flintham" userId="9c667512-4df2-4cd6-a38a-97a5a69da614" providerId="ADAL" clId="{04DBB147-6F3A-467B-98CB-140D11C6DF5B}" dt="2024-05-03T13:38:52.556" v="326" actId="1076"/>
          <ac:spMkLst>
            <pc:docMk/>
            <pc:sldMk cId="221306134" sldId="292"/>
            <ac:spMk id="8" creationId="{959DAC4C-1CFC-8D34-A3D9-8ECB27FB00C9}"/>
          </ac:spMkLst>
        </pc:spChg>
        <pc:spChg chg="add mod">
          <ac:chgData name="Paul Flintham" userId="9c667512-4df2-4cd6-a38a-97a5a69da614" providerId="ADAL" clId="{04DBB147-6F3A-467B-98CB-140D11C6DF5B}" dt="2024-05-03T13:43:14.101" v="400" actId="1076"/>
          <ac:spMkLst>
            <pc:docMk/>
            <pc:sldMk cId="221306134" sldId="292"/>
            <ac:spMk id="12" creationId="{C683CA67-4CD8-FB42-675B-ED0F1AFF09ED}"/>
          </ac:spMkLst>
        </pc:spChg>
        <pc:picChg chg="add mod">
          <ac:chgData name="Paul Flintham" userId="9c667512-4df2-4cd6-a38a-97a5a69da614" providerId="ADAL" clId="{04DBB147-6F3A-467B-98CB-140D11C6DF5B}" dt="2024-05-03T13:38:29.105" v="323" actId="1076"/>
          <ac:picMkLst>
            <pc:docMk/>
            <pc:sldMk cId="221306134" sldId="292"/>
            <ac:picMk id="3" creationId="{153E8D1A-E4C9-C5CE-1AED-DCAAC92BBFDC}"/>
          </ac:picMkLst>
        </pc:picChg>
        <pc:picChg chg="add mod">
          <ac:chgData name="Paul Flintham" userId="9c667512-4df2-4cd6-a38a-97a5a69da614" providerId="ADAL" clId="{04DBB147-6F3A-467B-98CB-140D11C6DF5B}" dt="2024-05-03T13:37:58.661" v="311" actId="1076"/>
          <ac:picMkLst>
            <pc:docMk/>
            <pc:sldMk cId="221306134" sldId="292"/>
            <ac:picMk id="4" creationId="{E30F0233-0BDC-DAE6-1A6E-69E3CB1B24D0}"/>
          </ac:picMkLst>
        </pc:picChg>
        <pc:picChg chg="add mod">
          <ac:chgData name="Paul Flintham" userId="9c667512-4df2-4cd6-a38a-97a5a69da614" providerId="ADAL" clId="{04DBB147-6F3A-467B-98CB-140D11C6DF5B}" dt="2024-05-03T13:42:48.569" v="390" actId="14100"/>
          <ac:picMkLst>
            <pc:docMk/>
            <pc:sldMk cId="221306134" sldId="292"/>
            <ac:picMk id="10" creationId="{016662DD-3D71-E2D0-C528-D84351E49198}"/>
          </ac:picMkLst>
        </pc:picChg>
      </pc:sldChg>
      <pc:sldChg chg="addSp modSp new mod">
        <pc:chgData name="Paul Flintham" userId="9c667512-4df2-4cd6-a38a-97a5a69da614" providerId="ADAL" clId="{04DBB147-6F3A-467B-98CB-140D11C6DF5B}" dt="2024-05-03T13:46:29.978" v="443" actId="790"/>
        <pc:sldMkLst>
          <pc:docMk/>
          <pc:sldMk cId="2912940763" sldId="293"/>
        </pc:sldMkLst>
        <pc:spChg chg="add mod">
          <ac:chgData name="Paul Flintham" userId="9c667512-4df2-4cd6-a38a-97a5a69da614" providerId="ADAL" clId="{04DBB147-6F3A-467B-98CB-140D11C6DF5B}" dt="2024-05-03T13:46:29.978" v="443" actId="790"/>
          <ac:spMkLst>
            <pc:docMk/>
            <pc:sldMk cId="2912940763" sldId="293"/>
            <ac:spMk id="3" creationId="{53E74E0C-DFCA-C83D-93FC-B18A078AFF05}"/>
          </ac:spMkLst>
        </pc:spChg>
      </pc:sldChg>
      <pc:sldChg chg="addSp delSp modSp new mod">
        <pc:chgData name="Paul Flintham" userId="9c667512-4df2-4cd6-a38a-97a5a69da614" providerId="ADAL" clId="{04DBB147-6F3A-467B-98CB-140D11C6DF5B}" dt="2024-05-03T15:02:44.075" v="1335" actId="20577"/>
        <pc:sldMkLst>
          <pc:docMk/>
          <pc:sldMk cId="4205101877" sldId="294"/>
        </pc:sldMkLst>
        <pc:spChg chg="add mod">
          <ac:chgData name="Paul Flintham" userId="9c667512-4df2-4cd6-a38a-97a5a69da614" providerId="ADAL" clId="{04DBB147-6F3A-467B-98CB-140D11C6DF5B}" dt="2024-05-03T13:50:09.737" v="496" actId="255"/>
          <ac:spMkLst>
            <pc:docMk/>
            <pc:sldMk cId="4205101877" sldId="294"/>
            <ac:spMk id="3" creationId="{E722D72A-A517-FF6B-DC9C-D009B73E931C}"/>
          </ac:spMkLst>
        </pc:spChg>
        <pc:spChg chg="add mod">
          <ac:chgData name="Paul Flintham" userId="9c667512-4df2-4cd6-a38a-97a5a69da614" providerId="ADAL" clId="{04DBB147-6F3A-467B-98CB-140D11C6DF5B}" dt="2024-05-03T13:50:14.179" v="497" actId="1076"/>
          <ac:spMkLst>
            <pc:docMk/>
            <pc:sldMk cId="4205101877" sldId="294"/>
            <ac:spMk id="5" creationId="{CF2074C1-BB99-6425-6AAD-62EC27036CFB}"/>
          </ac:spMkLst>
        </pc:spChg>
        <pc:spChg chg="add mod">
          <ac:chgData name="Paul Flintham" userId="9c667512-4df2-4cd6-a38a-97a5a69da614" providerId="ADAL" clId="{04DBB147-6F3A-467B-98CB-140D11C6DF5B}" dt="2024-05-03T13:50:14.179" v="497" actId="1076"/>
          <ac:spMkLst>
            <pc:docMk/>
            <pc:sldMk cId="4205101877" sldId="294"/>
            <ac:spMk id="7" creationId="{6040E09D-8D4C-40DE-20DD-262466E18B75}"/>
          </ac:spMkLst>
        </pc:spChg>
        <pc:spChg chg="add mod">
          <ac:chgData name="Paul Flintham" userId="9c667512-4df2-4cd6-a38a-97a5a69da614" providerId="ADAL" clId="{04DBB147-6F3A-467B-98CB-140D11C6DF5B}" dt="2024-05-03T14:49:21.164" v="604" actId="20577"/>
          <ac:spMkLst>
            <pc:docMk/>
            <pc:sldMk cId="4205101877" sldId="294"/>
            <ac:spMk id="11" creationId="{740CF9D2-860C-7C68-9C21-C9E56C04B398}"/>
          </ac:spMkLst>
        </pc:spChg>
        <pc:spChg chg="add mod">
          <ac:chgData name="Paul Flintham" userId="9c667512-4df2-4cd6-a38a-97a5a69da614" providerId="ADAL" clId="{04DBB147-6F3A-467B-98CB-140D11C6DF5B}" dt="2024-05-03T14:49:34.139" v="610" actId="20577"/>
          <ac:spMkLst>
            <pc:docMk/>
            <pc:sldMk cId="4205101877" sldId="294"/>
            <ac:spMk id="13" creationId="{F18425E2-DCBA-A22F-EE9A-E301479A5CA9}"/>
          </ac:spMkLst>
        </pc:spChg>
        <pc:spChg chg="add mod">
          <ac:chgData name="Paul Flintham" userId="9c667512-4df2-4cd6-a38a-97a5a69da614" providerId="ADAL" clId="{04DBB147-6F3A-467B-98CB-140D11C6DF5B}" dt="2024-05-03T14:49:47.282" v="616" actId="20577"/>
          <ac:spMkLst>
            <pc:docMk/>
            <pc:sldMk cId="4205101877" sldId="294"/>
            <ac:spMk id="15" creationId="{25EFD55A-ED10-114C-AB08-4252621A73D2}"/>
          </ac:spMkLst>
        </pc:spChg>
        <pc:spChg chg="add mod">
          <ac:chgData name="Paul Flintham" userId="9c667512-4df2-4cd6-a38a-97a5a69da614" providerId="ADAL" clId="{04DBB147-6F3A-467B-98CB-140D11C6DF5B}" dt="2024-05-03T15:02:08.045" v="1301" actId="20577"/>
          <ac:spMkLst>
            <pc:docMk/>
            <pc:sldMk cId="4205101877" sldId="294"/>
            <ac:spMk id="16" creationId="{642070CC-4D83-BEE2-2F07-D16CFEE7A211}"/>
          </ac:spMkLst>
        </pc:spChg>
        <pc:spChg chg="add mod">
          <ac:chgData name="Paul Flintham" userId="9c667512-4df2-4cd6-a38a-97a5a69da614" providerId="ADAL" clId="{04DBB147-6F3A-467B-98CB-140D11C6DF5B}" dt="2024-05-03T15:02:44.075" v="1335" actId="20577"/>
          <ac:spMkLst>
            <pc:docMk/>
            <pc:sldMk cId="4205101877" sldId="294"/>
            <ac:spMk id="17" creationId="{74FC80CB-899C-2A32-181E-822C0B4350FF}"/>
          </ac:spMkLst>
        </pc:spChg>
        <pc:picChg chg="add mod">
          <ac:chgData name="Paul Flintham" userId="9c667512-4df2-4cd6-a38a-97a5a69da614" providerId="ADAL" clId="{04DBB147-6F3A-467B-98CB-140D11C6DF5B}" dt="2024-05-03T14:49:23.835" v="605" actId="1076"/>
          <ac:picMkLst>
            <pc:docMk/>
            <pc:sldMk cId="4205101877" sldId="294"/>
            <ac:picMk id="4" creationId="{446961D5-2C47-9777-B496-CD4B7BA483DA}"/>
          </ac:picMkLst>
        </pc:picChg>
        <pc:picChg chg="add mod">
          <ac:chgData name="Paul Flintham" userId="9c667512-4df2-4cd6-a38a-97a5a69da614" providerId="ADAL" clId="{04DBB147-6F3A-467B-98CB-140D11C6DF5B}" dt="2024-05-03T14:49:36.670" v="611" actId="1076"/>
          <ac:picMkLst>
            <pc:docMk/>
            <pc:sldMk cId="4205101877" sldId="294"/>
            <ac:picMk id="8" creationId="{1274A22C-CE63-D7C9-466C-F974B1E4BD20}"/>
          </ac:picMkLst>
        </pc:picChg>
        <pc:picChg chg="add mod">
          <ac:chgData name="Paul Flintham" userId="9c667512-4df2-4cd6-a38a-97a5a69da614" providerId="ADAL" clId="{04DBB147-6F3A-467B-98CB-140D11C6DF5B}" dt="2024-05-03T14:49:51.266" v="617" actId="1076"/>
          <ac:picMkLst>
            <pc:docMk/>
            <pc:sldMk cId="4205101877" sldId="294"/>
            <ac:picMk id="10" creationId="{24D85F5A-4C21-C5E7-B76E-CC5634CEA975}"/>
          </ac:picMkLst>
        </pc:picChg>
        <pc:picChg chg="add del mod">
          <ac:chgData name="Paul Flintham" userId="9c667512-4df2-4cd6-a38a-97a5a69da614" providerId="ADAL" clId="{04DBB147-6F3A-467B-98CB-140D11C6DF5B}" dt="2024-05-03T14:49:31.559" v="608" actId="478"/>
          <ac:picMkLst>
            <pc:docMk/>
            <pc:sldMk cId="4205101877" sldId="294"/>
            <ac:picMk id="12" creationId="{A3288531-E92B-0F65-A72C-43FA2EFDAAE3}"/>
          </ac:picMkLst>
        </pc:picChg>
        <pc:picChg chg="add del mod">
          <ac:chgData name="Paul Flintham" userId="9c667512-4df2-4cd6-a38a-97a5a69da614" providerId="ADAL" clId="{04DBB147-6F3A-467B-98CB-140D11C6DF5B}" dt="2024-05-03T14:49:43.729" v="614" actId="478"/>
          <ac:picMkLst>
            <pc:docMk/>
            <pc:sldMk cId="4205101877" sldId="294"/>
            <ac:picMk id="14" creationId="{454B151B-A151-13FC-97DE-5A12231BD561}"/>
          </ac:picMkLst>
        </pc:picChg>
      </pc:sldChg>
      <pc:sldChg chg="add del">
        <pc:chgData name="Paul Flintham" userId="9c667512-4df2-4cd6-a38a-97a5a69da614" providerId="ADAL" clId="{04DBB147-6F3A-467B-98CB-140D11C6DF5B}" dt="2024-05-03T15:02:57.391" v="1336" actId="47"/>
        <pc:sldMkLst>
          <pc:docMk/>
          <pc:sldMk cId="1276590684" sldId="295"/>
        </pc:sldMkLst>
      </pc:sldChg>
      <pc:sldChg chg="addSp modSp new mod">
        <pc:chgData name="Paul Flintham" userId="9c667512-4df2-4cd6-a38a-97a5a69da614" providerId="ADAL" clId="{04DBB147-6F3A-467B-98CB-140D11C6DF5B}" dt="2024-05-08T06:41:07.571" v="1672" actId="20577"/>
        <pc:sldMkLst>
          <pc:docMk/>
          <pc:sldMk cId="3227766260" sldId="295"/>
        </pc:sldMkLst>
        <pc:spChg chg="add mod">
          <ac:chgData name="Paul Flintham" userId="9c667512-4df2-4cd6-a38a-97a5a69da614" providerId="ADAL" clId="{04DBB147-6F3A-467B-98CB-140D11C6DF5B}" dt="2024-05-08T06:40:49.708" v="1660" actId="20577"/>
          <ac:spMkLst>
            <pc:docMk/>
            <pc:sldMk cId="3227766260" sldId="295"/>
            <ac:spMk id="3" creationId="{6095652C-C0C2-A480-AC71-8BF1DB756A6E}"/>
          </ac:spMkLst>
        </pc:spChg>
        <pc:spChg chg="add mod">
          <ac:chgData name="Paul Flintham" userId="9c667512-4df2-4cd6-a38a-97a5a69da614" providerId="ADAL" clId="{04DBB147-6F3A-467B-98CB-140D11C6DF5B}" dt="2024-05-08T06:40:58.277" v="1662" actId="20577"/>
          <ac:spMkLst>
            <pc:docMk/>
            <pc:sldMk cId="3227766260" sldId="295"/>
            <ac:spMk id="5" creationId="{9D042C4B-061A-D403-D036-3AB1BA12B285}"/>
          </ac:spMkLst>
        </pc:spChg>
        <pc:spChg chg="add mod">
          <ac:chgData name="Paul Flintham" userId="9c667512-4df2-4cd6-a38a-97a5a69da614" providerId="ADAL" clId="{04DBB147-6F3A-467B-98CB-140D11C6DF5B}" dt="2024-05-08T06:41:01.612" v="1666" actId="20577"/>
          <ac:spMkLst>
            <pc:docMk/>
            <pc:sldMk cId="3227766260" sldId="295"/>
            <ac:spMk id="8" creationId="{38DF0987-4A8E-0519-CA71-7A67F430AB21}"/>
          </ac:spMkLst>
        </pc:spChg>
        <pc:spChg chg="add mod">
          <ac:chgData name="Paul Flintham" userId="9c667512-4df2-4cd6-a38a-97a5a69da614" providerId="ADAL" clId="{04DBB147-6F3A-467B-98CB-140D11C6DF5B}" dt="2024-05-07T15:35:54.207" v="1465" actId="1076"/>
          <ac:spMkLst>
            <pc:docMk/>
            <pc:sldMk cId="3227766260" sldId="295"/>
            <ac:spMk id="9" creationId="{F7089B9D-6783-39A8-5960-A8AAF55CF15B}"/>
          </ac:spMkLst>
        </pc:spChg>
        <pc:spChg chg="add mod">
          <ac:chgData name="Paul Flintham" userId="9c667512-4df2-4cd6-a38a-97a5a69da614" providerId="ADAL" clId="{04DBB147-6F3A-467B-98CB-140D11C6DF5B}" dt="2024-05-08T06:41:05.057" v="1670" actId="20577"/>
          <ac:spMkLst>
            <pc:docMk/>
            <pc:sldMk cId="3227766260" sldId="295"/>
            <ac:spMk id="13" creationId="{E1C7FBF4-0F3B-A741-5228-F5D52E96198B}"/>
          </ac:spMkLst>
        </pc:spChg>
        <pc:spChg chg="add mod">
          <ac:chgData name="Paul Flintham" userId="9c667512-4df2-4cd6-a38a-97a5a69da614" providerId="ADAL" clId="{04DBB147-6F3A-467B-98CB-140D11C6DF5B}" dt="2024-05-07T15:39:57.806" v="1522" actId="1076"/>
          <ac:spMkLst>
            <pc:docMk/>
            <pc:sldMk cId="3227766260" sldId="295"/>
            <ac:spMk id="15" creationId="{27F202C5-F0F1-8B9B-D604-5FB291721B8B}"/>
          </ac:spMkLst>
        </pc:spChg>
        <pc:spChg chg="add mod">
          <ac:chgData name="Paul Flintham" userId="9c667512-4df2-4cd6-a38a-97a5a69da614" providerId="ADAL" clId="{04DBB147-6F3A-467B-98CB-140D11C6DF5B}" dt="2024-05-08T06:41:07.571" v="1672" actId="20577"/>
          <ac:spMkLst>
            <pc:docMk/>
            <pc:sldMk cId="3227766260" sldId="295"/>
            <ac:spMk id="17" creationId="{B986D6F8-4968-BC48-29A7-62455268D3A4}"/>
          </ac:spMkLst>
        </pc:spChg>
        <pc:picChg chg="add mod">
          <ac:chgData name="Paul Flintham" userId="9c667512-4df2-4cd6-a38a-97a5a69da614" providerId="ADAL" clId="{04DBB147-6F3A-467B-98CB-140D11C6DF5B}" dt="2024-05-07T13:37:01.322" v="1462" actId="1076"/>
          <ac:picMkLst>
            <pc:docMk/>
            <pc:sldMk cId="3227766260" sldId="295"/>
            <ac:picMk id="7" creationId="{3E94A6BA-C48D-CAA5-182E-27F6F190C70E}"/>
          </ac:picMkLst>
        </pc:picChg>
        <pc:picChg chg="add mod">
          <ac:chgData name="Paul Flintham" userId="9c667512-4df2-4cd6-a38a-97a5a69da614" providerId="ADAL" clId="{04DBB147-6F3A-467B-98CB-140D11C6DF5B}" dt="2024-05-07T15:39:16.630" v="1499" actId="1076"/>
          <ac:picMkLst>
            <pc:docMk/>
            <pc:sldMk cId="3227766260" sldId="295"/>
            <ac:picMk id="11" creationId="{23B4C4C3-3ABE-4220-9016-7049C518BEE9}"/>
          </ac:picMkLst>
        </pc:picChg>
      </pc:sldChg>
      <pc:sldChg chg="addSp modSp new mod">
        <pc:chgData name="Paul Flintham" userId="9c667512-4df2-4cd6-a38a-97a5a69da614" providerId="ADAL" clId="{04DBB147-6F3A-467B-98CB-140D11C6DF5B}" dt="2024-05-08T06:41:24.638" v="1682" actId="20577"/>
        <pc:sldMkLst>
          <pc:docMk/>
          <pc:sldMk cId="923805625" sldId="296"/>
        </pc:sldMkLst>
        <pc:spChg chg="add mod">
          <ac:chgData name="Paul Flintham" userId="9c667512-4df2-4cd6-a38a-97a5a69da614" providerId="ADAL" clId="{04DBB147-6F3A-467B-98CB-140D11C6DF5B}" dt="2024-05-08T06:41:13.120" v="1674" actId="20577"/>
          <ac:spMkLst>
            <pc:docMk/>
            <pc:sldMk cId="923805625" sldId="296"/>
            <ac:spMk id="3" creationId="{C6575491-0E86-00B7-E04E-DB3B88B26F2C}"/>
          </ac:spMkLst>
        </pc:spChg>
        <pc:spChg chg="add mod">
          <ac:chgData name="Paul Flintham" userId="9c667512-4df2-4cd6-a38a-97a5a69da614" providerId="ADAL" clId="{04DBB147-6F3A-467B-98CB-140D11C6DF5B}" dt="2024-05-08T06:41:15.797" v="1676" actId="20577"/>
          <ac:spMkLst>
            <pc:docMk/>
            <pc:sldMk cId="923805625" sldId="296"/>
            <ac:spMk id="6" creationId="{FCD42142-424C-2539-5B3E-E9A4683B2F9E}"/>
          </ac:spMkLst>
        </pc:spChg>
        <pc:spChg chg="add mod">
          <ac:chgData name="Paul Flintham" userId="9c667512-4df2-4cd6-a38a-97a5a69da614" providerId="ADAL" clId="{04DBB147-6F3A-467B-98CB-140D11C6DF5B}" dt="2024-05-08T06:41:18.627" v="1678" actId="20577"/>
          <ac:spMkLst>
            <pc:docMk/>
            <pc:sldMk cId="923805625" sldId="296"/>
            <ac:spMk id="10" creationId="{6217D225-1B8C-3ABB-E5FE-584FCC3F106B}"/>
          </ac:spMkLst>
        </pc:spChg>
        <pc:spChg chg="add mod">
          <ac:chgData name="Paul Flintham" userId="9c667512-4df2-4cd6-a38a-97a5a69da614" providerId="ADAL" clId="{04DBB147-6F3A-467B-98CB-140D11C6DF5B}" dt="2024-05-08T06:41:21.885" v="1680" actId="20577"/>
          <ac:spMkLst>
            <pc:docMk/>
            <pc:sldMk cId="923805625" sldId="296"/>
            <ac:spMk id="12" creationId="{01FAA981-8F16-FADD-7FC0-08213ECDB289}"/>
          </ac:spMkLst>
        </pc:spChg>
        <pc:spChg chg="add mod">
          <ac:chgData name="Paul Flintham" userId="9c667512-4df2-4cd6-a38a-97a5a69da614" providerId="ADAL" clId="{04DBB147-6F3A-467B-98CB-140D11C6DF5B}" dt="2024-05-08T06:41:24.638" v="1682" actId="20577"/>
          <ac:spMkLst>
            <pc:docMk/>
            <pc:sldMk cId="923805625" sldId="296"/>
            <ac:spMk id="16" creationId="{937C6837-7131-6700-43B9-8D63666DBB32}"/>
          </ac:spMkLst>
        </pc:spChg>
        <pc:picChg chg="add mod">
          <ac:chgData name="Paul Flintham" userId="9c667512-4df2-4cd6-a38a-97a5a69da614" providerId="ADAL" clId="{04DBB147-6F3A-467B-98CB-140D11C6DF5B}" dt="2024-05-07T15:43:23.135" v="1574" actId="1076"/>
          <ac:picMkLst>
            <pc:docMk/>
            <pc:sldMk cId="923805625" sldId="296"/>
            <ac:picMk id="4" creationId="{22A9884C-A752-E096-4DBF-7AD5AF5BC8CA}"/>
          </ac:picMkLst>
        </pc:picChg>
        <pc:picChg chg="add mod">
          <ac:chgData name="Paul Flintham" userId="9c667512-4df2-4cd6-a38a-97a5a69da614" providerId="ADAL" clId="{04DBB147-6F3A-467B-98CB-140D11C6DF5B}" dt="2024-05-07T15:45:17.803" v="1595" actId="1076"/>
          <ac:picMkLst>
            <pc:docMk/>
            <pc:sldMk cId="923805625" sldId="296"/>
            <ac:picMk id="8" creationId="{F415852F-1B21-E4DF-DDC4-8D738BBBED9E}"/>
          </ac:picMkLst>
        </pc:picChg>
        <pc:picChg chg="add mod">
          <ac:chgData name="Paul Flintham" userId="9c667512-4df2-4cd6-a38a-97a5a69da614" providerId="ADAL" clId="{04DBB147-6F3A-467B-98CB-140D11C6DF5B}" dt="2024-05-07T15:48:19.460" v="1644" actId="1076"/>
          <ac:picMkLst>
            <pc:docMk/>
            <pc:sldMk cId="923805625" sldId="296"/>
            <ac:picMk id="14" creationId="{8BA4BEF5-CED1-6182-8C15-39D4E0C69ABC}"/>
          </ac:picMkLst>
        </pc:picChg>
      </pc:sldChg>
      <pc:sldChg chg="addSp delSp modSp new mod">
        <pc:chgData name="Paul Flintham" userId="9c667512-4df2-4cd6-a38a-97a5a69da614" providerId="ADAL" clId="{04DBB147-6F3A-467B-98CB-140D11C6DF5B}" dt="2024-05-08T06:55:24.473" v="2249" actId="1076"/>
        <pc:sldMkLst>
          <pc:docMk/>
          <pc:sldMk cId="3335623609" sldId="297"/>
        </pc:sldMkLst>
        <pc:spChg chg="add mod">
          <ac:chgData name="Paul Flintham" userId="9c667512-4df2-4cd6-a38a-97a5a69da614" providerId="ADAL" clId="{04DBB147-6F3A-467B-98CB-140D11C6DF5B}" dt="2024-05-08T06:45:45.550" v="1696" actId="20577"/>
          <ac:spMkLst>
            <pc:docMk/>
            <pc:sldMk cId="3335623609" sldId="297"/>
            <ac:spMk id="3" creationId="{DD567909-463B-9258-E36C-2E2B4599444D}"/>
          </ac:spMkLst>
        </pc:spChg>
        <pc:spChg chg="add mod">
          <ac:chgData name="Paul Flintham" userId="9c667512-4df2-4cd6-a38a-97a5a69da614" providerId="ADAL" clId="{04DBB147-6F3A-467B-98CB-140D11C6DF5B}" dt="2024-05-08T06:47:02.218" v="1721" actId="1076"/>
          <ac:spMkLst>
            <pc:docMk/>
            <pc:sldMk cId="3335623609" sldId="297"/>
            <ac:spMk id="5" creationId="{0C1CFC2C-853B-0FA8-B663-5DEE914336D5}"/>
          </ac:spMkLst>
        </pc:spChg>
        <pc:spChg chg="add mod">
          <ac:chgData name="Paul Flintham" userId="9c667512-4df2-4cd6-a38a-97a5a69da614" providerId="ADAL" clId="{04DBB147-6F3A-467B-98CB-140D11C6DF5B}" dt="2024-05-08T06:51:59.025" v="2212" actId="20577"/>
          <ac:spMkLst>
            <pc:docMk/>
            <pc:sldMk cId="3335623609" sldId="297"/>
            <ac:spMk id="8" creationId="{CFB093B1-00FB-A20B-E08C-F099D08BFA5B}"/>
          </ac:spMkLst>
        </pc:spChg>
        <pc:spChg chg="add mod">
          <ac:chgData name="Paul Flintham" userId="9c667512-4df2-4cd6-a38a-97a5a69da614" providerId="ADAL" clId="{04DBB147-6F3A-467B-98CB-140D11C6DF5B}" dt="2024-05-08T06:52:32.942" v="2220" actId="255"/>
          <ac:spMkLst>
            <pc:docMk/>
            <pc:sldMk cId="3335623609" sldId="297"/>
            <ac:spMk id="10" creationId="{1A1D39D1-DA31-22A3-D236-83A1C914D962}"/>
          </ac:spMkLst>
        </pc:spChg>
        <pc:spChg chg="add mod">
          <ac:chgData name="Paul Flintham" userId="9c667512-4df2-4cd6-a38a-97a5a69da614" providerId="ADAL" clId="{04DBB147-6F3A-467B-98CB-140D11C6DF5B}" dt="2024-05-08T06:54:57.096" v="2240" actId="1076"/>
          <ac:spMkLst>
            <pc:docMk/>
            <pc:sldMk cId="3335623609" sldId="297"/>
            <ac:spMk id="16" creationId="{BEDAE8E6-0167-9B5A-AAFF-FAFDE34074E5}"/>
          </ac:spMkLst>
        </pc:spChg>
        <pc:spChg chg="add mod">
          <ac:chgData name="Paul Flintham" userId="9c667512-4df2-4cd6-a38a-97a5a69da614" providerId="ADAL" clId="{04DBB147-6F3A-467B-98CB-140D11C6DF5B}" dt="2024-05-08T06:55:24.473" v="2249" actId="1076"/>
          <ac:spMkLst>
            <pc:docMk/>
            <pc:sldMk cId="3335623609" sldId="297"/>
            <ac:spMk id="18" creationId="{40785CD3-BB80-E177-8CE2-30FDFFD35A38}"/>
          </ac:spMkLst>
        </pc:spChg>
        <pc:picChg chg="add mod">
          <ac:chgData name="Paul Flintham" userId="9c667512-4df2-4cd6-a38a-97a5a69da614" providerId="ADAL" clId="{04DBB147-6F3A-467B-98CB-140D11C6DF5B}" dt="2024-05-08T06:46:56.668" v="1720" actId="1076"/>
          <ac:picMkLst>
            <pc:docMk/>
            <pc:sldMk cId="3335623609" sldId="297"/>
            <ac:picMk id="7" creationId="{55CA76B9-489C-E36C-F069-C42F1CC566BE}"/>
          </ac:picMkLst>
        </pc:picChg>
        <pc:picChg chg="add del mod">
          <ac:chgData name="Paul Flintham" userId="9c667512-4df2-4cd6-a38a-97a5a69da614" providerId="ADAL" clId="{04DBB147-6F3A-467B-98CB-140D11C6DF5B}" dt="2024-05-08T06:52:52.503" v="2223" actId="478"/>
          <ac:picMkLst>
            <pc:docMk/>
            <pc:sldMk cId="3335623609" sldId="297"/>
            <ac:picMk id="12" creationId="{DD115CA0-68BE-29D7-5ECE-51245A33B1A9}"/>
          </ac:picMkLst>
        </pc:picChg>
        <pc:picChg chg="add mod">
          <ac:chgData name="Paul Flintham" userId="9c667512-4df2-4cd6-a38a-97a5a69da614" providerId="ADAL" clId="{04DBB147-6F3A-467B-98CB-140D11C6DF5B}" dt="2024-05-08T06:53:37.916" v="2225" actId="1076"/>
          <ac:picMkLst>
            <pc:docMk/>
            <pc:sldMk cId="3335623609" sldId="297"/>
            <ac:picMk id="14" creationId="{455F311E-4C20-713F-9771-08320B371265}"/>
          </ac:picMkLst>
        </pc:picChg>
      </pc:sldChg>
      <pc:sldChg chg="addSp delSp modSp new mod">
        <pc:chgData name="Paul Flintham" userId="9c667512-4df2-4cd6-a38a-97a5a69da614" providerId="ADAL" clId="{04DBB147-6F3A-467B-98CB-140D11C6DF5B}" dt="2024-05-08T07:03:13.425" v="2516" actId="20577"/>
        <pc:sldMkLst>
          <pc:docMk/>
          <pc:sldMk cId="1617608236" sldId="298"/>
        </pc:sldMkLst>
        <pc:spChg chg="add mod">
          <ac:chgData name="Paul Flintham" userId="9c667512-4df2-4cd6-a38a-97a5a69da614" providerId="ADAL" clId="{04DBB147-6F3A-467B-98CB-140D11C6DF5B}" dt="2024-05-08T06:56:41.747" v="2325" actId="14100"/>
          <ac:spMkLst>
            <pc:docMk/>
            <pc:sldMk cId="1617608236" sldId="298"/>
            <ac:spMk id="3" creationId="{B951710D-85BF-F9AA-ACD4-3493EA55FB26}"/>
          </ac:spMkLst>
        </pc:spChg>
        <pc:spChg chg="add mod">
          <ac:chgData name="Paul Flintham" userId="9c667512-4df2-4cd6-a38a-97a5a69da614" providerId="ADAL" clId="{04DBB147-6F3A-467B-98CB-140D11C6DF5B}" dt="2024-05-08T07:01:39.634" v="2488" actId="20577"/>
          <ac:spMkLst>
            <pc:docMk/>
            <pc:sldMk cId="1617608236" sldId="298"/>
            <ac:spMk id="5" creationId="{6C0C53D0-64C2-29DA-6139-CF1BDE4D5C25}"/>
          </ac:spMkLst>
        </pc:spChg>
        <pc:spChg chg="add mod">
          <ac:chgData name="Paul Flintham" userId="9c667512-4df2-4cd6-a38a-97a5a69da614" providerId="ADAL" clId="{04DBB147-6F3A-467B-98CB-140D11C6DF5B}" dt="2024-05-08T07:01:54.639" v="2496" actId="14100"/>
          <ac:spMkLst>
            <pc:docMk/>
            <pc:sldMk cId="1617608236" sldId="298"/>
            <ac:spMk id="10" creationId="{7B5D6810-C5A0-7212-AFA6-738E12F01D75}"/>
          </ac:spMkLst>
        </pc:spChg>
        <pc:spChg chg="add mod">
          <ac:chgData name="Paul Flintham" userId="9c667512-4df2-4cd6-a38a-97a5a69da614" providerId="ADAL" clId="{04DBB147-6F3A-467B-98CB-140D11C6DF5B}" dt="2024-05-08T07:03:13.425" v="2516" actId="20577"/>
          <ac:spMkLst>
            <pc:docMk/>
            <pc:sldMk cId="1617608236" sldId="298"/>
            <ac:spMk id="12" creationId="{35845323-9C63-DCAF-1F26-516F99C75A18}"/>
          </ac:spMkLst>
        </pc:spChg>
        <pc:picChg chg="add mod">
          <ac:chgData name="Paul Flintham" userId="9c667512-4df2-4cd6-a38a-97a5a69da614" providerId="ADAL" clId="{04DBB147-6F3A-467B-98CB-140D11C6DF5B}" dt="2024-05-08T06:56:21.729" v="2285" actId="1076"/>
          <ac:picMkLst>
            <pc:docMk/>
            <pc:sldMk cId="1617608236" sldId="298"/>
            <ac:picMk id="2" creationId="{9631644A-C23F-A383-6699-60A115395404}"/>
          </ac:picMkLst>
        </pc:picChg>
        <pc:picChg chg="add del mod">
          <ac:chgData name="Paul Flintham" userId="9c667512-4df2-4cd6-a38a-97a5a69da614" providerId="ADAL" clId="{04DBB147-6F3A-467B-98CB-140D11C6DF5B}" dt="2024-05-08T07:01:24.412" v="2483" actId="478"/>
          <ac:picMkLst>
            <pc:docMk/>
            <pc:sldMk cId="1617608236" sldId="298"/>
            <ac:picMk id="6" creationId="{6F1DA4AB-3C7A-0D7A-6356-E988AC4E8737}"/>
          </ac:picMkLst>
        </pc:picChg>
        <pc:picChg chg="add mod">
          <ac:chgData name="Paul Flintham" userId="9c667512-4df2-4cd6-a38a-97a5a69da614" providerId="ADAL" clId="{04DBB147-6F3A-467B-98CB-140D11C6DF5B}" dt="2024-05-08T07:01:56.400" v="2497" actId="1076"/>
          <ac:picMkLst>
            <pc:docMk/>
            <pc:sldMk cId="1617608236" sldId="298"/>
            <ac:picMk id="8" creationId="{631AF52C-A7EA-C7B0-72F2-2815E8AA8B06}"/>
          </ac:picMkLst>
        </pc:picChg>
      </pc:sldChg>
      <pc:sldChg chg="addSp delSp modSp new mod ord">
        <pc:chgData name="Paul Flintham" userId="9c667512-4df2-4cd6-a38a-97a5a69da614" providerId="ADAL" clId="{04DBB147-6F3A-467B-98CB-140D11C6DF5B}" dt="2024-05-08T07:17:37.126" v="2734" actId="404"/>
        <pc:sldMkLst>
          <pc:docMk/>
          <pc:sldMk cId="2579850683" sldId="299"/>
        </pc:sldMkLst>
        <pc:spChg chg="add mod">
          <ac:chgData name="Paul Flintham" userId="9c667512-4df2-4cd6-a38a-97a5a69da614" providerId="ADAL" clId="{04DBB147-6F3A-467B-98CB-140D11C6DF5B}" dt="2024-05-08T07:03:30.515" v="2521"/>
          <ac:spMkLst>
            <pc:docMk/>
            <pc:sldMk cId="2579850683" sldId="299"/>
            <ac:spMk id="2" creationId="{08AB233C-FAB8-3441-9ED6-98491D96ADE4}"/>
          </ac:spMkLst>
        </pc:spChg>
        <pc:spChg chg="add mod">
          <ac:chgData name="Paul Flintham" userId="9c667512-4df2-4cd6-a38a-97a5a69da614" providerId="ADAL" clId="{04DBB147-6F3A-467B-98CB-140D11C6DF5B}" dt="2024-05-08T07:04:44.781" v="2530" actId="1076"/>
          <ac:spMkLst>
            <pc:docMk/>
            <pc:sldMk cId="2579850683" sldId="299"/>
            <ac:spMk id="4" creationId="{F104C28F-F8A8-130D-E6AE-6ACE4E075A6C}"/>
          </ac:spMkLst>
        </pc:spChg>
        <pc:spChg chg="add mod">
          <ac:chgData name="Paul Flintham" userId="9c667512-4df2-4cd6-a38a-97a5a69da614" providerId="ADAL" clId="{04DBB147-6F3A-467B-98CB-140D11C6DF5B}" dt="2024-05-08T07:14:07.990" v="2669" actId="20577"/>
          <ac:spMkLst>
            <pc:docMk/>
            <pc:sldMk cId="2579850683" sldId="299"/>
            <ac:spMk id="8" creationId="{F7930232-2698-38BE-1C43-CA29CDA02F9E}"/>
          </ac:spMkLst>
        </pc:spChg>
        <pc:spChg chg="add mod">
          <ac:chgData name="Paul Flintham" userId="9c667512-4df2-4cd6-a38a-97a5a69da614" providerId="ADAL" clId="{04DBB147-6F3A-467B-98CB-140D11C6DF5B}" dt="2024-05-08T07:14:15.603" v="2673" actId="14100"/>
          <ac:spMkLst>
            <pc:docMk/>
            <pc:sldMk cId="2579850683" sldId="299"/>
            <ac:spMk id="10" creationId="{5E6E9895-0B6D-7285-0C07-4595EFCE28F1}"/>
          </ac:spMkLst>
        </pc:spChg>
        <pc:spChg chg="add mod">
          <ac:chgData name="Paul Flintham" userId="9c667512-4df2-4cd6-a38a-97a5a69da614" providerId="ADAL" clId="{04DBB147-6F3A-467B-98CB-140D11C6DF5B}" dt="2024-05-08T07:15:41.665" v="2710" actId="1076"/>
          <ac:spMkLst>
            <pc:docMk/>
            <pc:sldMk cId="2579850683" sldId="299"/>
            <ac:spMk id="13" creationId="{73F296AA-F599-1337-1A22-5EBE46255288}"/>
          </ac:spMkLst>
        </pc:spChg>
        <pc:spChg chg="add mod">
          <ac:chgData name="Paul Flintham" userId="9c667512-4df2-4cd6-a38a-97a5a69da614" providerId="ADAL" clId="{04DBB147-6F3A-467B-98CB-140D11C6DF5B}" dt="2024-05-08T07:17:37.126" v="2734" actId="404"/>
          <ac:spMkLst>
            <pc:docMk/>
            <pc:sldMk cId="2579850683" sldId="299"/>
            <ac:spMk id="15" creationId="{D23BC839-B7EF-2056-55DA-385ECA119FDF}"/>
          </ac:spMkLst>
        </pc:spChg>
        <pc:picChg chg="add mod">
          <ac:chgData name="Paul Flintham" userId="9c667512-4df2-4cd6-a38a-97a5a69da614" providerId="ADAL" clId="{04DBB147-6F3A-467B-98CB-140D11C6DF5B}" dt="2024-05-08T07:05:50.100" v="2550" actId="14100"/>
          <ac:picMkLst>
            <pc:docMk/>
            <pc:sldMk cId="2579850683" sldId="299"/>
            <ac:picMk id="6" creationId="{9B003B3D-40A3-3B83-5F2B-68482AD6A870}"/>
          </ac:picMkLst>
        </pc:picChg>
        <pc:picChg chg="add mod">
          <ac:chgData name="Paul Flintham" userId="9c667512-4df2-4cd6-a38a-97a5a69da614" providerId="ADAL" clId="{04DBB147-6F3A-467B-98CB-140D11C6DF5B}" dt="2024-05-08T07:17:12.545" v="2723" actId="1076"/>
          <ac:picMkLst>
            <pc:docMk/>
            <pc:sldMk cId="2579850683" sldId="299"/>
            <ac:picMk id="12" creationId="{3060601C-87EE-9F0B-253F-8EB7AC59F117}"/>
          </ac:picMkLst>
        </pc:picChg>
        <pc:picChg chg="add del mod">
          <ac:chgData name="Paul Flintham" userId="9c667512-4df2-4cd6-a38a-97a5a69da614" providerId="ADAL" clId="{04DBB147-6F3A-467B-98CB-140D11C6DF5B}" dt="2024-05-08T07:05:43.148" v="2546" actId="478"/>
          <ac:picMkLst>
            <pc:docMk/>
            <pc:sldMk cId="2579850683" sldId="299"/>
            <ac:picMk id="2050" creationId="{FC911E37-9A5D-AEB5-BAE9-945434BB07B9}"/>
          </ac:picMkLst>
        </pc:picChg>
      </pc:sldChg>
      <pc:sldChg chg="addSp delSp modSp new mod">
        <pc:chgData name="Paul Flintham" userId="9c667512-4df2-4cd6-a38a-97a5a69da614" providerId="ADAL" clId="{04DBB147-6F3A-467B-98CB-140D11C6DF5B}" dt="2024-05-08T07:29:24.063" v="3415" actId="20577"/>
        <pc:sldMkLst>
          <pc:docMk/>
          <pc:sldMk cId="1266312686" sldId="300"/>
        </pc:sldMkLst>
        <pc:spChg chg="add mod">
          <ac:chgData name="Paul Flintham" userId="9c667512-4df2-4cd6-a38a-97a5a69da614" providerId="ADAL" clId="{04DBB147-6F3A-467B-98CB-140D11C6DF5B}" dt="2024-05-08T07:18:58.456" v="2752" actId="14100"/>
          <ac:spMkLst>
            <pc:docMk/>
            <pc:sldMk cId="1266312686" sldId="300"/>
            <ac:spMk id="3" creationId="{9C90F0B4-F7FA-C431-42E4-2079D1829AE8}"/>
          </ac:spMkLst>
        </pc:spChg>
        <pc:spChg chg="add mod">
          <ac:chgData name="Paul Flintham" userId="9c667512-4df2-4cd6-a38a-97a5a69da614" providerId="ADAL" clId="{04DBB147-6F3A-467B-98CB-140D11C6DF5B}" dt="2024-05-08T07:19:23.472" v="2757" actId="1076"/>
          <ac:spMkLst>
            <pc:docMk/>
            <pc:sldMk cId="1266312686" sldId="300"/>
            <ac:spMk id="6" creationId="{B520DDB8-80E4-279A-3857-9435D5FD3239}"/>
          </ac:spMkLst>
        </pc:spChg>
        <pc:spChg chg="add mod">
          <ac:chgData name="Paul Flintham" userId="9c667512-4df2-4cd6-a38a-97a5a69da614" providerId="ADAL" clId="{04DBB147-6F3A-467B-98CB-140D11C6DF5B}" dt="2024-05-08T07:21:14.336" v="2791" actId="1076"/>
          <ac:spMkLst>
            <pc:docMk/>
            <pc:sldMk cId="1266312686" sldId="300"/>
            <ac:spMk id="9" creationId="{9D8EB8A1-A0A1-C5BD-C918-F41835D21E4A}"/>
          </ac:spMkLst>
        </pc:spChg>
        <pc:spChg chg="add mod">
          <ac:chgData name="Paul Flintham" userId="9c667512-4df2-4cd6-a38a-97a5a69da614" providerId="ADAL" clId="{04DBB147-6F3A-467B-98CB-140D11C6DF5B}" dt="2024-05-08T07:28:55.423" v="3408" actId="1076"/>
          <ac:spMkLst>
            <pc:docMk/>
            <pc:sldMk cId="1266312686" sldId="300"/>
            <ac:spMk id="11" creationId="{DFDD9994-ADE9-D106-D4D3-9AF46B4D23AD}"/>
          </ac:spMkLst>
        </pc:spChg>
        <pc:spChg chg="add mod">
          <ac:chgData name="Paul Flintham" userId="9c667512-4df2-4cd6-a38a-97a5a69da614" providerId="ADAL" clId="{04DBB147-6F3A-467B-98CB-140D11C6DF5B}" dt="2024-05-08T07:29:24.063" v="3415" actId="20577"/>
          <ac:spMkLst>
            <pc:docMk/>
            <pc:sldMk cId="1266312686" sldId="300"/>
            <ac:spMk id="14" creationId="{1FD17C74-AC32-6C2C-072F-3497C56C790B}"/>
          </ac:spMkLst>
        </pc:spChg>
        <pc:spChg chg="add del mod">
          <ac:chgData name="Paul Flintham" userId="9c667512-4df2-4cd6-a38a-97a5a69da614" providerId="ADAL" clId="{04DBB147-6F3A-467B-98CB-140D11C6DF5B}" dt="2024-05-08T07:27:41.943" v="3212" actId="478"/>
          <ac:spMkLst>
            <pc:docMk/>
            <pc:sldMk cId="1266312686" sldId="300"/>
            <ac:spMk id="16" creationId="{9987F895-B36C-1521-9805-2353708AE453}"/>
          </ac:spMkLst>
        </pc:spChg>
        <pc:picChg chg="add mod">
          <ac:chgData name="Paul Flintham" userId="9c667512-4df2-4cd6-a38a-97a5a69da614" providerId="ADAL" clId="{04DBB147-6F3A-467B-98CB-140D11C6DF5B}" dt="2024-05-08T07:18:59.993" v="2753" actId="1076"/>
          <ac:picMkLst>
            <pc:docMk/>
            <pc:sldMk cId="1266312686" sldId="300"/>
            <ac:picMk id="4" creationId="{C846934E-B529-E5C9-B1A9-F9D4297CF692}"/>
          </ac:picMkLst>
        </pc:picChg>
        <pc:picChg chg="add mod">
          <ac:chgData name="Paul Flintham" userId="9c667512-4df2-4cd6-a38a-97a5a69da614" providerId="ADAL" clId="{04DBB147-6F3A-467B-98CB-140D11C6DF5B}" dt="2024-05-08T07:20:50.385" v="2785" actId="14100"/>
          <ac:picMkLst>
            <pc:docMk/>
            <pc:sldMk cId="1266312686" sldId="300"/>
            <ac:picMk id="8" creationId="{0F2D867D-17D4-BD29-1259-561A66A1F729}"/>
          </ac:picMkLst>
        </pc:picChg>
        <pc:picChg chg="add mod">
          <ac:chgData name="Paul Flintham" userId="9c667512-4df2-4cd6-a38a-97a5a69da614" providerId="ADAL" clId="{04DBB147-6F3A-467B-98CB-140D11C6DF5B}" dt="2024-05-08T07:28:56.939" v="3409" actId="1076"/>
          <ac:picMkLst>
            <pc:docMk/>
            <pc:sldMk cId="1266312686" sldId="300"/>
            <ac:picMk id="13" creationId="{2D8185A7-5614-C51C-9B4D-F47BD0CA3833}"/>
          </ac:picMkLst>
        </pc:picChg>
      </pc:sldChg>
      <pc:sldChg chg="addSp modSp new mod">
        <pc:chgData name="Paul Flintham" userId="9c667512-4df2-4cd6-a38a-97a5a69da614" providerId="ADAL" clId="{04DBB147-6F3A-467B-98CB-140D11C6DF5B}" dt="2024-05-08T09:02:10.049" v="3507" actId="113"/>
        <pc:sldMkLst>
          <pc:docMk/>
          <pc:sldMk cId="2050943801" sldId="301"/>
        </pc:sldMkLst>
        <pc:spChg chg="add mod">
          <ac:chgData name="Paul Flintham" userId="9c667512-4df2-4cd6-a38a-97a5a69da614" providerId="ADAL" clId="{04DBB147-6F3A-467B-98CB-140D11C6DF5B}" dt="2024-05-08T07:29:45.756" v="3418"/>
          <ac:spMkLst>
            <pc:docMk/>
            <pc:sldMk cId="2050943801" sldId="301"/>
            <ac:spMk id="2" creationId="{2D9F812B-E88D-F5AE-49BD-D1D9543744BB}"/>
          </ac:spMkLst>
        </pc:spChg>
        <pc:spChg chg="add mod">
          <ac:chgData name="Paul Flintham" userId="9c667512-4df2-4cd6-a38a-97a5a69da614" providerId="ADAL" clId="{04DBB147-6F3A-467B-98CB-140D11C6DF5B}" dt="2024-05-08T09:01:29.319" v="3496" actId="14100"/>
          <ac:spMkLst>
            <pc:docMk/>
            <pc:sldMk cId="2050943801" sldId="301"/>
            <ac:spMk id="4" creationId="{E839080A-39EE-9A4F-F1BB-02E40998A946}"/>
          </ac:spMkLst>
        </pc:spChg>
        <pc:spChg chg="add mod">
          <ac:chgData name="Paul Flintham" userId="9c667512-4df2-4cd6-a38a-97a5a69da614" providerId="ADAL" clId="{04DBB147-6F3A-467B-98CB-140D11C6DF5B}" dt="2024-05-08T09:01:35.721" v="3498" actId="1076"/>
          <ac:spMkLst>
            <pc:docMk/>
            <pc:sldMk cId="2050943801" sldId="301"/>
            <ac:spMk id="7" creationId="{5A91039B-6993-D091-D733-2C3CB723D481}"/>
          </ac:spMkLst>
        </pc:spChg>
        <pc:spChg chg="add mod">
          <ac:chgData name="Paul Flintham" userId="9c667512-4df2-4cd6-a38a-97a5a69da614" providerId="ADAL" clId="{04DBB147-6F3A-467B-98CB-140D11C6DF5B}" dt="2024-05-08T09:02:10.049" v="3507" actId="113"/>
          <ac:spMkLst>
            <pc:docMk/>
            <pc:sldMk cId="2050943801" sldId="301"/>
            <ac:spMk id="9" creationId="{0B94763D-9DC6-F95D-AE81-23FD48EE773B}"/>
          </ac:spMkLst>
        </pc:spChg>
        <pc:picChg chg="add mod">
          <ac:chgData name="Paul Flintham" userId="9c667512-4df2-4cd6-a38a-97a5a69da614" providerId="ADAL" clId="{04DBB147-6F3A-467B-98CB-140D11C6DF5B}" dt="2024-05-08T09:01:30.794" v="3497" actId="1076"/>
          <ac:picMkLst>
            <pc:docMk/>
            <pc:sldMk cId="2050943801" sldId="301"/>
            <ac:picMk id="5" creationId="{06F711B7-35A1-6E35-ADCE-CAAE5B8E3084}"/>
          </ac:picMkLst>
        </pc:picChg>
      </pc:sldChg>
      <pc:sldChg chg="addSp modSp add">
        <pc:chgData name="Paul Flintham" userId="9c667512-4df2-4cd6-a38a-97a5a69da614" providerId="ADAL" clId="{04DBB147-6F3A-467B-98CB-140D11C6DF5B}" dt="2024-05-08T09:12:44.108" v="3673" actId="1036"/>
        <pc:sldMkLst>
          <pc:docMk/>
          <pc:sldMk cId="1205568127" sldId="302"/>
        </pc:sldMkLst>
        <pc:picChg chg="add mod">
          <ac:chgData name="Paul Flintham" userId="9c667512-4df2-4cd6-a38a-97a5a69da614" providerId="ADAL" clId="{04DBB147-6F3A-467B-98CB-140D11C6DF5B}" dt="2024-05-08T09:12:44.108" v="3673" actId="1036"/>
          <ac:picMkLst>
            <pc:docMk/>
            <pc:sldMk cId="1205568127" sldId="302"/>
            <ac:picMk id="2050" creationId="{D63C6BE4-DB56-E098-07A9-AE600FA9700C}"/>
          </ac:picMkLst>
        </pc:picChg>
      </pc:sldChg>
      <pc:sldChg chg="addSp modSp add">
        <pc:chgData name="Paul Flintham" userId="9c667512-4df2-4cd6-a38a-97a5a69da614" providerId="ADAL" clId="{04DBB147-6F3A-467B-98CB-140D11C6DF5B}" dt="2024-05-08T09:17:00.996" v="3736" actId="1035"/>
        <pc:sldMkLst>
          <pc:docMk/>
          <pc:sldMk cId="2245611182" sldId="303"/>
        </pc:sldMkLst>
        <pc:picChg chg="add mod">
          <ac:chgData name="Paul Flintham" userId="9c667512-4df2-4cd6-a38a-97a5a69da614" providerId="ADAL" clId="{04DBB147-6F3A-467B-98CB-140D11C6DF5B}" dt="2024-05-08T09:17:00.996" v="3736" actId="1035"/>
          <ac:picMkLst>
            <pc:docMk/>
            <pc:sldMk cId="2245611182" sldId="303"/>
            <ac:picMk id="2" creationId="{8CB725AF-026D-C873-AFD9-81FD9357AAA4}"/>
          </ac:picMkLst>
        </pc:picChg>
      </pc:sldChg>
      <pc:sldChg chg="addSp modSp new mod">
        <pc:chgData name="Paul Flintham" userId="9c667512-4df2-4cd6-a38a-97a5a69da614" providerId="ADAL" clId="{04DBB147-6F3A-467B-98CB-140D11C6DF5B}" dt="2024-05-08T09:08:20.354" v="3622" actId="1076"/>
        <pc:sldMkLst>
          <pc:docMk/>
          <pc:sldMk cId="3305461180" sldId="304"/>
        </pc:sldMkLst>
        <pc:spChg chg="add mod">
          <ac:chgData name="Paul Flintham" userId="9c667512-4df2-4cd6-a38a-97a5a69da614" providerId="ADAL" clId="{04DBB147-6F3A-467B-98CB-140D11C6DF5B}" dt="2024-05-08T09:02:52.333" v="3519" actId="1076"/>
          <ac:spMkLst>
            <pc:docMk/>
            <pc:sldMk cId="3305461180" sldId="304"/>
            <ac:spMk id="3" creationId="{D0E2E9C4-9F05-05F3-9D2C-51532A3C499E}"/>
          </ac:spMkLst>
        </pc:spChg>
        <pc:spChg chg="add mod">
          <ac:chgData name="Paul Flintham" userId="9c667512-4df2-4cd6-a38a-97a5a69da614" providerId="ADAL" clId="{04DBB147-6F3A-467B-98CB-140D11C6DF5B}" dt="2024-05-08T09:04:30.681" v="3538" actId="113"/>
          <ac:spMkLst>
            <pc:docMk/>
            <pc:sldMk cId="3305461180" sldId="304"/>
            <ac:spMk id="5" creationId="{3BF421A8-2C93-BF96-B686-1105C8C5C9CE}"/>
          </ac:spMkLst>
        </pc:spChg>
        <pc:spChg chg="add mod">
          <ac:chgData name="Paul Flintham" userId="9c667512-4df2-4cd6-a38a-97a5a69da614" providerId="ADAL" clId="{04DBB147-6F3A-467B-98CB-140D11C6DF5B}" dt="2024-05-08T09:05:58.777" v="3602" actId="1076"/>
          <ac:spMkLst>
            <pc:docMk/>
            <pc:sldMk cId="3305461180" sldId="304"/>
            <ac:spMk id="7" creationId="{F5A75021-3CA5-9DC7-3937-D9EF730B3D8F}"/>
          </ac:spMkLst>
        </pc:spChg>
        <pc:spChg chg="add mod">
          <ac:chgData name="Paul Flintham" userId="9c667512-4df2-4cd6-a38a-97a5a69da614" providerId="ADAL" clId="{04DBB147-6F3A-467B-98CB-140D11C6DF5B}" dt="2024-05-08T09:08:20.354" v="3622" actId="1076"/>
          <ac:spMkLst>
            <pc:docMk/>
            <pc:sldMk cId="3305461180" sldId="304"/>
            <ac:spMk id="12" creationId="{85D11441-E5BE-A398-C0C7-1269D6DFE76A}"/>
          </ac:spMkLst>
        </pc:spChg>
        <pc:picChg chg="add mod">
          <ac:chgData name="Paul Flintham" userId="9c667512-4df2-4cd6-a38a-97a5a69da614" providerId="ADAL" clId="{04DBB147-6F3A-467B-98CB-140D11C6DF5B}" dt="2024-05-08T09:05:53.095" v="3600" actId="14100"/>
          <ac:picMkLst>
            <pc:docMk/>
            <pc:sldMk cId="3305461180" sldId="304"/>
            <ac:picMk id="8" creationId="{49D5A32A-2828-9709-1A70-33FAB2F8220E}"/>
          </ac:picMkLst>
        </pc:picChg>
        <pc:picChg chg="add mod">
          <ac:chgData name="Paul Flintham" userId="9c667512-4df2-4cd6-a38a-97a5a69da614" providerId="ADAL" clId="{04DBB147-6F3A-467B-98CB-140D11C6DF5B}" dt="2024-05-08T09:08:14.041" v="3621" actId="1076"/>
          <ac:picMkLst>
            <pc:docMk/>
            <pc:sldMk cId="3305461180" sldId="304"/>
            <ac:picMk id="10" creationId="{191FCBEF-6A62-BB6D-1DB9-4172725B58D3}"/>
          </ac:picMkLst>
        </pc:picChg>
      </pc:sldChg>
      <pc:sldChg chg="addSp modSp new mod">
        <pc:chgData name="Paul Flintham" userId="9c667512-4df2-4cd6-a38a-97a5a69da614" providerId="ADAL" clId="{04DBB147-6F3A-467B-98CB-140D11C6DF5B}" dt="2024-05-08T09:13:32.335" v="3682" actId="1076"/>
        <pc:sldMkLst>
          <pc:docMk/>
          <pc:sldMk cId="2224101667" sldId="305"/>
        </pc:sldMkLst>
        <pc:spChg chg="add mod">
          <ac:chgData name="Paul Flintham" userId="9c667512-4df2-4cd6-a38a-97a5a69da614" providerId="ADAL" clId="{04DBB147-6F3A-467B-98CB-140D11C6DF5B}" dt="2024-05-08T09:09:49.696" v="3636" actId="20577"/>
          <ac:spMkLst>
            <pc:docMk/>
            <pc:sldMk cId="2224101667" sldId="305"/>
            <ac:spMk id="3" creationId="{101CE09F-8F52-4A43-BF4B-ABA645DAE533}"/>
          </ac:spMkLst>
        </pc:spChg>
        <pc:spChg chg="add mod">
          <ac:chgData name="Paul Flintham" userId="9c667512-4df2-4cd6-a38a-97a5a69da614" providerId="ADAL" clId="{04DBB147-6F3A-467B-98CB-140D11C6DF5B}" dt="2024-05-08T09:11:37.478" v="3647" actId="1076"/>
          <ac:spMkLst>
            <pc:docMk/>
            <pc:sldMk cId="2224101667" sldId="305"/>
            <ac:spMk id="7" creationId="{65643FB4-12D1-36D1-9B6B-1A50B5FC2DAC}"/>
          </ac:spMkLst>
        </pc:spChg>
        <pc:spChg chg="add mod">
          <ac:chgData name="Paul Flintham" userId="9c667512-4df2-4cd6-a38a-97a5a69da614" providerId="ADAL" clId="{04DBB147-6F3A-467B-98CB-140D11C6DF5B}" dt="2024-05-08T09:12:02.075" v="3656" actId="1076"/>
          <ac:spMkLst>
            <pc:docMk/>
            <pc:sldMk cId="2224101667" sldId="305"/>
            <ac:spMk id="10" creationId="{3FD9F346-88F2-241F-21F4-865B3AE36D99}"/>
          </ac:spMkLst>
        </pc:spChg>
        <pc:spChg chg="add mod">
          <ac:chgData name="Paul Flintham" userId="9c667512-4df2-4cd6-a38a-97a5a69da614" providerId="ADAL" clId="{04DBB147-6F3A-467B-98CB-140D11C6DF5B}" dt="2024-05-08T09:13:32.335" v="3682" actId="1076"/>
          <ac:spMkLst>
            <pc:docMk/>
            <pc:sldMk cId="2224101667" sldId="305"/>
            <ac:spMk id="14" creationId="{CAE70E39-99A4-B443-2E4E-E300DCFB1744}"/>
          </ac:spMkLst>
        </pc:spChg>
        <pc:picChg chg="add mod">
          <ac:chgData name="Paul Flintham" userId="9c667512-4df2-4cd6-a38a-97a5a69da614" providerId="ADAL" clId="{04DBB147-6F3A-467B-98CB-140D11C6DF5B}" dt="2024-05-08T09:10:13.169" v="3638" actId="1076"/>
          <ac:picMkLst>
            <pc:docMk/>
            <pc:sldMk cId="2224101667" sldId="305"/>
            <ac:picMk id="5" creationId="{15428303-56E2-5384-A612-CDB8C9875B62}"/>
          </ac:picMkLst>
        </pc:picChg>
        <pc:picChg chg="add mod">
          <ac:chgData name="Paul Flintham" userId="9c667512-4df2-4cd6-a38a-97a5a69da614" providerId="ADAL" clId="{04DBB147-6F3A-467B-98CB-140D11C6DF5B}" dt="2024-05-08T09:11:47.046" v="3652" actId="1076"/>
          <ac:picMkLst>
            <pc:docMk/>
            <pc:sldMk cId="2224101667" sldId="305"/>
            <ac:picMk id="8" creationId="{B5576AE3-CF9B-4318-2061-34C5E55931C7}"/>
          </ac:picMkLst>
        </pc:picChg>
        <pc:picChg chg="add mod">
          <ac:chgData name="Paul Flintham" userId="9c667512-4df2-4cd6-a38a-97a5a69da614" providerId="ADAL" clId="{04DBB147-6F3A-467B-98CB-140D11C6DF5B}" dt="2024-05-08T09:12:13.336" v="3660" actId="1076"/>
          <ac:picMkLst>
            <pc:docMk/>
            <pc:sldMk cId="2224101667" sldId="305"/>
            <ac:picMk id="11" creationId="{A914FE2D-3B27-DDD3-D57D-A761BD4CE16A}"/>
          </ac:picMkLst>
        </pc:picChg>
        <pc:picChg chg="add mod">
          <ac:chgData name="Paul Flintham" userId="9c667512-4df2-4cd6-a38a-97a5a69da614" providerId="ADAL" clId="{04DBB147-6F3A-467B-98CB-140D11C6DF5B}" dt="2024-05-08T09:13:04.937" v="3677" actId="1076"/>
          <ac:picMkLst>
            <pc:docMk/>
            <pc:sldMk cId="2224101667" sldId="305"/>
            <ac:picMk id="13" creationId="{C199967F-4BCD-E28F-3F67-53BF23C7EB24}"/>
          </ac:picMkLst>
        </pc:picChg>
      </pc:sldChg>
      <pc:sldChg chg="addSp modSp new mod">
        <pc:chgData name="Paul Flintham" userId="9c667512-4df2-4cd6-a38a-97a5a69da614" providerId="ADAL" clId="{04DBB147-6F3A-467B-98CB-140D11C6DF5B}" dt="2024-05-08T09:18:57.793" v="3773" actId="1076"/>
        <pc:sldMkLst>
          <pc:docMk/>
          <pc:sldMk cId="2845621589" sldId="306"/>
        </pc:sldMkLst>
        <pc:spChg chg="add mod">
          <ac:chgData name="Paul Flintham" userId="9c667512-4df2-4cd6-a38a-97a5a69da614" providerId="ADAL" clId="{04DBB147-6F3A-467B-98CB-140D11C6DF5B}" dt="2024-05-08T09:17:31.209" v="3742" actId="14100"/>
          <ac:spMkLst>
            <pc:docMk/>
            <pc:sldMk cId="2845621589" sldId="306"/>
            <ac:spMk id="3" creationId="{E6D67B85-F832-6866-13FE-C82853D8E5C1}"/>
          </ac:spMkLst>
        </pc:spChg>
        <pc:spChg chg="add mod">
          <ac:chgData name="Paul Flintham" userId="9c667512-4df2-4cd6-a38a-97a5a69da614" providerId="ADAL" clId="{04DBB147-6F3A-467B-98CB-140D11C6DF5B}" dt="2024-05-08T09:17:35.840" v="3744" actId="14100"/>
          <ac:spMkLst>
            <pc:docMk/>
            <pc:sldMk cId="2845621589" sldId="306"/>
            <ac:spMk id="5" creationId="{7259F80E-B9FD-1553-6C64-C85FC7B4F6F4}"/>
          </ac:spMkLst>
        </pc:spChg>
        <pc:spChg chg="add mod">
          <ac:chgData name="Paul Flintham" userId="9c667512-4df2-4cd6-a38a-97a5a69da614" providerId="ADAL" clId="{04DBB147-6F3A-467B-98CB-140D11C6DF5B}" dt="2024-05-08T09:18:07.972" v="3758" actId="14100"/>
          <ac:spMkLst>
            <pc:docMk/>
            <pc:sldMk cId="2845621589" sldId="306"/>
            <ac:spMk id="8" creationId="{6E0C1B41-C6ED-3DDF-8E1B-2B7FA6DB93DA}"/>
          </ac:spMkLst>
        </pc:spChg>
        <pc:spChg chg="add mod">
          <ac:chgData name="Paul Flintham" userId="9c667512-4df2-4cd6-a38a-97a5a69da614" providerId="ADAL" clId="{04DBB147-6F3A-467B-98CB-140D11C6DF5B}" dt="2024-05-08T09:18:57.793" v="3773" actId="1076"/>
          <ac:spMkLst>
            <pc:docMk/>
            <pc:sldMk cId="2845621589" sldId="306"/>
            <ac:spMk id="10" creationId="{62AA793B-60ED-9679-569B-CF0117007864}"/>
          </ac:spMkLst>
        </pc:spChg>
        <pc:picChg chg="add mod">
          <ac:chgData name="Paul Flintham" userId="9c667512-4df2-4cd6-a38a-97a5a69da614" providerId="ADAL" clId="{04DBB147-6F3A-467B-98CB-140D11C6DF5B}" dt="2024-05-08T09:18:10.785" v="3760" actId="14100"/>
          <ac:picMkLst>
            <pc:docMk/>
            <pc:sldMk cId="2845621589" sldId="306"/>
            <ac:picMk id="7" creationId="{95DB433A-8A6A-2A52-4A36-D2750617A9C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260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03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69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519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464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80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019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428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89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70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481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F2DA2-09C0-40B6-99E2-D167DA0D37E5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99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D287DEE-6246-F7CE-310D-21BA6BBB4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529" y="159891"/>
            <a:ext cx="3759362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Newbald Primary School Science Progress Assessment</a:t>
            </a:r>
            <a:endParaRPr kumimoji="0" lang="en-GB" altLang="en-US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E03BC461-6E9E-78F0-15C1-65A1812D2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75" y="850900"/>
            <a:ext cx="6496050" cy="46037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25400">
            <a:solidFill>
              <a:srgbClr val="00B05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Mark Scheme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AA35007-A97A-60BE-D704-A8F5582AC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3883" y="1018173"/>
            <a:ext cx="91403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 CENA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Plants</a:t>
            </a:r>
            <a:endParaRPr kumimoji="0" lang="en-GB" altLang="en-US" sz="16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909BD8-691E-C345-F103-DCC86BCAFE6E}"/>
              </a:ext>
            </a:extLst>
          </p:cNvPr>
          <p:cNvSpPr txBox="1"/>
          <p:nvPr/>
        </p:nvSpPr>
        <p:spPr>
          <a:xfrm>
            <a:off x="909712" y="427247"/>
            <a:ext cx="4711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altLang="en-US" sz="1800" b="1" i="0" u="sng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3/4 Science Assessment Cycle 1</a:t>
            </a:r>
            <a:endParaRPr lang="en-GB" b="1" u="sng" dirty="0">
              <a:latin typeface="Comic Sans MS" panose="030F0702030302020204" pitchFamily="66" charset="0"/>
            </a:endParaRPr>
          </a:p>
        </p:txBody>
      </p:sp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B1A17C65-F579-F77C-D3CF-A3F80E92B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3761" y="850900"/>
            <a:ext cx="1965325" cy="46037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25400">
            <a:solidFill>
              <a:srgbClr val="00B05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Total Marks: </a:t>
            </a:r>
            <a:r>
              <a:rPr lang="en-US" altLang="en-US" sz="16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62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pic>
        <p:nvPicPr>
          <p:cNvPr id="10" name="Picture 9" descr="A black and white logo of a horse&#10;&#10;Description automatically generated">
            <a:extLst>
              <a:ext uri="{FF2B5EF4-FFF2-40B4-BE49-F238E27FC236}">
                <a16:creationId xmlns:a16="http://schemas.microsoft.com/office/drawing/2014/main" id="{903FA0F1-EEFA-F6F0-799E-4BF94B461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654" y="96938"/>
            <a:ext cx="326875" cy="326875"/>
          </a:xfrm>
          <a:prstGeom prst="ellipse">
            <a:avLst/>
          </a:prstGeom>
          <a:ln w="127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859CBA-D1B3-C239-ED17-798E3799F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571" y="1954887"/>
            <a:ext cx="4037576" cy="109599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F9013B5-779B-3E1E-9AA8-9A346E6BF6AB}"/>
              </a:ext>
            </a:extLst>
          </p:cNvPr>
          <p:cNvSpPr txBox="1"/>
          <p:nvPr/>
        </p:nvSpPr>
        <p:spPr>
          <a:xfrm>
            <a:off x="249034" y="2080401"/>
            <a:ext cx="23461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1.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mark for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all three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correctly matched: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18AF9E-0CE9-9895-CFE3-A80905620D61}"/>
              </a:ext>
            </a:extLst>
          </p:cNvPr>
          <p:cNvSpPr txBox="1"/>
          <p:nvPr/>
        </p:nvSpPr>
        <p:spPr>
          <a:xfrm>
            <a:off x="180873" y="3138616"/>
            <a:ext cx="6420052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 startAt="2"/>
              <a:tabLst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 each identification of any of the following points</a:t>
            </a:r>
            <a:endParaRPr lang="en-GB" sz="1400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5789295" algn="r"/>
              </a:tabLst>
            </a:pPr>
            <a:endParaRPr lang="en-GB" sz="12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lvl="0" indent="-342900">
              <a:buFont typeface="Symbol" panose="05050102010706020507" pitchFamily="18" charset="2"/>
              <a:buChar char=""/>
              <a:tabLst>
                <a:tab pos="900430" algn="l"/>
                <a:tab pos="5789295" algn="r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competition for light;</a:t>
            </a:r>
          </a:p>
          <a:p>
            <a:pPr>
              <a:tabLst>
                <a:tab pos="1710055" algn="l"/>
                <a:tab pos="1710055" algn="l"/>
                <a:tab pos="5069205" algn="r"/>
              </a:tabLst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credit for:</a:t>
            </a:r>
          </a:p>
          <a:p>
            <a:pPr marL="1200150" lvl="2" indent="-285750">
              <a:buFont typeface="Courier New" panose="02070309020205020404" pitchFamily="49" charset="0"/>
              <a:buChar char="o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shaded by tree/not enough light;</a:t>
            </a:r>
          </a:p>
          <a:p>
            <a:pPr marL="1200150" lvl="2" indent="-285750">
              <a:buFont typeface="Courier New" panose="02070309020205020404" pitchFamily="49" charset="0"/>
              <a:buChar char="o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doesn't get much light;</a:t>
            </a:r>
          </a:p>
          <a:p>
            <a:pPr marL="1200150" lvl="2" indent="-285750">
              <a:buFont typeface="Courier New" panose="02070309020205020404" pitchFamily="49" charset="0"/>
              <a:buChar char="o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fully grown tree blocks out light;</a:t>
            </a:r>
          </a:p>
          <a:p>
            <a:pPr marL="1200150" lvl="2" indent="-285750">
              <a:buFont typeface="Courier New" panose="02070309020205020404" pitchFamily="49" charset="0"/>
              <a:buChar char="o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Sun can't get to it;</a:t>
            </a:r>
          </a:p>
          <a:p>
            <a:pPr marL="1200150" lvl="2" indent="-285750">
              <a:buFont typeface="Courier New" panose="02070309020205020404" pitchFamily="49" charset="0"/>
              <a:buChar char="o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shaded by a big tree.</a:t>
            </a:r>
          </a:p>
          <a:p>
            <a:pPr lvl="0" indent="-342900">
              <a:buFont typeface="Symbol" panose="05050102010706020507" pitchFamily="18" charset="2"/>
              <a:buChar char=""/>
              <a:tabLst>
                <a:tab pos="900430" algn="l"/>
                <a:tab pos="5789295" algn="r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competition for water;</a:t>
            </a:r>
          </a:p>
          <a:p>
            <a:pPr>
              <a:tabLst>
                <a:tab pos="1710055" algn="l"/>
                <a:tab pos="1710055" algn="l"/>
                <a:tab pos="5069205" algn="r"/>
              </a:tabLst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credit for:</a:t>
            </a:r>
          </a:p>
          <a:p>
            <a:pPr marL="1200150" lvl="2" indent="-285750">
              <a:buFont typeface="Courier New" panose="02070309020205020404" pitchFamily="49" charset="0"/>
              <a:buChar char="o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not enough water;</a:t>
            </a:r>
          </a:p>
          <a:p>
            <a:pPr marL="1200150" lvl="2" indent="-285750">
              <a:buFont typeface="Courier New" panose="02070309020205020404" pitchFamily="49" charset="0"/>
              <a:buChar char="o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rain can't get to it;</a:t>
            </a:r>
          </a:p>
          <a:p>
            <a:pPr marL="1200150" lvl="2" indent="-285750">
              <a:buFont typeface="Courier New" panose="02070309020205020404" pitchFamily="49" charset="0"/>
              <a:buChar char="o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all water it is given will be sucked up by roots of tree;</a:t>
            </a:r>
          </a:p>
          <a:p>
            <a:pPr marL="1200150" lvl="2" indent="-285750">
              <a:buFont typeface="Courier New" panose="02070309020205020404" pitchFamily="49" charset="0"/>
              <a:buChar char="o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under foliage of another tree and might not get as much rainwater;</a:t>
            </a:r>
            <a:endParaRPr lang="en-GB" sz="1400" i="1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1200150" lvl="2" indent="-285750">
              <a:buFont typeface="Courier New" panose="02070309020205020404" pitchFamily="49" charset="0"/>
              <a:buChar char="o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trees keep rain from coming down.</a:t>
            </a:r>
          </a:p>
          <a:p>
            <a:pPr lvl="0" indent="-342900">
              <a:buFont typeface="Symbol" panose="05050102010706020507" pitchFamily="18" charset="2"/>
              <a:buChar char=""/>
              <a:tabLst>
                <a:tab pos="900430" algn="l"/>
                <a:tab pos="5789295" algn="r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competition for nutrients</a:t>
            </a:r>
          </a:p>
          <a:p>
            <a:pPr>
              <a:tabLst>
                <a:tab pos="1710055" algn="l"/>
                <a:tab pos="1710055" algn="l"/>
                <a:tab pos="5069205" algn="r"/>
              </a:tabLst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credit for:</a:t>
            </a:r>
          </a:p>
          <a:p>
            <a:pPr marL="1200150" lvl="2" indent="-285750">
              <a:buFont typeface="Courier New" panose="02070309020205020404" pitchFamily="49" charset="0"/>
              <a:buChar char="o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not enough nutrients/minerals;</a:t>
            </a:r>
          </a:p>
          <a:p>
            <a:pPr marL="1200150" lvl="2" indent="-285750">
              <a:buFont typeface="Courier New" panose="02070309020205020404" pitchFamily="49" charset="0"/>
              <a:buChar char="o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goodness of soil being taken up by big tree;</a:t>
            </a:r>
          </a:p>
          <a:p>
            <a:pPr marL="1200150" lvl="2" indent="-285750">
              <a:buFont typeface="Courier New" panose="02070309020205020404" pitchFamily="49" charset="0"/>
              <a:buChar char="o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big tree would take up all the nutrients;</a:t>
            </a:r>
          </a:p>
          <a:p>
            <a:pPr marL="1200150" lvl="2" indent="-285750">
              <a:buFont typeface="Courier New" panose="02070309020205020404" pitchFamily="49" charset="0"/>
              <a:buChar char="o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big tree taken all its nutrition;</a:t>
            </a:r>
          </a:p>
          <a:p>
            <a:pPr marL="1200150" lvl="2" indent="-285750">
              <a:buFont typeface="Courier New" panose="02070309020205020404" pitchFamily="49" charset="0"/>
              <a:buChar char="o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too close to the other tree.</a:t>
            </a:r>
          </a:p>
          <a:p>
            <a:pPr>
              <a:tabLst>
                <a:tab pos="1710055" algn="l"/>
                <a:tab pos="1710055" algn="l"/>
                <a:tab pos="5069205" algn="r"/>
              </a:tabLst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give credit for;</a:t>
            </a:r>
          </a:p>
          <a:p>
            <a:pPr marL="285750" indent="-285750">
              <a:buFont typeface="Wingdings" panose="05000000000000000000" pitchFamily="2" charset="2"/>
              <a:buChar char="§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not enough food;</a:t>
            </a:r>
          </a:p>
          <a:p>
            <a:pPr marL="285750" indent="-285750">
              <a:buFont typeface="Wingdings" panose="05000000000000000000" pitchFamily="2" charset="2"/>
              <a:buChar char="§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not enough room;</a:t>
            </a:r>
          </a:p>
          <a:p>
            <a:pPr marL="285750" indent="-285750">
              <a:buFont typeface="Wingdings" panose="05000000000000000000" pitchFamily="2" charset="2"/>
              <a:buChar char="§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roots of the tree are in the way.</a:t>
            </a:r>
          </a:p>
        </p:txBody>
      </p:sp>
    </p:spTree>
    <p:extLst>
      <p:ext uri="{BB962C8B-B14F-4D97-AF65-F5344CB8AC3E}">
        <p14:creationId xmlns:p14="http://schemas.microsoft.com/office/powerpoint/2010/main" val="4039219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7EEBA5-C72A-39F7-4062-02E54E582AD0}"/>
              </a:ext>
            </a:extLst>
          </p:cNvPr>
          <p:cNvSpPr txBox="1"/>
          <p:nvPr/>
        </p:nvSpPr>
        <p:spPr>
          <a:xfrm>
            <a:off x="285750" y="252064"/>
            <a:ext cx="566467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789295" algn="r"/>
              </a:tabLst>
            </a:pPr>
            <a:r>
              <a:rPr lang="en-GB" sz="1400" b="1" dirty="0">
                <a:latin typeface="Comic Sans MS" panose="030F0702030302020204" pitchFamily="66" charset="0"/>
                <a:ea typeface="Times New Roman" panose="02020603050405020304" pitchFamily="18" charset="0"/>
              </a:rPr>
              <a:t>3.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for:	</a:t>
            </a:r>
          </a:p>
          <a:p>
            <a:pPr lvl="0" indent="-342900">
              <a:buFont typeface="Symbol" panose="05050102010706020507" pitchFamily="18" charset="2"/>
              <a:buChar char=""/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stem.</a:t>
            </a:r>
          </a:p>
          <a:p>
            <a:pPr>
              <a:tabLst>
                <a:tab pos="5789295" algn="r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Allow:</a:t>
            </a:r>
            <a:endParaRPr lang="en-GB" sz="1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lvl="0" indent="-342900">
              <a:buFont typeface="Symbol" panose="05050102010706020507" pitchFamily="18" charset="2"/>
              <a:buChar char=""/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stalk.</a:t>
            </a:r>
          </a:p>
          <a:p>
            <a:pPr lvl="0" indent="-342900">
              <a:buFont typeface="Symbol" panose="05050102010706020507" pitchFamily="18" charset="2"/>
              <a:buChar char=""/>
              <a:tabLst>
                <a:tab pos="900430" algn="l"/>
                <a:tab pos="5789295" algn="r"/>
              </a:tabLst>
            </a:pPr>
            <a:r>
              <a:rPr lang="en-GB" sz="1400" dirty="0">
                <a:latin typeface="Comic Sans MS" panose="030F0702030302020204" pitchFamily="66" charset="0"/>
                <a:ea typeface="Times New Roman" panose="02020603050405020304" pitchFamily="18" charset="0"/>
              </a:rPr>
              <a:t>capillary tubes</a:t>
            </a:r>
          </a:p>
          <a:p>
            <a:pPr indent="-540385">
              <a:tabLst>
                <a:tab pos="900430" algn="l"/>
                <a:tab pos="5789295" algn="r"/>
              </a:tabLst>
            </a:pPr>
            <a:endParaRPr lang="en-GB" sz="1400" b="1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indent="-540385">
              <a:tabLst>
                <a:tab pos="900430" algn="l"/>
                <a:tab pos="5789295" algn="r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 credit for an insufficient response:</a:t>
            </a:r>
          </a:p>
          <a:p>
            <a:pPr lvl="0" indent="-342900">
              <a:buFont typeface="Symbol" panose="05050102010706020507" pitchFamily="18" charset="2"/>
              <a:buChar char="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roots;</a:t>
            </a:r>
          </a:p>
          <a:p>
            <a:pPr lvl="0" indent="-342900">
              <a:buFont typeface="Symbol" panose="05050102010706020507" pitchFamily="18" charset="2"/>
              <a:buChar char="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shoot.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5D80DA-B24B-38C9-F955-9C5C446C1449}"/>
              </a:ext>
            </a:extLst>
          </p:cNvPr>
          <p:cNvSpPr txBox="1"/>
          <p:nvPr/>
        </p:nvSpPr>
        <p:spPr>
          <a:xfrm>
            <a:off x="285750" y="2478672"/>
            <a:ext cx="6428949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5789295" algn="r"/>
              </a:tabLst>
            </a:pPr>
            <a:r>
              <a:rPr lang="en-GB" sz="1400" dirty="0">
                <a:latin typeface="Comic Sans MS" panose="030F0702030302020204" pitchFamily="66" charset="0"/>
                <a:ea typeface="Times New Roman" panose="02020603050405020304" pitchFamily="18" charset="0"/>
              </a:rPr>
              <a:t>4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 predicting that the flowers would turn red:	</a:t>
            </a:r>
          </a:p>
          <a:p>
            <a:pPr marL="342900" lvl="0" indent="-342900"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 (bunch of) flowers would turn red/pink;</a:t>
            </a:r>
          </a:p>
          <a:p>
            <a:pPr marL="342900" lvl="0" indent="-342900"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it would turn red/pink.</a:t>
            </a:r>
          </a:p>
          <a:p>
            <a:pPr>
              <a:spcBef>
                <a:spcPts val="1200"/>
              </a:spcBef>
              <a:tabLst>
                <a:tab pos="5789295" algn="r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Allow:</a:t>
            </a:r>
            <a:endParaRPr lang="en-GB" sz="1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 plant turns red;</a:t>
            </a:r>
          </a:p>
          <a:p>
            <a:pPr marL="342900" lvl="0" indent="-342900"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 flowers change colour;</a:t>
            </a:r>
          </a:p>
          <a:p>
            <a:pPr marL="342900" lvl="0" indent="-342900"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 red dye would travel up the stem(s) to the flower(s).</a:t>
            </a: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900430" algn="l"/>
                <a:tab pos="5789295" algn="r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 credit for an insufficient response indicating that the flowers themselves have been dipped in dye:</a:t>
            </a:r>
          </a:p>
          <a:p>
            <a:pPr marL="342900" lvl="0" indent="-342900">
              <a:spcBef>
                <a:spcPts val="30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there would be drops of dye on the flowers.</a:t>
            </a:r>
          </a:p>
          <a:p>
            <a:pPr>
              <a:spcBef>
                <a:spcPts val="300"/>
              </a:spcBef>
              <a:spcAft>
                <a:spcPts val="0"/>
              </a:spcAft>
              <a:tabLst>
                <a:tab pos="1710055" algn="l"/>
                <a:tab pos="450215" algn="l"/>
                <a:tab pos="5069205" algn="r"/>
              </a:tabLst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 credit for an insufficient response:</a:t>
            </a:r>
          </a:p>
          <a:p>
            <a:pPr marL="342900" lvl="0" indent="-342900">
              <a:spcBef>
                <a:spcPts val="30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10055" algn="l"/>
                <a:tab pos="45021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half the flower(s) changed colour;</a:t>
            </a:r>
          </a:p>
          <a:p>
            <a:pPr marL="342900" lvl="0" indent="-342900">
              <a:spcBef>
                <a:spcPts val="30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710055" algn="l"/>
                <a:tab pos="45021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 flowers turned blue.</a:t>
            </a:r>
          </a:p>
        </p:txBody>
      </p:sp>
    </p:spTree>
    <p:extLst>
      <p:ext uri="{BB962C8B-B14F-4D97-AF65-F5344CB8AC3E}">
        <p14:creationId xmlns:p14="http://schemas.microsoft.com/office/powerpoint/2010/main" val="2209111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3E8D1A-E4C9-C5CE-1AED-DCAAC92BB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27" y="5030829"/>
            <a:ext cx="4401746" cy="8290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0F0233-0BDC-DAE6-1A6E-69E3CB1B24D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63245" y="953552"/>
            <a:ext cx="5731510" cy="3507105"/>
          </a:xfrm>
          <a:prstGeom prst="rect">
            <a:avLst/>
          </a:prstGeom>
          <a:ln w="25400">
            <a:solidFill>
              <a:srgbClr val="00660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796AEA-C8DC-3C2C-FE6F-6B3BA96ADCDA}"/>
              </a:ext>
            </a:extLst>
          </p:cNvPr>
          <p:cNvSpPr txBox="1"/>
          <p:nvPr/>
        </p:nvSpPr>
        <p:spPr>
          <a:xfrm>
            <a:off x="285750" y="461208"/>
            <a:ext cx="62865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Award ONE mark for all correctly identified as follows:</a:t>
            </a:r>
          </a:p>
          <a:p>
            <a:endParaRPr lang="en-GB" sz="1400" dirty="0">
              <a:solidFill>
                <a:srgbClr val="0066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rgbClr val="0066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rgbClr val="0066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rgbClr val="0066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rgbClr val="0066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rgbClr val="0066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rgbClr val="0066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417AB7-0D52-7203-6278-D064C2832843}"/>
              </a:ext>
            </a:extLst>
          </p:cNvPr>
          <p:cNvSpPr txBox="1"/>
          <p:nvPr/>
        </p:nvSpPr>
        <p:spPr>
          <a:xfrm>
            <a:off x="285750" y="4645223"/>
            <a:ext cx="47163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6.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mark for both correctly identified: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59DAC4C-1CFC-8D34-A3D9-8ECB27FB0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7978" y="5859858"/>
            <a:ext cx="348204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Animals, Including Humans</a:t>
            </a:r>
            <a:endParaRPr kumimoji="0" lang="en-GB" altLang="en-US" sz="16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16662DD-3D71-E2D0-C528-D84351E49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3656" y="6398897"/>
            <a:ext cx="5144691" cy="35071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683CA67-4CD8-FB42-675B-ED0F1AFF09ED}"/>
              </a:ext>
            </a:extLst>
          </p:cNvPr>
          <p:cNvSpPr txBox="1"/>
          <p:nvPr/>
        </p:nvSpPr>
        <p:spPr>
          <a:xfrm>
            <a:off x="285750" y="6520914"/>
            <a:ext cx="160621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7. Award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marks for correct identification of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three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21306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E74E0C-DFCA-C83D-93FC-B18A078AFF05}"/>
              </a:ext>
            </a:extLst>
          </p:cNvPr>
          <p:cNvSpPr txBox="1"/>
          <p:nvPr/>
        </p:nvSpPr>
        <p:spPr>
          <a:xfrm>
            <a:off x="132347" y="91669"/>
            <a:ext cx="6593305" cy="972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(</a:t>
            </a:r>
            <a:r>
              <a:rPr lang="en-GB" sz="1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&amp; ii)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Award up to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TWO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marks for descriptions of the function of the</a:t>
            </a:r>
            <a:b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skeleton in any of the following categories: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       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NOTE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 only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scoring response can be credited from each category.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       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Movement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is needed to move;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helps you move/run/other specific movement;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has joints in it so that you can move.</a:t>
            </a:r>
            <a:b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Allow: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you can’t walk/stand up without a skeleton;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muscles are joined to it/for muscles to pull on.</a:t>
            </a:r>
            <a:b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       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Support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stand/upright/straight;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gives you shape;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prevents collapse.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Allow: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for muscles to be attached/pull on;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stops you being floppy.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       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Protection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       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Give credit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for a correct response that goes beyond the key stage 2 programme of study: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protects your organs;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ribs protect your heart;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 skull prevents damage to the brain.</a:t>
            </a:r>
            <a:b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       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Importance to blood cells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       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Give credit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for a correct response that goes beyond the key stage 2 </a:t>
            </a:r>
            <a:b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programme of study: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makes red blood (cells).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</a:t>
            </a:r>
            <a:r>
              <a:rPr lang="en-GB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give credit for an insufficient ‘support’ response that does not recognise the substance of the other parts of the body: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GB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without it, you would be (like) a puddle;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GB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stops you being 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(like) jelly;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stops you wobbling;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holds your body/organs together.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940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22D72A-A517-FF6B-DC9C-D009B73E931C}"/>
              </a:ext>
            </a:extLst>
          </p:cNvPr>
          <p:cNvSpPr txBox="1"/>
          <p:nvPr/>
        </p:nvSpPr>
        <p:spPr>
          <a:xfrm>
            <a:off x="283190" y="340092"/>
            <a:ext cx="6127843" cy="818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Award ONE mark for identifying both: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A: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contracting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B: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Relaxing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2074C1-BB99-6425-6AAD-62EC27036CFB}"/>
              </a:ext>
            </a:extLst>
          </p:cNvPr>
          <p:cNvSpPr txBox="1"/>
          <p:nvPr/>
        </p:nvSpPr>
        <p:spPr>
          <a:xfrm>
            <a:off x="283190" y="1281104"/>
            <a:ext cx="6127843" cy="1314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10. Award ONE mark for an unambiguous answer that identifies that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muscles work in pairs.</a:t>
            </a:r>
            <a:endParaRPr lang="en-GB" sz="14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Muscles act in PAIRS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Also accept in twos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accept: together or at the same time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40E09D-8D4C-40DE-20DD-262466E18B75}"/>
              </a:ext>
            </a:extLst>
          </p:cNvPr>
          <p:cNvSpPr txBox="1"/>
          <p:nvPr/>
        </p:nvSpPr>
        <p:spPr>
          <a:xfrm>
            <a:off x="283190" y="2835318"/>
            <a:ext cx="3432412" cy="699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11. Award ONE mark for C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2. Award ONE mark for A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6961D5-2C47-9777-B496-CD4B7BA48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15" y="4113702"/>
            <a:ext cx="3534268" cy="3715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74A22C-CE63-D7C9-466C-F974B1E4B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415" y="4894367"/>
            <a:ext cx="3477110" cy="3810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D85F5A-4C21-C5E7-B76E-CC5634CEA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15" y="5686959"/>
            <a:ext cx="3839111" cy="3810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0CF9D2-860C-7C68-9C21-C9E56C04B398}"/>
              </a:ext>
            </a:extLst>
          </p:cNvPr>
          <p:cNvSpPr txBox="1"/>
          <p:nvPr/>
        </p:nvSpPr>
        <p:spPr>
          <a:xfrm>
            <a:off x="286852" y="3790472"/>
            <a:ext cx="3432412" cy="323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13. Award ONE mark for: 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8425E2-DCBA-A22F-EE9A-E301479A5CA9}"/>
              </a:ext>
            </a:extLst>
          </p:cNvPr>
          <p:cNvSpPr txBox="1"/>
          <p:nvPr/>
        </p:nvSpPr>
        <p:spPr>
          <a:xfrm>
            <a:off x="283190" y="4482828"/>
            <a:ext cx="3432412" cy="323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14. Award ONE mark for: 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EFD55A-ED10-114C-AB08-4252621A73D2}"/>
              </a:ext>
            </a:extLst>
          </p:cNvPr>
          <p:cNvSpPr txBox="1"/>
          <p:nvPr/>
        </p:nvSpPr>
        <p:spPr>
          <a:xfrm>
            <a:off x="286852" y="5275420"/>
            <a:ext cx="3432412" cy="323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15. Award ONE mark for: 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2070CC-4D83-BEE2-2F07-D16CFEE7A211}"/>
              </a:ext>
            </a:extLst>
          </p:cNvPr>
          <p:cNvSpPr txBox="1"/>
          <p:nvPr/>
        </p:nvSpPr>
        <p:spPr>
          <a:xfrm>
            <a:off x="283189" y="6068012"/>
            <a:ext cx="6127843" cy="2057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16. Award ONE mark for identifying an example of a carnivore: </a:t>
            </a:r>
          </a:p>
          <a:p>
            <a:pPr>
              <a:lnSpc>
                <a:spcPct val="115000"/>
              </a:lnSpc>
            </a:pP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E.g.: lion, tiger, shark, bird of prey, polar bear, anteater, penguin, etc</a:t>
            </a:r>
          </a:p>
          <a:p>
            <a:pPr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allow an example of an omnivore e.g.</a:t>
            </a: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 dog, bear (brown bear), hedgehog, pig, fox etc</a:t>
            </a:r>
          </a:p>
          <a:p>
            <a:pPr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allow description e.g. carnivore</a:t>
            </a: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15000"/>
              </a:lnSpc>
            </a:pP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allow Cat (mentioned in the question)</a:t>
            </a:r>
          </a:p>
          <a:p>
            <a:pPr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allow non-specific ambiguous generalisations e.g. </a:t>
            </a: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bird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FC80CB-899C-2A32-181E-822C0B4350FF}"/>
              </a:ext>
            </a:extLst>
          </p:cNvPr>
          <p:cNvSpPr txBox="1"/>
          <p:nvPr/>
        </p:nvSpPr>
        <p:spPr>
          <a:xfrm>
            <a:off x="283188" y="7957866"/>
            <a:ext cx="6127843" cy="1809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GB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17. Award ONE mark for identifying an example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of a herbivore: </a:t>
            </a:r>
          </a:p>
          <a:p>
            <a:pPr>
              <a:lnSpc>
                <a:spcPct val="115000"/>
              </a:lnSpc>
            </a:pP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E.g.: rabbit, sheep, cow, Giant panda, horse, giraffe, koala, etc</a:t>
            </a:r>
          </a:p>
          <a:p>
            <a:pPr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allow an example of an omnivore e.g.</a:t>
            </a: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 dog, bear (brown bear), hedgehog, pig, fox etc</a:t>
            </a:r>
          </a:p>
          <a:p>
            <a:pPr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allow description e.g. herbivore</a:t>
            </a: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15000"/>
              </a:lnSpc>
            </a:pP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allow parrots (mentioned in the question)</a:t>
            </a:r>
          </a:p>
          <a:p>
            <a:pPr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allow non-specific ambiguous generalisations e.g. </a:t>
            </a: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bird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101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95652C-C0C2-A480-AC71-8BF1DB756A6E}"/>
              </a:ext>
            </a:extLst>
          </p:cNvPr>
          <p:cNvSpPr txBox="1"/>
          <p:nvPr/>
        </p:nvSpPr>
        <p:spPr>
          <a:xfrm>
            <a:off x="177800" y="190842"/>
            <a:ext cx="4927600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18. Award ONE mark for: </a:t>
            </a:r>
          </a:p>
          <a:p>
            <a:pPr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Eating foods from different food groups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042C4B-061A-D403-D036-3AB1BA12B285}"/>
              </a:ext>
            </a:extLst>
          </p:cNvPr>
          <p:cNvSpPr txBox="1"/>
          <p:nvPr/>
        </p:nvSpPr>
        <p:spPr>
          <a:xfrm>
            <a:off x="177800" y="885576"/>
            <a:ext cx="6515100" cy="1194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19.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Award ONE mark for </a:t>
            </a:r>
            <a:r>
              <a:rPr lang="en-GB" sz="1400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all three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correct responses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balanced diet will help my bones grow strong (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balanced diet gives me all the nutrients I need (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balanced diet means I do not need to exercise to stay healthy (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False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94A6BA-C48D-CAA5-182E-27F6F190C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22" y="2527301"/>
            <a:ext cx="5612217" cy="22729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DF0987-4A8E-0519-CA71-7A67F430AB21}"/>
              </a:ext>
            </a:extLst>
          </p:cNvPr>
          <p:cNvSpPr txBox="1"/>
          <p:nvPr/>
        </p:nvSpPr>
        <p:spPr>
          <a:xfrm>
            <a:off x="171450" y="2204071"/>
            <a:ext cx="6515100" cy="323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20.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Award ONE mark for </a:t>
            </a:r>
            <a:r>
              <a:rPr lang="en-GB" sz="1400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all three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correctly identified as follows: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F7089B9D-6783-39A8-5960-A8AAF55CF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5869" y="4752945"/>
            <a:ext cx="224292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Rocks (and soils)</a:t>
            </a:r>
            <a:endParaRPr kumimoji="0" lang="en-GB" altLang="en-US" sz="16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3B4C4C3-3ABE-4220-9016-7049C518B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586" y="5209675"/>
            <a:ext cx="4422414" cy="313124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1C7FBF4-0F3B-A741-5228-F5D52E96198B}"/>
              </a:ext>
            </a:extLst>
          </p:cNvPr>
          <p:cNvSpPr txBox="1"/>
          <p:nvPr/>
        </p:nvSpPr>
        <p:spPr>
          <a:xfrm>
            <a:off x="353833" y="5316733"/>
            <a:ext cx="3427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21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TWO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marks for correctly identifying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 five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rocks:</a:t>
            </a:r>
            <a:endParaRPr lang="en-GB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202C5-F0F1-8B9B-D604-5FB291721B8B}"/>
              </a:ext>
            </a:extLst>
          </p:cNvPr>
          <p:cNvSpPr txBox="1"/>
          <p:nvPr/>
        </p:nvSpPr>
        <p:spPr>
          <a:xfrm>
            <a:off x="409492" y="5896573"/>
            <a:ext cx="2174682" cy="187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i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 you are unable to award two marks,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any three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four</a:t>
            </a:r>
            <a:b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rocks correctly identified.</a:t>
            </a:r>
            <a:br>
              <a:rPr lang="en-US" sz="18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86D6F8-4968-BC48-29A7-62455268D3A4}"/>
              </a:ext>
            </a:extLst>
          </p:cNvPr>
          <p:cNvSpPr txBox="1"/>
          <p:nvPr/>
        </p:nvSpPr>
        <p:spPr>
          <a:xfrm>
            <a:off x="351845" y="7914358"/>
            <a:ext cx="3429000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22.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>
              <a:lnSpc>
                <a:spcPct val="115000"/>
              </a:lnSpc>
            </a:pP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talc</a:t>
            </a:r>
            <a:endParaRPr lang="en-GB" sz="14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766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575491-0E86-00B7-E04E-DB3B88B26F2C}"/>
              </a:ext>
            </a:extLst>
          </p:cNvPr>
          <p:cNvSpPr txBox="1"/>
          <p:nvPr/>
        </p:nvSpPr>
        <p:spPr>
          <a:xfrm>
            <a:off x="258679" y="106908"/>
            <a:ext cx="645494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23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 a response indicating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that granite was the only rock not to be scratched by the objects:</a:t>
            </a:r>
            <a:endParaRPr lang="en-GB" sz="14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none of the objects were able to scratch granite, but some could scratch the other rocks;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all the other rocks were scratched by at least one object;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fewer objects/tools could scratch granite than the others.</a:t>
            </a:r>
          </a:p>
          <a:p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Allow: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an absolute response that does not describe whether the other rocks were</a:t>
            </a:r>
            <a:b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scratched: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no object could scratch granite;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could not be scratched.</a:t>
            </a:r>
          </a:p>
          <a:p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give credit for an insufficient response that does not interpret the table: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it only has crosses, where the other rocks have at least one tick.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A9884C-A752-E096-4DBF-7AD5AF5BC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10" y="4074362"/>
            <a:ext cx="5623780" cy="6331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D42142-424C-2539-5B3E-E9A4683B2F9E}"/>
              </a:ext>
            </a:extLst>
          </p:cNvPr>
          <p:cNvSpPr txBox="1"/>
          <p:nvPr/>
        </p:nvSpPr>
        <p:spPr>
          <a:xfrm>
            <a:off x="243638" y="3726397"/>
            <a:ext cx="63707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24.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 all the rocks written in the correct place:</a:t>
            </a:r>
            <a:endParaRPr lang="en-GB" sz="1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15852F-1B21-E4DF-DDC4-8D738BBBE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696" y="5050431"/>
            <a:ext cx="4858604" cy="12414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17D225-1B8C-3ABB-E5FE-584FCC3F106B}"/>
              </a:ext>
            </a:extLst>
          </p:cNvPr>
          <p:cNvSpPr txBox="1"/>
          <p:nvPr/>
        </p:nvSpPr>
        <p:spPr>
          <a:xfrm>
            <a:off x="258679" y="4779290"/>
            <a:ext cx="3636051" cy="323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25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FAA981-8F16-FADD-7FC0-08213ECDB289}"/>
              </a:ext>
            </a:extLst>
          </p:cNvPr>
          <p:cNvSpPr txBox="1"/>
          <p:nvPr/>
        </p:nvSpPr>
        <p:spPr>
          <a:xfrm>
            <a:off x="258679" y="6339459"/>
            <a:ext cx="625215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26.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 correctly identifying one rock which cannot be</a:t>
            </a:r>
            <a:b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scratched with a knife: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granite.</a:t>
            </a:r>
            <a:endParaRPr lang="en-GB" sz="14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BA4BEF5-CED1-6182-8C15-39D4E0C69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600" y="7655987"/>
            <a:ext cx="4810796" cy="152421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37C6837-7131-6700-43B9-8D63666DBB32}"/>
              </a:ext>
            </a:extLst>
          </p:cNvPr>
          <p:cNvSpPr txBox="1"/>
          <p:nvPr/>
        </p:nvSpPr>
        <p:spPr>
          <a:xfrm>
            <a:off x="289474" y="7119488"/>
            <a:ext cx="5951416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62992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27.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 correctly identifying all four rocks according to permeability: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805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567909-463B-9258-E36C-2E2B4599444D}"/>
              </a:ext>
            </a:extLst>
          </p:cNvPr>
          <p:cNvSpPr txBox="1"/>
          <p:nvPr/>
        </p:nvSpPr>
        <p:spPr>
          <a:xfrm>
            <a:off x="203200" y="177181"/>
            <a:ext cx="64643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28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 for correctly identifying how the rocks in group A</a:t>
            </a:r>
            <a:b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are different from the rocks in group B: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they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cannot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be split into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flat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pieces.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Allow: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80340"/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slate can be split into flat pieces.</a:t>
            </a:r>
          </a:p>
          <a:p>
            <a:pPr indent="-180340"/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give credit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they are all rocks [given];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 by looking at the table.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1CFC2C-853B-0FA8-B663-5DEE914336D5}"/>
              </a:ext>
            </a:extLst>
          </p:cNvPr>
          <p:cNvSpPr txBox="1"/>
          <p:nvPr/>
        </p:nvSpPr>
        <p:spPr>
          <a:xfrm>
            <a:off x="203200" y="2398157"/>
            <a:ext cx="3429000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29.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for: D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CA76B9-489C-E36C-F069-C42F1CC56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550" y="2248873"/>
            <a:ext cx="3809348" cy="6235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B093B1-00FB-A20B-E08C-F099D08BFA5B}"/>
              </a:ext>
            </a:extLst>
          </p:cNvPr>
          <p:cNvSpPr txBox="1"/>
          <p:nvPr/>
        </p:nvSpPr>
        <p:spPr>
          <a:xfrm>
            <a:off x="203200" y="3062118"/>
            <a:ext cx="6464300" cy="3926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30.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</a:t>
            </a: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identifying any constant in the investigation e.g.: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Same amount of soil in each test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Same amount of water poured onto the soil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Same size funnel (</a:t>
            </a:r>
            <a:r>
              <a:rPr lang="en-US" sz="1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upturned bottle) 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Same time allowed for each </a:t>
            </a:r>
            <a:r>
              <a:rPr lang="en-US" sz="14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water sample to pass through each soil sample</a:t>
            </a:r>
          </a:p>
          <a:p>
            <a:pPr indent="-285750">
              <a:buFont typeface="Arial" panose="020B0604020202020204" pitchFamily="34" charset="0"/>
              <a:buChar char="•"/>
            </a:pPr>
            <a:endParaRPr lang="en-US" sz="14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allow non-specific responses, </a:t>
            </a: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variables or incorrect scientific answers e.g.: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amount of water 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time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Different soil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Soil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Bottle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Room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Same stopwatch</a:t>
            </a:r>
            <a:endParaRPr lang="en-US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1D39D1-DA31-22A3-D236-83A1C914D962}"/>
              </a:ext>
            </a:extLst>
          </p:cNvPr>
          <p:cNvSpPr txBox="1"/>
          <p:nvPr/>
        </p:nvSpPr>
        <p:spPr>
          <a:xfrm>
            <a:off x="203200" y="6619310"/>
            <a:ext cx="3429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31.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for: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55F311E-4C20-713F-9771-08320B371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229" y="6927087"/>
            <a:ext cx="2800741" cy="16099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EDAE8E6-0167-9B5A-AAFF-FAFDE34074E5}"/>
              </a:ext>
            </a:extLst>
          </p:cNvPr>
          <p:cNvSpPr txBox="1"/>
          <p:nvPr/>
        </p:nvSpPr>
        <p:spPr>
          <a:xfrm>
            <a:off x="203200" y="8713109"/>
            <a:ext cx="6251119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 a bar (or bar line) drawn for </a:t>
            </a:r>
            <a: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small stones</a:t>
            </a:r>
            <a:br>
              <a:rPr lang="en-US" sz="1400" i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which is more than 250cm</a:t>
            </a:r>
            <a:r>
              <a:rPr lang="en-US" sz="1400" baseline="30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and less than or equal to 300cm</a:t>
            </a:r>
            <a:r>
              <a:rPr lang="en-US" sz="1400" baseline="30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785CD3-BB80-E177-8CE2-30FDFFD35A38}"/>
              </a:ext>
            </a:extLst>
          </p:cNvPr>
          <p:cNvSpPr txBox="1"/>
          <p:nvPr/>
        </p:nvSpPr>
        <p:spPr>
          <a:xfrm>
            <a:off x="203200" y="9421042"/>
            <a:ext cx="4953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33.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for: To check their results.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623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31644A-C23F-A383-6699-60A115395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275371"/>
            <a:ext cx="3463768" cy="28869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51710D-85BF-F9AA-ACD4-3493EA55FB26}"/>
              </a:ext>
            </a:extLst>
          </p:cNvPr>
          <p:cNvSpPr txBox="1"/>
          <p:nvPr/>
        </p:nvSpPr>
        <p:spPr>
          <a:xfrm>
            <a:off x="241300" y="275371"/>
            <a:ext cx="2540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34. Award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 all correctly identified as follows: 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0C53D0-64C2-29DA-6139-CF1BDE4D5C25}"/>
              </a:ext>
            </a:extLst>
          </p:cNvPr>
          <p:cNvSpPr txBox="1"/>
          <p:nvPr/>
        </p:nvSpPr>
        <p:spPr>
          <a:xfrm>
            <a:off x="241300" y="3270244"/>
            <a:ext cx="623236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35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Award ONE mark for identifying t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hat humus is </a:t>
            </a:r>
            <a:r>
              <a:rPr lang="en-GB" sz="1400" b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organic component of soil, formed by the decomposition of leaves and other plant material by soil microorganisms.</a:t>
            </a:r>
            <a:endParaRPr lang="en-GB" sz="14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Allow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dead/ decaying plants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Allow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dead plants and/ or animals</a:t>
            </a:r>
          </a:p>
          <a:p>
            <a:endParaRPr lang="en-GB" sz="1400" dirty="0">
              <a:solidFill>
                <a:srgbClr val="222222"/>
              </a:solidFill>
              <a:highlight>
                <a:srgbClr val="FFFFFF"/>
              </a:highlight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400" b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not </a:t>
            </a:r>
            <a:r>
              <a:rPr lang="en-GB" sz="14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allow references to other non contextualised items referred to as humus e.g.</a:t>
            </a:r>
            <a:endParaRPr lang="en-GB" sz="1400" dirty="0">
              <a:solidFill>
                <a:srgbClr val="222222"/>
              </a:solidFill>
              <a:highlight>
                <a:srgbClr val="FFFFFF"/>
              </a:highlight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chick-pea dip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1AF52C-A7EA-C7B0-72F2-2815E8AA8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410" y="5804356"/>
            <a:ext cx="4498258" cy="25109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B5D6810-C5A0-7212-AFA6-738E12F01D75}"/>
              </a:ext>
            </a:extLst>
          </p:cNvPr>
          <p:cNvSpPr txBox="1"/>
          <p:nvPr/>
        </p:nvSpPr>
        <p:spPr>
          <a:xfrm>
            <a:off x="241300" y="5840401"/>
            <a:ext cx="16096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36. Award ONE mark for correctly identifying: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845323-9C63-DCAF-1F26-516F99C75A18}"/>
              </a:ext>
            </a:extLst>
          </p:cNvPr>
          <p:cNvSpPr txBox="1"/>
          <p:nvPr/>
        </p:nvSpPr>
        <p:spPr>
          <a:xfrm>
            <a:off x="257175" y="8387150"/>
            <a:ext cx="596884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37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 Award ONE mark for all 3 correctly identified:</a:t>
            </a:r>
          </a:p>
          <a:p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how long ago the animal lived 			TRUE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size the animal was.			TRUE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</a:t>
            </a:r>
            <a:r>
              <a:rPr lang="en-US" sz="1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colour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animal’s eyes were.	 	FALSE	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08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8AB233C-FAB8-3441-9ED6-98491D96A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8088" y="77008"/>
            <a:ext cx="80182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Light</a:t>
            </a:r>
            <a:endParaRPr kumimoji="0" lang="en-GB" altLang="en-US" sz="16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04C28F-F8A8-130D-E6AE-6ACE4E075A6C}"/>
              </a:ext>
            </a:extLst>
          </p:cNvPr>
          <p:cNvSpPr txBox="1"/>
          <p:nvPr/>
        </p:nvSpPr>
        <p:spPr>
          <a:xfrm>
            <a:off x="248151" y="477118"/>
            <a:ext cx="3429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38: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mark for: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003B3D-40A3-3B83-5F2B-68482AD6A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090" y="461866"/>
            <a:ext cx="3939643" cy="10719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930232-2698-38BE-1C43-CA29CDA02F9E}"/>
              </a:ext>
            </a:extLst>
          </p:cNvPr>
          <p:cNvSpPr txBox="1"/>
          <p:nvPr/>
        </p:nvSpPr>
        <p:spPr>
          <a:xfrm>
            <a:off x="248151" y="1670766"/>
            <a:ext cx="6219324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789295" algn="r"/>
              </a:tabLs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39.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 an awareness that light </a:t>
            </a:r>
            <a:r>
              <a:rPr lang="en-GB" sz="1400" b="1" u="sng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reflects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off the moon’s surface:	</a:t>
            </a:r>
          </a:p>
          <a:p>
            <a:pPr indent="-180340"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the moon reflects the light from the sun;</a:t>
            </a:r>
          </a:p>
          <a:p>
            <a:pPr indent="-180340"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light bounces on/off the moon</a:t>
            </a:r>
          </a:p>
          <a:p>
            <a:pPr indent="-180340"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the moon (it) acts like a mirror.</a:t>
            </a:r>
          </a:p>
          <a:p>
            <a:pPr>
              <a:tabLst>
                <a:tab pos="5789295" algn="r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Allow:</a:t>
            </a:r>
            <a:endParaRPr lang="en-GB" sz="1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indent="-180340"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light reflects on/off the moon</a:t>
            </a:r>
          </a:p>
          <a:p>
            <a:pPr indent="-180340"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it reflects/is a reflection;</a:t>
            </a:r>
          </a:p>
          <a:p>
            <a:pPr indent="-180340"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the light is scattering off the moon</a:t>
            </a:r>
          </a:p>
          <a:p>
            <a:pPr indent="-180340">
              <a:tabLst>
                <a:tab pos="900430" algn="l"/>
                <a:tab pos="5789295" algn="r"/>
              </a:tabLst>
            </a:pPr>
            <a:endParaRPr lang="en-GB" sz="1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1710055" algn="l"/>
                <a:tab pos="1710055" algn="l"/>
                <a:tab pos="5069205" algn="r"/>
              </a:tabLst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 credit for an insufficient response:</a:t>
            </a:r>
          </a:p>
          <a:p>
            <a:pPr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because the moon is shiny;</a:t>
            </a:r>
          </a:p>
          <a:p>
            <a:pPr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because the light is shining on it</a:t>
            </a:r>
            <a:b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[restatement of the stem – no acknowledgement of reflection];</a:t>
            </a:r>
          </a:p>
          <a:p>
            <a:pPr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the light reflects on to the moon </a:t>
            </a:r>
            <a:b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[implies light is reflected from another surface on to the moon but not off it again].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6E9895-0B6D-7285-0C07-4595EFCE28F1}"/>
              </a:ext>
            </a:extLst>
          </p:cNvPr>
          <p:cNvSpPr txBox="1"/>
          <p:nvPr/>
        </p:nvSpPr>
        <p:spPr>
          <a:xfrm>
            <a:off x="248151" y="5492761"/>
            <a:ext cx="6219324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40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Award 1 mark for: It could damage your eyes. Also accept it is dangerous / it can hurt your eyes.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60601C-87EE-9F0B-253F-8EB7AC59F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992" y="6130872"/>
            <a:ext cx="4050857" cy="14615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3F296AA-F599-1337-1A22-5EBE46255288}"/>
              </a:ext>
            </a:extLst>
          </p:cNvPr>
          <p:cNvSpPr txBox="1"/>
          <p:nvPr/>
        </p:nvSpPr>
        <p:spPr>
          <a:xfrm>
            <a:off x="248151" y="6178642"/>
            <a:ext cx="3429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41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mark for:</a:t>
            </a:r>
          </a:p>
          <a:p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(no other boxes ticked)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3BC839-B7EF-2056-55DA-385ECA119FDF}"/>
              </a:ext>
            </a:extLst>
          </p:cNvPr>
          <p:cNvSpPr txBox="1"/>
          <p:nvPr/>
        </p:nvSpPr>
        <p:spPr>
          <a:xfrm>
            <a:off x="248151" y="7683556"/>
            <a:ext cx="6219324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789295" algn="r"/>
              </a:tabLst>
            </a:pPr>
            <a:r>
              <a:rPr lang="en-GB" sz="1400" dirty="0">
                <a:latin typeface="Comic Sans MS" panose="030F0702030302020204" pitchFamily="66" charset="0"/>
                <a:ea typeface="Times New Roman" panose="02020603050405020304" pitchFamily="18" charset="0"/>
              </a:rPr>
              <a:t>42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 an indication that the shadow became shorter:</a:t>
            </a:r>
          </a:p>
          <a:p>
            <a:pPr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the shadow kept getting shorter;</a:t>
            </a:r>
          </a:p>
          <a:p>
            <a:pPr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it got shorter.</a:t>
            </a:r>
          </a:p>
          <a:p>
            <a:pPr>
              <a:tabLst>
                <a:tab pos="900430" algn="l"/>
                <a:tab pos="5789295" algn="r"/>
              </a:tabLst>
            </a:pPr>
            <a:endParaRPr lang="en-GB" sz="10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900430" algn="l"/>
                <a:tab pos="5789295" algn="r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Allow:</a:t>
            </a:r>
            <a:endParaRPr lang="en-GB" sz="1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it was less long at lunchtime;</a:t>
            </a:r>
          </a:p>
          <a:p>
            <a:pPr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it was longer at first.</a:t>
            </a:r>
          </a:p>
        </p:txBody>
      </p:sp>
    </p:spTree>
    <p:extLst>
      <p:ext uri="{BB962C8B-B14F-4D97-AF65-F5344CB8AC3E}">
        <p14:creationId xmlns:p14="http://schemas.microsoft.com/office/powerpoint/2010/main" val="2579850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90F0B4-F7FA-C431-42E4-2079D1829AE8}"/>
              </a:ext>
            </a:extLst>
          </p:cNvPr>
          <p:cNvSpPr txBox="1"/>
          <p:nvPr/>
        </p:nvSpPr>
        <p:spPr>
          <a:xfrm>
            <a:off x="336076" y="166513"/>
            <a:ext cx="233888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43.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mark for a graph with a minimum point of no lower than 95cm, occurring between noon and 1pm. Following the minimum point, the graph should go upwards to a maximum point of no more than 160cm and</a:t>
            </a:r>
            <a:b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no less than 105cm.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46934E-B529-E5C9-B1A9-F9D4297CF6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783" y="166513"/>
            <a:ext cx="3814141" cy="246941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20DDB8-80E4-279A-3857-9435D5FD3239}"/>
              </a:ext>
            </a:extLst>
          </p:cNvPr>
          <p:cNvSpPr txBox="1"/>
          <p:nvPr/>
        </p:nvSpPr>
        <p:spPr>
          <a:xfrm>
            <a:off x="336076" y="2511525"/>
            <a:ext cx="34324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tabLst>
                <a:tab pos="1710055" algn="l"/>
                <a:tab pos="1710055" algn="l"/>
                <a:tab pos="5069205" algn="r"/>
              </a:tabLst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 credit for an insufficient response where the line remains level or gets lower at any time after 1pm.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2D867D-17D4-BD29-1259-561A66A1F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7783" y="3348431"/>
            <a:ext cx="3843310" cy="9274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8EB8A1-A0A1-C5BD-C918-F41835D21E4A}"/>
              </a:ext>
            </a:extLst>
          </p:cNvPr>
          <p:cNvSpPr txBox="1"/>
          <p:nvPr/>
        </p:nvSpPr>
        <p:spPr>
          <a:xfrm>
            <a:off x="315033" y="3434724"/>
            <a:ext cx="3429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44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mark for: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DD9994-ADE9-D106-D4D3-9AF46B4D23AD}"/>
              </a:ext>
            </a:extLst>
          </p:cNvPr>
          <p:cNvSpPr txBox="1"/>
          <p:nvPr/>
        </p:nvSpPr>
        <p:spPr>
          <a:xfrm>
            <a:off x="315033" y="4379061"/>
            <a:ext cx="265611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45.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TWO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marks for correct classification of all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five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tabLst>
                <a:tab pos="5789295" algn="r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or</a:t>
            </a:r>
            <a:endParaRPr lang="en-GB" sz="1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If you are unable to award two marks,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	</a:t>
            </a:r>
            <a:b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for any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three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or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four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correctly classified.</a:t>
            </a:r>
          </a:p>
          <a:p>
            <a:endParaRPr lang="en-GB" sz="1400" dirty="0">
              <a:latin typeface="Comic Sans MS" panose="030F0702030302020204" pitchFamily="66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D8185A7-5614-C51C-9B4D-F47BD0CA3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1657" y="4329228"/>
            <a:ext cx="3799436" cy="20313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FD17C74-AC32-6C2C-072F-3497C56C790B}"/>
              </a:ext>
            </a:extLst>
          </p:cNvPr>
          <p:cNvSpPr txBox="1"/>
          <p:nvPr/>
        </p:nvSpPr>
        <p:spPr>
          <a:xfrm>
            <a:off x="292951" y="6410386"/>
            <a:ext cx="6272098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46.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mark for acknowledgement that humans need light in order to see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No, as there is no light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Jenny needs light to see</a:t>
            </a:r>
          </a:p>
          <a:p>
            <a:endParaRPr lang="en-GB" sz="14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Do not allow poorly or un-explained answers or incorrect science </a:t>
            </a:r>
            <a:r>
              <a:rPr lang="en-GB" sz="14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eg</a:t>
            </a: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No (with no explanation)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Yes (incorrect science)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It will be dark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She will find it hard to see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She can see a bit</a:t>
            </a:r>
          </a:p>
          <a:p>
            <a:endParaRPr lang="en-GB" sz="14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Do not allow answers which change the context of the question, despite scientific accuracy e.g.: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If the door is made of glass and the sun is shining through it than yes.</a:t>
            </a:r>
          </a:p>
          <a:p>
            <a:endParaRPr lang="en-GB" sz="14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n-GB" sz="1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312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D9F812B-E88D-F5AE-49BD-D1D954374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2735" y="121165"/>
            <a:ext cx="26741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Forces and Magnets</a:t>
            </a:r>
            <a:endParaRPr kumimoji="0" lang="en-GB" altLang="en-US" sz="16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39080A-39EE-9A4F-F1BB-02E40998A946}"/>
              </a:ext>
            </a:extLst>
          </p:cNvPr>
          <p:cNvSpPr txBox="1"/>
          <p:nvPr/>
        </p:nvSpPr>
        <p:spPr>
          <a:xfrm>
            <a:off x="228600" y="631736"/>
            <a:ext cx="34925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47. Award </a:t>
            </a:r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ONE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mark for an arrow pointing upwards that is less than 45° either side of the vertical.</a:t>
            </a:r>
          </a:p>
          <a:p>
            <a:endParaRPr lang="en-GB" sz="14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HelveticaNeueLT Std Lt"/>
            </a:endParaRPr>
          </a:p>
          <a:p>
            <a:r>
              <a:rPr lang="en-GB" sz="1400" b="1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Do not </a:t>
            </a: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give credit for a response that includes </a:t>
            </a:r>
            <a:r>
              <a:rPr lang="en-GB" sz="1400" i="1" u="sng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incorrect science </a:t>
            </a: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showing an arrow pointing downwards.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b="1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Do not </a:t>
            </a: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give credit for an insufficient response where a line, rather than an arrow, is drawn.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F711B7-35A1-6E35-ADCE-CAAE5B8E3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00" y="631736"/>
            <a:ext cx="3181350" cy="22764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91039B-6993-D091-D733-2C3CB723D481}"/>
              </a:ext>
            </a:extLst>
          </p:cNvPr>
          <p:cNvSpPr txBox="1"/>
          <p:nvPr/>
        </p:nvSpPr>
        <p:spPr>
          <a:xfrm>
            <a:off x="228600" y="3047980"/>
            <a:ext cx="6267840" cy="3416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48.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Award </a:t>
            </a:r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ONE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mark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Gravity</a:t>
            </a:r>
          </a:p>
          <a:p>
            <a:pPr lvl="0"/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Weight</a:t>
            </a:r>
          </a:p>
          <a:p>
            <a:pPr lvl="0"/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ONE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mark may be awarded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the pull of the Earth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gravitational attraction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b="1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Do not </a:t>
            </a: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give credit for an insufficient response that does not recognise the force is due to the Earth, for example: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a pulling force towards the Earth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downwards pull</a:t>
            </a:r>
          </a:p>
          <a:p>
            <a:pPr>
              <a:lnSpc>
                <a:spcPct val="115000"/>
              </a:lnSpc>
            </a:pPr>
            <a:r>
              <a:rPr lang="en-GB" sz="1400" b="1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Do not </a:t>
            </a: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give credit for an insufficient response that may refer to the magnet’s force, for example: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attraction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94763D-9DC6-F95D-AE81-23FD48EE773B}"/>
              </a:ext>
            </a:extLst>
          </p:cNvPr>
          <p:cNvSpPr txBox="1"/>
          <p:nvPr/>
        </p:nvSpPr>
        <p:spPr>
          <a:xfrm>
            <a:off x="228600" y="6596898"/>
            <a:ext cx="64897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49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Award </a:t>
            </a:r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ONE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mark for an indication </a:t>
            </a:r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that the strongest magnet will hold the largest number of paperclips, for example:</a:t>
            </a:r>
            <a:endParaRPr lang="en-GB" sz="14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it has more paperclips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the best magnet holds the most paperclips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ONE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mark may be awarded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the magnet/it holds the most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b="1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Do not </a:t>
            </a: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give credit for an insufficient response in which no comparison is given: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by the amount of paperclips it holds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magnet C holds 6 clips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b="1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Do not </a:t>
            </a: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give credit for an insufficient response referring to the results on the graph: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it is the biggest bar on the graph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943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E2E9C4-9F05-05F3-9D2C-51532A3C499E}"/>
              </a:ext>
            </a:extLst>
          </p:cNvPr>
          <p:cNvSpPr txBox="1"/>
          <p:nvPr/>
        </p:nvSpPr>
        <p:spPr>
          <a:xfrm>
            <a:off x="228600" y="176171"/>
            <a:ext cx="6400800" cy="102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50. Award </a:t>
            </a:r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ONE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mark for correctly labelling the axis to indicate the number of paperclips.</a:t>
            </a:r>
            <a:endParaRPr lang="en-GB" sz="1400" dirty="0">
              <a:effectLst/>
              <a:latin typeface="HelveticaNeueLT Std 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ONE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mark may be awarded for: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paperclips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F421A8-2C93-BF96-B686-1105C8C5C9CE}"/>
              </a:ext>
            </a:extLst>
          </p:cNvPr>
          <p:cNvSpPr txBox="1"/>
          <p:nvPr/>
        </p:nvSpPr>
        <p:spPr>
          <a:xfrm>
            <a:off x="228600" y="1205492"/>
            <a:ext cx="64008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51.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Award </a:t>
            </a:r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ONE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mark for an indication that the magnets are </a:t>
            </a:r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repelling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 each other </a:t>
            </a:r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or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that like poles are together, for example: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they repel each other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they are repelling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the same poles are facing each other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two North/N poles/ends are facing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two South/S poles/ends are facing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ONE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mark may be awarded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the same ends are facing each other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b="1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Do not </a:t>
            </a: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give credit for a response that includes </a:t>
            </a:r>
            <a:r>
              <a:rPr lang="en-GB" sz="1400" i="1" u="sng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incorrect science </a:t>
            </a: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that uses incorrect terminology: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negative and positive are facing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b="1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Do not </a:t>
            </a: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give credit for an insufficient response that implies each magnet is the same pole: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they are both North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they are the same poles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b="1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Do not </a:t>
            </a: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give credit for an insufficient response: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the poles are the same [does not imply the facing poles]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the same sides are facing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A75021-3CA5-9DC7-3937-D9EF730B3D8F}"/>
              </a:ext>
            </a:extLst>
          </p:cNvPr>
          <p:cNvSpPr txBox="1"/>
          <p:nvPr/>
        </p:nvSpPr>
        <p:spPr>
          <a:xfrm>
            <a:off x="228600" y="5746397"/>
            <a:ext cx="307133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52. Award </a:t>
            </a:r>
            <a:r>
              <a:rPr lang="en-GB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ONE 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mark for all identified correctly: </a:t>
            </a:r>
          </a:p>
          <a:p>
            <a:r>
              <a:rPr lang="en-GB" sz="1400" b="1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Do not </a:t>
            </a: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give credit if more than one box has been ticked in a row.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b="1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"/>
              </a:rPr>
              <a:t>Do not </a:t>
            </a:r>
            <a:r>
              <a:rPr lang="en-GB" sz="1400" i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HelveticaNeueLT Std Lt"/>
              </a:rPr>
              <a:t>give credit if no ticks are given in a row.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D5A32A-2828-9709-1A70-33FAB2F82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717" y="5379169"/>
            <a:ext cx="3329464" cy="30282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1FCBEF-6A62-BB6D-1DB9-4172725B5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415" y="8547100"/>
            <a:ext cx="4333543" cy="11329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5D11441-E5BE-A398-C0C7-1269D6DFE76A}"/>
              </a:ext>
            </a:extLst>
          </p:cNvPr>
          <p:cNvSpPr txBox="1"/>
          <p:nvPr/>
        </p:nvSpPr>
        <p:spPr>
          <a:xfrm>
            <a:off x="381759" y="8509758"/>
            <a:ext cx="177458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53. Award</a:t>
            </a:r>
            <a:r>
              <a:rPr lang="en-US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ONE </a:t>
            </a:r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mark for: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 are not made of a magnetic metal 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461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1CE09F-8F52-4A43-BF4B-ABA645DAE533}"/>
              </a:ext>
            </a:extLst>
          </p:cNvPr>
          <p:cNvSpPr txBox="1"/>
          <p:nvPr/>
        </p:nvSpPr>
        <p:spPr>
          <a:xfrm>
            <a:off x="242247" y="326964"/>
            <a:ext cx="624043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54. Award </a:t>
            </a:r>
            <a:r>
              <a:rPr lang="en-US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TWO</a:t>
            </a:r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marks for correctly attributing properties of all FOUR of the materials. </a:t>
            </a:r>
          </a:p>
          <a:p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If Two marks cannot be awarded award ONE mark for identifying the </a:t>
            </a:r>
            <a:r>
              <a:rPr lang="en-US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TWO </a:t>
            </a:r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metal objects: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•        steel and copper both correct.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428303-56E2-5384-A612-CDB8C9875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89" y="1549507"/>
            <a:ext cx="4505954" cy="30770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643FB4-12D1-36D1-9B6B-1A50B5FC2DAC}"/>
              </a:ext>
            </a:extLst>
          </p:cNvPr>
          <p:cNvSpPr txBox="1"/>
          <p:nvPr/>
        </p:nvSpPr>
        <p:spPr>
          <a:xfrm>
            <a:off x="337782" y="4799111"/>
            <a:ext cx="34324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55. Award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ONE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mark for: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576AE3-CF9B-4318-2061-34C5E55931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257" y="4735683"/>
            <a:ext cx="3325884" cy="43463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FD9F346-88F2-241F-21F4-865B3AE36D99}"/>
              </a:ext>
            </a:extLst>
          </p:cNvPr>
          <p:cNvSpPr txBox="1"/>
          <p:nvPr/>
        </p:nvSpPr>
        <p:spPr>
          <a:xfrm>
            <a:off x="337782" y="5279487"/>
            <a:ext cx="34324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tabLst>
                <a:tab pos="1710055" algn="l"/>
                <a:tab pos="1710055" algn="l"/>
                <a:tab pos="5069205" algn="r"/>
              </a:tabLst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 credit for a response that orders the force, not the surface: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14FE2D-3B27-DDD3-D57D-A761BD4CE1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194" y="5422751"/>
            <a:ext cx="1842081" cy="236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99967F-4BCD-E28F-3F67-53BF23C7EB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2346" y="5975306"/>
            <a:ext cx="2930854" cy="205228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AE70E39-99A4-B443-2E4E-E300DCFB1744}"/>
              </a:ext>
            </a:extLst>
          </p:cNvPr>
          <p:cNvSpPr txBox="1"/>
          <p:nvPr/>
        </p:nvSpPr>
        <p:spPr>
          <a:xfrm>
            <a:off x="337782" y="6077713"/>
            <a:ext cx="34324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56. Award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ONE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mark for: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101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D67B85-F832-6866-13FE-C82853D8E5C1}"/>
              </a:ext>
            </a:extLst>
          </p:cNvPr>
          <p:cNvSpPr txBox="1"/>
          <p:nvPr/>
        </p:nvSpPr>
        <p:spPr>
          <a:xfrm>
            <a:off x="292046" y="311533"/>
            <a:ext cx="618277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57. Award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for:	</a:t>
            </a:r>
          </a:p>
          <a:p>
            <a:pPr indent="-180340"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friction.</a:t>
            </a:r>
          </a:p>
          <a:p>
            <a:pPr indent="-180340">
              <a:tabLst>
                <a:tab pos="900430" algn="l"/>
                <a:tab pos="5789295" algn="r"/>
              </a:tabLst>
            </a:pPr>
            <a:endParaRPr lang="en-GB" sz="1400" b="1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1710055" algn="l"/>
                <a:tab pos="1710055" algn="l"/>
                <a:tab pos="5069205" algn="r"/>
              </a:tabLst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 credit for a response that includes incorrect science: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air resistance [applies once an object is moving; force B makes it hard to </a:t>
            </a: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start 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 brick moving];</a:t>
            </a:r>
            <a:endParaRPr lang="en-GB" sz="1400" i="1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drag [synonym for air resistance].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59F80E-B9FD-1553-6C64-C85FC7B4F6F4}"/>
              </a:ext>
            </a:extLst>
          </p:cNvPr>
          <p:cNvSpPr txBox="1"/>
          <p:nvPr/>
        </p:nvSpPr>
        <p:spPr>
          <a:xfrm>
            <a:off x="292045" y="2081782"/>
            <a:ext cx="618276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58.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for:	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260475" algn="l"/>
                <a:tab pos="5789295" algn="r"/>
              </a:tabLst>
            </a:pPr>
            <a:r>
              <a:rPr lang="en-GB" sz="1400" dirty="0" err="1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forcemeter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260475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Newton meter.</a:t>
            </a:r>
          </a:p>
          <a:p>
            <a:pPr>
              <a:tabLst>
                <a:tab pos="5789295" algn="r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Allow:</a:t>
            </a:r>
            <a:endParaRPr lang="en-GB" sz="1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260475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spring balance.</a:t>
            </a:r>
          </a:p>
          <a:p>
            <a:pPr>
              <a:tabLst>
                <a:tab pos="1260475" algn="l"/>
                <a:tab pos="5789295" algn="r"/>
              </a:tabLst>
            </a:pPr>
            <a:endParaRPr lang="en-GB" sz="1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1710055" algn="l"/>
                <a:tab pos="1710055" algn="l"/>
                <a:tab pos="5069205" algn="r"/>
              </a:tabLst>
            </a:pPr>
            <a:r>
              <a:rPr lang="en-GB" sz="1400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</a:t>
            </a: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give credit for: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710055" algn="l"/>
                <a:tab pos="1710055" algn="l"/>
                <a:tab pos="2700655" algn="l"/>
                <a:tab pos="5069205" algn="r"/>
              </a:tabLst>
            </a:pPr>
            <a:r>
              <a:rPr lang="en-GB" sz="1400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Newton measurer.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DB433A-8A6A-2A52-4A36-D2750617A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609" y="4119231"/>
            <a:ext cx="4194291" cy="13597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0C1B41-C6ED-3DDF-8E1B-2B7FA6DB93DA}"/>
              </a:ext>
            </a:extLst>
          </p:cNvPr>
          <p:cNvSpPr txBox="1"/>
          <p:nvPr/>
        </p:nvSpPr>
        <p:spPr>
          <a:xfrm>
            <a:off x="292046" y="4119231"/>
            <a:ext cx="25468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59.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AA793B-60ED-9679-569B-CF0117007864}"/>
              </a:ext>
            </a:extLst>
          </p:cNvPr>
          <p:cNvSpPr txBox="1"/>
          <p:nvPr/>
        </p:nvSpPr>
        <p:spPr>
          <a:xfrm>
            <a:off x="292045" y="5627870"/>
            <a:ext cx="3429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789295" algn="r"/>
              </a:tabLst>
            </a:pPr>
            <a:r>
              <a:rPr lang="en-GB" sz="1400" dirty="0">
                <a:latin typeface="Comic Sans MS" panose="030F0702030302020204" pitchFamily="66" charset="0"/>
                <a:ea typeface="Times New Roman" panose="02020603050405020304" pitchFamily="18" charset="0"/>
              </a:rPr>
              <a:t>60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Award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for:	</a:t>
            </a:r>
          </a:p>
          <a:p>
            <a:pPr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weight.</a:t>
            </a:r>
          </a:p>
          <a:p>
            <a:pPr>
              <a:tabLst>
                <a:tab pos="5789295" algn="r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or:</a:t>
            </a:r>
            <a:endParaRPr lang="en-GB" sz="1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900430" algn="l"/>
                <a:tab pos="5789295" algn="r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Symbol" panose="05050102010706020507" pitchFamily="18" charset="2"/>
              </a:rPr>
              <a:t>·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	gravity.</a:t>
            </a:r>
          </a:p>
        </p:txBody>
      </p:sp>
    </p:spTree>
    <p:extLst>
      <p:ext uri="{BB962C8B-B14F-4D97-AF65-F5344CB8AC3E}">
        <p14:creationId xmlns:p14="http://schemas.microsoft.com/office/powerpoint/2010/main" val="2845621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1FAA7C-F159-3D22-FAFA-3A98755DB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288" y="600074"/>
            <a:ext cx="3581986" cy="12795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D0BBBF-7E87-08C8-D291-9968128FC157}"/>
              </a:ext>
            </a:extLst>
          </p:cNvPr>
          <p:cNvSpPr txBox="1"/>
          <p:nvPr/>
        </p:nvSpPr>
        <p:spPr>
          <a:xfrm>
            <a:off x="471487" y="437197"/>
            <a:ext cx="2792413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Measuring forces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Lizzie uses a force-meter. She measures the force needed to start a brick moving on different surfaces.</a:t>
            </a:r>
            <a:endParaRPr lang="en-GB" sz="1600" dirty="0">
              <a:solidFill>
                <a:srgbClr val="0066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C36A9F-532F-5A11-5E8E-0AFA1BC5043F}"/>
              </a:ext>
            </a:extLst>
          </p:cNvPr>
          <p:cNvSpPr txBox="1"/>
          <p:nvPr/>
        </p:nvSpPr>
        <p:spPr>
          <a:xfrm>
            <a:off x="471487" y="2160746"/>
            <a:ext cx="3429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Here are her results:</a:t>
            </a:r>
            <a:endParaRPr lang="en-GB" sz="1600" dirty="0">
              <a:solidFill>
                <a:srgbClr val="0066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FAA75C-B0BA-B209-6F3A-6B61E2D91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7510" y="2071890"/>
            <a:ext cx="3429001" cy="27367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999BDC-8429-2E6F-203F-ACBDD8D08BE9}"/>
              </a:ext>
            </a:extLst>
          </p:cNvPr>
          <p:cNvSpPr txBox="1"/>
          <p:nvPr/>
        </p:nvSpPr>
        <p:spPr>
          <a:xfrm>
            <a:off x="355600" y="3561129"/>
            <a:ext cx="260191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55. Write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,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,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or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in each box below to put the surfaces in order of force needed to start the brick moving.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8083D2-E74B-CB57-FD29-C0061CFEB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11" y="5028585"/>
            <a:ext cx="5892800" cy="8217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7777EF-42A8-325E-E69D-7F0EFC250346}"/>
              </a:ext>
            </a:extLst>
          </p:cNvPr>
          <p:cNvSpPr txBox="1"/>
          <p:nvPr/>
        </p:nvSpPr>
        <p:spPr>
          <a:xfrm>
            <a:off x="5653674" y="5511779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3422C3-3495-562D-B7CD-EDA9A2EB2AE1}"/>
              </a:ext>
            </a:extLst>
          </p:cNvPr>
          <p:cNvSpPr txBox="1"/>
          <p:nvPr/>
        </p:nvSpPr>
        <p:spPr>
          <a:xfrm>
            <a:off x="355600" y="5709461"/>
            <a:ext cx="63485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Lizzie uses the force-meter to pull the brick on a table top.</a:t>
            </a:r>
            <a:b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She spreads a spoonful of oil on the table top. </a:t>
            </a: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She puts the brick on the oil</a:t>
            </a: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</a:t>
            </a: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F9BD53-7A0F-BD30-CEDF-CDA011CCCCA2}"/>
              </a:ext>
            </a:extLst>
          </p:cNvPr>
          <p:cNvSpPr txBox="1"/>
          <p:nvPr/>
        </p:nvSpPr>
        <p:spPr>
          <a:xfrm>
            <a:off x="355600" y="6643173"/>
            <a:ext cx="6121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56. What happens when she tries pulling the brick on the oil?</a:t>
            </a:r>
            <a:endParaRPr lang="en-GB" sz="16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F3A02AC-FBDC-6C47-895E-E23C16B8A2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9206" y="7053665"/>
            <a:ext cx="3569387" cy="262653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EFA460C-7D34-556D-CDDD-07922F27F535}"/>
              </a:ext>
            </a:extLst>
          </p:cNvPr>
          <p:cNvSpPr txBox="1"/>
          <p:nvPr/>
        </p:nvSpPr>
        <p:spPr>
          <a:xfrm>
            <a:off x="5628567" y="934880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2050" name="Picture 2" descr="23,600+ Green Check Mark Stock Illustrations, Royalty-Free ...">
            <a:extLst>
              <a:ext uri="{FF2B5EF4-FFF2-40B4-BE49-F238E27FC236}">
                <a16:creationId xmlns:a16="http://schemas.microsoft.com/office/drawing/2014/main" id="{D63C6BE4-DB56-E098-07A9-AE600FA97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260" y="7080961"/>
            <a:ext cx="805979" cy="80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568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9F48A8-253D-FE47-0CFF-E873DE7E8761}"/>
              </a:ext>
            </a:extLst>
          </p:cNvPr>
          <p:cNvSpPr txBox="1"/>
          <p:nvPr/>
        </p:nvSpPr>
        <p:spPr>
          <a:xfrm>
            <a:off x="209550" y="187236"/>
            <a:ext cx="64389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 diagram below shows three forces acting on the brick as it is pulled on each surface.</a:t>
            </a:r>
            <a:endParaRPr lang="en-GB" sz="1600" dirty="0">
              <a:solidFill>
                <a:srgbClr val="0066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8BBDE3-96DF-295E-3F86-8802752214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" y="772011"/>
            <a:ext cx="5135289" cy="170448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902049-715A-25BC-715F-B7DCE1714556}"/>
              </a:ext>
            </a:extLst>
          </p:cNvPr>
          <p:cNvSpPr txBox="1"/>
          <p:nvPr/>
        </p:nvSpPr>
        <p:spPr>
          <a:xfrm>
            <a:off x="209550" y="2603500"/>
            <a:ext cx="60579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Force B makes it hard to start the brick moving</a:t>
            </a: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C4E45E-97C7-F244-BBCC-D3E1B4E7A6D3}"/>
              </a:ext>
            </a:extLst>
          </p:cNvPr>
          <p:cNvSpPr txBox="1"/>
          <p:nvPr/>
        </p:nvSpPr>
        <p:spPr>
          <a:xfrm>
            <a:off x="107950" y="2942629"/>
            <a:ext cx="49339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57. Write the name of Force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below.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68D7FAB-D736-2C8B-3AB6-180007B5CA84}"/>
              </a:ext>
            </a:extLst>
          </p:cNvPr>
          <p:cNvCxnSpPr/>
          <p:nvPr/>
        </p:nvCxnSpPr>
        <p:spPr>
          <a:xfrm>
            <a:off x="330200" y="3594100"/>
            <a:ext cx="59372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CA6D2A4-003A-EFED-67E8-E4F50ABAE99B}"/>
              </a:ext>
            </a:extLst>
          </p:cNvPr>
          <p:cNvSpPr txBox="1"/>
          <p:nvPr/>
        </p:nvSpPr>
        <p:spPr>
          <a:xfrm>
            <a:off x="5657850" y="3594100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E4D5A5-332A-97F2-8BA2-C21A9A3B3BE7}"/>
              </a:ext>
            </a:extLst>
          </p:cNvPr>
          <p:cNvSpPr txBox="1"/>
          <p:nvPr/>
        </p:nvSpPr>
        <p:spPr>
          <a:xfrm>
            <a:off x="107950" y="3915254"/>
            <a:ext cx="64389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58. Name the equipment that Lizzie uses to measure the force needed to move the brick.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2C0567-F066-948D-5865-6AF0F0B34739}"/>
              </a:ext>
            </a:extLst>
          </p:cNvPr>
          <p:cNvCxnSpPr/>
          <p:nvPr/>
        </p:nvCxnSpPr>
        <p:spPr>
          <a:xfrm>
            <a:off x="330200" y="4934746"/>
            <a:ext cx="59372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57B26B5-6EAC-9A47-2D63-658196743E28}"/>
              </a:ext>
            </a:extLst>
          </p:cNvPr>
          <p:cNvSpPr txBox="1"/>
          <p:nvPr/>
        </p:nvSpPr>
        <p:spPr>
          <a:xfrm>
            <a:off x="5657850" y="493474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34E81C-8502-E7A0-F738-09FDEEA86ECC}"/>
              </a:ext>
            </a:extLst>
          </p:cNvPr>
          <p:cNvSpPr txBox="1"/>
          <p:nvPr/>
        </p:nvSpPr>
        <p:spPr>
          <a:xfrm>
            <a:off x="158750" y="5298589"/>
            <a:ext cx="63373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59. What units does this equipment use to measure the force?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2C9DA87-7F50-7B7E-BB58-193CC8584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390" y="5662432"/>
            <a:ext cx="4564019" cy="162051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5AB1612-2ED0-79B4-A48A-DF90194BC05E}"/>
              </a:ext>
            </a:extLst>
          </p:cNvPr>
          <p:cNvSpPr txBox="1"/>
          <p:nvPr/>
        </p:nvSpPr>
        <p:spPr>
          <a:xfrm>
            <a:off x="158750" y="7260240"/>
            <a:ext cx="48831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60. </a:t>
            </a: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Dave goes over a jump on his skateboard. When he jumps he stays in the air for a short time. </a:t>
            </a: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What force makes him return to the ground?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C1B1958-1716-0E07-BF35-1F0FCFA68BC0}"/>
              </a:ext>
            </a:extLst>
          </p:cNvPr>
          <p:cNvCxnSpPr>
            <a:cxnSpLocks/>
          </p:cNvCxnSpPr>
          <p:nvPr/>
        </p:nvCxnSpPr>
        <p:spPr>
          <a:xfrm>
            <a:off x="330200" y="8798837"/>
            <a:ext cx="3378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653B69AE-1FFF-AE80-7559-716AB137FA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0" y="7334689"/>
            <a:ext cx="1847850" cy="211222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B553FB8-C0F8-1DC3-2E50-3EB1D7852943}"/>
              </a:ext>
            </a:extLst>
          </p:cNvPr>
          <p:cNvSpPr txBox="1"/>
          <p:nvPr/>
        </p:nvSpPr>
        <p:spPr>
          <a:xfrm>
            <a:off x="3708400" y="856749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2" name="Picture 2" descr="23,600+ Green Check Mark Stock Illustrations, Royalty-Free ...">
            <a:extLst>
              <a:ext uri="{FF2B5EF4-FFF2-40B4-BE49-F238E27FC236}">
                <a16:creationId xmlns:a16="http://schemas.microsoft.com/office/drawing/2014/main" id="{8CB725AF-026D-C873-AFD9-81FD9357A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186" y="6347743"/>
            <a:ext cx="805979" cy="80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611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2876</Words>
  <Application>Microsoft Office PowerPoint</Application>
  <PresentationFormat>A4 Paper (210x297 mm)</PresentationFormat>
  <Paragraphs>333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 CENA</vt:lpstr>
      <vt:lpstr>Arial</vt:lpstr>
      <vt:lpstr>Calibri</vt:lpstr>
      <vt:lpstr>Calibri Light</vt:lpstr>
      <vt:lpstr>Comic Sans MS</vt:lpstr>
      <vt:lpstr>Courier New</vt:lpstr>
      <vt:lpstr>HelveticaNeueLT Std Lt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Flintham</dc:creator>
  <cp:lastModifiedBy>Paul Flintham</cp:lastModifiedBy>
  <cp:revision>3</cp:revision>
  <dcterms:created xsi:type="dcterms:W3CDTF">2024-01-09T14:29:33Z</dcterms:created>
  <dcterms:modified xsi:type="dcterms:W3CDTF">2024-05-08T09:24:16Z</dcterms:modified>
</cp:coreProperties>
</file>