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56" r:id="rId3"/>
    <p:sldId id="257" r:id="rId4"/>
    <p:sldId id="258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Flintham" userId="9c667512-4df2-4cd6-a38a-97a5a69da614" providerId="ADAL" clId="{E9D17BED-B538-47FF-B18C-28DDEFD5665F}"/>
    <pc:docChg chg="undo custSel addSld delSld modSld">
      <pc:chgData name="Paul Flintham" userId="9c667512-4df2-4cd6-a38a-97a5a69da614" providerId="ADAL" clId="{E9D17BED-B538-47FF-B18C-28DDEFD5665F}" dt="2024-05-10T07:34:17.827" v="980" actId="20577"/>
      <pc:docMkLst>
        <pc:docMk/>
      </pc:docMkLst>
      <pc:sldChg chg="addSp delSp modSp mod">
        <pc:chgData name="Paul Flintham" userId="9c667512-4df2-4cd6-a38a-97a5a69da614" providerId="ADAL" clId="{E9D17BED-B538-47FF-B18C-28DDEFD5665F}" dt="2024-05-10T07:34:17.827" v="980" actId="20577"/>
        <pc:sldMkLst>
          <pc:docMk/>
          <pc:sldMk cId="4039219627" sldId="256"/>
        </pc:sldMkLst>
        <pc:spChg chg="add mod">
          <ac:chgData name="Paul Flintham" userId="9c667512-4df2-4cd6-a38a-97a5a69da614" providerId="ADAL" clId="{E9D17BED-B538-47FF-B18C-28DDEFD5665F}" dt="2024-02-08T14:11:21.707" v="638" actId="20577"/>
          <ac:spMkLst>
            <pc:docMk/>
            <pc:sldMk cId="4039219627" sldId="256"/>
            <ac:spMk id="2" creationId="{D5C659E3-7BEE-83C8-16C1-2BF92F7D84F8}"/>
          </ac:spMkLst>
        </pc:spChg>
        <pc:spChg chg="mod">
          <ac:chgData name="Paul Flintham" userId="9c667512-4df2-4cd6-a38a-97a5a69da614" providerId="ADAL" clId="{E9D17BED-B538-47FF-B18C-28DDEFD5665F}" dt="2024-02-08T14:10:49.014" v="633" actId="1076"/>
          <ac:spMkLst>
            <pc:docMk/>
            <pc:sldMk cId="4039219627" sldId="256"/>
            <ac:spMk id="4" creationId="{5D287DEE-6246-F7CE-310D-21BA6BBB4CEC}"/>
          </ac:spMkLst>
        </pc:spChg>
        <pc:spChg chg="mod">
          <ac:chgData name="Paul Flintham" userId="9c667512-4df2-4cd6-a38a-97a5a69da614" providerId="ADAL" clId="{E9D17BED-B538-47FF-B18C-28DDEFD5665F}" dt="2024-05-10T07:34:17.827" v="980" actId="20577"/>
          <ac:spMkLst>
            <pc:docMk/>
            <pc:sldMk cId="4039219627" sldId="256"/>
            <ac:spMk id="5" creationId="{E03BC461-6E9E-78F0-15C1-65A1812D29E0}"/>
          </ac:spMkLst>
        </pc:spChg>
        <pc:spChg chg="mod">
          <ac:chgData name="Paul Flintham" userId="9c667512-4df2-4cd6-a38a-97a5a69da614" providerId="ADAL" clId="{E9D17BED-B538-47FF-B18C-28DDEFD5665F}" dt="2024-05-10T07:34:12.593" v="969" actId="1076"/>
          <ac:spMkLst>
            <pc:docMk/>
            <pc:sldMk cId="4039219627" sldId="256"/>
            <ac:spMk id="6" creationId="{DAA35007-A97A-60BE-D704-A8F5582ACF48}"/>
          </ac:spMkLst>
        </pc:spChg>
        <pc:spChg chg="add mod">
          <ac:chgData name="Paul Flintham" userId="9c667512-4df2-4cd6-a38a-97a5a69da614" providerId="ADAL" clId="{E9D17BED-B538-47FF-B18C-28DDEFD5665F}" dt="2024-05-08T09:45:04.650" v="777" actId="1076"/>
          <ac:spMkLst>
            <pc:docMk/>
            <pc:sldMk cId="4039219627" sldId="256"/>
            <ac:spMk id="7" creationId="{19683EED-38CB-10EE-658A-B4FA636D41A1}"/>
          </ac:spMkLst>
        </pc:spChg>
        <pc:spChg chg="mod">
          <ac:chgData name="Paul Flintham" userId="9c667512-4df2-4cd6-a38a-97a5a69da614" providerId="ADAL" clId="{E9D17BED-B538-47FF-B18C-28DDEFD5665F}" dt="2024-02-08T14:10:38.174" v="631" actId="1076"/>
          <ac:spMkLst>
            <pc:docMk/>
            <pc:sldMk cId="4039219627" sldId="256"/>
            <ac:spMk id="8" creationId="{2A909BD8-691E-C345-F103-DCC86BCAFE6E}"/>
          </ac:spMkLst>
        </pc:spChg>
        <pc:spChg chg="add mod">
          <ac:chgData name="Paul Flintham" userId="9c667512-4df2-4cd6-a38a-97a5a69da614" providerId="ADAL" clId="{E9D17BED-B538-47FF-B18C-28DDEFD5665F}" dt="2024-01-10T14:08:19.927" v="24" actId="1076"/>
          <ac:spMkLst>
            <pc:docMk/>
            <pc:sldMk cId="4039219627" sldId="256"/>
            <ac:spMk id="9" creationId="{DBDE98B9-C9C5-1484-09AF-194735E24F90}"/>
          </ac:spMkLst>
        </pc:spChg>
        <pc:spChg chg="add mod">
          <ac:chgData name="Paul Flintham" userId="9c667512-4df2-4cd6-a38a-97a5a69da614" providerId="ADAL" clId="{E9D17BED-B538-47FF-B18C-28DDEFD5665F}" dt="2024-01-10T14:25:29.670" v="40" actId="1076"/>
          <ac:spMkLst>
            <pc:docMk/>
            <pc:sldMk cId="4039219627" sldId="256"/>
            <ac:spMk id="10" creationId="{08DB0274-078A-29F4-CED1-CA1557393D9A}"/>
          </ac:spMkLst>
        </pc:spChg>
        <pc:spChg chg="add mod">
          <ac:chgData name="Paul Flintham" userId="9c667512-4df2-4cd6-a38a-97a5a69da614" providerId="ADAL" clId="{E9D17BED-B538-47FF-B18C-28DDEFD5665F}" dt="2024-01-10T14:25:35.722" v="43" actId="1076"/>
          <ac:spMkLst>
            <pc:docMk/>
            <pc:sldMk cId="4039219627" sldId="256"/>
            <ac:spMk id="11" creationId="{3BE53D48-D578-B3DB-511E-BE3E937E1F7A}"/>
          </ac:spMkLst>
        </pc:spChg>
        <pc:spChg chg="add mod">
          <ac:chgData name="Paul Flintham" userId="9c667512-4df2-4cd6-a38a-97a5a69da614" providerId="ADAL" clId="{E9D17BED-B538-47FF-B18C-28DDEFD5665F}" dt="2024-01-10T14:25:43.183" v="45" actId="1076"/>
          <ac:spMkLst>
            <pc:docMk/>
            <pc:sldMk cId="4039219627" sldId="256"/>
            <ac:spMk id="12" creationId="{9D9E2AA4-A206-A3B2-0755-16F9741BBCD0}"/>
          </ac:spMkLst>
        </pc:spChg>
        <pc:spChg chg="add mod">
          <ac:chgData name="Paul Flintham" userId="9c667512-4df2-4cd6-a38a-97a5a69da614" providerId="ADAL" clId="{E9D17BED-B538-47FF-B18C-28DDEFD5665F}" dt="2024-05-08T09:58:18.220" v="813" actId="1076"/>
          <ac:spMkLst>
            <pc:docMk/>
            <pc:sldMk cId="4039219627" sldId="256"/>
            <ac:spMk id="13" creationId="{A54F5527-CE9D-23F2-A90B-23C41155BCBE}"/>
          </ac:spMkLst>
        </pc:spChg>
        <pc:spChg chg="add del mod">
          <ac:chgData name="Paul Flintham" userId="9c667512-4df2-4cd6-a38a-97a5a69da614" providerId="ADAL" clId="{E9D17BED-B538-47FF-B18C-28DDEFD5665F}" dt="2024-01-10T14:24:19.877" v="34" actId="478"/>
          <ac:spMkLst>
            <pc:docMk/>
            <pc:sldMk cId="4039219627" sldId="256"/>
            <ac:spMk id="13" creationId="{E4FE7945-0ADC-C8AF-ABC4-5BF7B870D4AD}"/>
          </ac:spMkLst>
        </pc:spChg>
        <pc:spChg chg="add mod">
          <ac:chgData name="Paul Flintham" userId="9c667512-4df2-4cd6-a38a-97a5a69da614" providerId="ADAL" clId="{E9D17BED-B538-47FF-B18C-28DDEFD5665F}" dt="2024-01-10T14:25:31.558" v="41" actId="1076"/>
          <ac:spMkLst>
            <pc:docMk/>
            <pc:sldMk cId="4039219627" sldId="256"/>
            <ac:spMk id="14" creationId="{71DE1E1F-1D76-199C-143D-1FC96121855D}"/>
          </ac:spMkLst>
        </pc:spChg>
        <pc:spChg chg="add mod">
          <ac:chgData name="Paul Flintham" userId="9c667512-4df2-4cd6-a38a-97a5a69da614" providerId="ADAL" clId="{E9D17BED-B538-47FF-B18C-28DDEFD5665F}" dt="2024-02-07T09:29:04.014" v="623" actId="14100"/>
          <ac:spMkLst>
            <pc:docMk/>
            <pc:sldMk cId="4039219627" sldId="256"/>
            <ac:spMk id="15" creationId="{86E8CF55-58B5-09C7-0849-7DE36E340828}"/>
          </ac:spMkLst>
        </pc:spChg>
        <pc:spChg chg="add mod">
          <ac:chgData name="Paul Flintham" userId="9c667512-4df2-4cd6-a38a-97a5a69da614" providerId="ADAL" clId="{E9D17BED-B538-47FF-B18C-28DDEFD5665F}" dt="2024-01-10T14:25:33.586" v="42" actId="1076"/>
          <ac:spMkLst>
            <pc:docMk/>
            <pc:sldMk cId="4039219627" sldId="256"/>
            <ac:spMk id="16" creationId="{B827A5D6-5B7F-38F2-2474-6C5EF27E80ED}"/>
          </ac:spMkLst>
        </pc:spChg>
        <pc:spChg chg="add del mod">
          <ac:chgData name="Paul Flintham" userId="9c667512-4df2-4cd6-a38a-97a5a69da614" providerId="ADAL" clId="{E9D17BED-B538-47FF-B18C-28DDEFD5665F}" dt="2024-05-08T09:58:15.702" v="812" actId="478"/>
          <ac:spMkLst>
            <pc:docMk/>
            <pc:sldMk cId="4039219627" sldId="256"/>
            <ac:spMk id="18" creationId="{498E5AE1-EE33-0147-AFA7-14A962D818E7}"/>
          </ac:spMkLst>
        </pc:spChg>
        <pc:spChg chg="add mod">
          <ac:chgData name="Paul Flintham" userId="9c667512-4df2-4cd6-a38a-97a5a69da614" providerId="ADAL" clId="{E9D17BED-B538-47FF-B18C-28DDEFD5665F}" dt="2024-02-08T14:12:01.853" v="646" actId="255"/>
          <ac:spMkLst>
            <pc:docMk/>
            <pc:sldMk cId="4039219627" sldId="256"/>
            <ac:spMk id="19" creationId="{4B0011B4-DA12-6268-DEA8-EAB4865EBFF5}"/>
          </ac:spMkLst>
        </pc:spChg>
        <pc:picChg chg="add mod">
          <ac:chgData name="Paul Flintham" userId="9c667512-4df2-4cd6-a38a-97a5a69da614" providerId="ADAL" clId="{E9D17BED-B538-47FF-B18C-28DDEFD5665F}" dt="2024-01-10T14:07:52.078" v="16" actId="1076"/>
          <ac:picMkLst>
            <pc:docMk/>
            <pc:sldMk cId="4039219627" sldId="256"/>
            <ac:picMk id="3" creationId="{2772F9A2-9C19-B622-B39E-09166BBC2138}"/>
          </ac:picMkLst>
        </pc:picChg>
        <pc:cxnChg chg="add mod">
          <ac:chgData name="Paul Flintham" userId="9c667512-4df2-4cd6-a38a-97a5a69da614" providerId="ADAL" clId="{E9D17BED-B538-47FF-B18C-28DDEFD5665F}" dt="2024-01-10T14:35:18.605" v="202" actId="1076"/>
          <ac:cxnSpMkLst>
            <pc:docMk/>
            <pc:sldMk cId="4039219627" sldId="256"/>
            <ac:cxnSpMk id="20" creationId="{106109C0-ECED-9FEF-CFCF-64383C61596E}"/>
          </ac:cxnSpMkLst>
        </pc:cxnChg>
      </pc:sldChg>
      <pc:sldChg chg="addSp delSp modSp mod">
        <pc:chgData name="Paul Flintham" userId="9c667512-4df2-4cd6-a38a-97a5a69da614" providerId="ADAL" clId="{E9D17BED-B538-47FF-B18C-28DDEFD5665F}" dt="2024-05-08T09:59:56.177" v="846" actId="1076"/>
        <pc:sldMkLst>
          <pc:docMk/>
          <pc:sldMk cId="1285435596" sldId="257"/>
        </pc:sldMkLst>
        <pc:spChg chg="add mod">
          <ac:chgData name="Paul Flintham" userId="9c667512-4df2-4cd6-a38a-97a5a69da614" providerId="ADAL" clId="{E9D17BED-B538-47FF-B18C-28DDEFD5665F}" dt="2024-02-07T09:16:32.888" v="436"/>
          <ac:spMkLst>
            <pc:docMk/>
            <pc:sldMk cId="1285435596" sldId="257"/>
            <ac:spMk id="2" creationId="{53575CD5-88E5-FB9A-94A5-0355EDC1CC53}"/>
          </ac:spMkLst>
        </pc:spChg>
        <pc:spChg chg="add del mod">
          <ac:chgData name="Paul Flintham" userId="9c667512-4df2-4cd6-a38a-97a5a69da614" providerId="ADAL" clId="{E9D17BED-B538-47FF-B18C-28DDEFD5665F}" dt="2024-05-08T09:58:33.254" v="816" actId="478"/>
          <ac:spMkLst>
            <pc:docMk/>
            <pc:sldMk cId="1285435596" sldId="257"/>
            <ac:spMk id="2" creationId="{FEDA4087-76D0-9ED5-8F50-B7FBEBE4590F}"/>
          </ac:spMkLst>
        </pc:spChg>
        <pc:spChg chg="add mod">
          <ac:chgData name="Paul Flintham" userId="9c667512-4df2-4cd6-a38a-97a5a69da614" providerId="ADAL" clId="{E9D17BED-B538-47FF-B18C-28DDEFD5665F}" dt="2024-02-08T14:11:49.719" v="644" actId="20577"/>
          <ac:spMkLst>
            <pc:docMk/>
            <pc:sldMk cId="1285435596" sldId="257"/>
            <ac:spMk id="3" creationId="{01211D23-EC66-C4E4-7DB5-6E25A26D7CFB}"/>
          </ac:spMkLst>
        </pc:spChg>
        <pc:spChg chg="add mod">
          <ac:chgData name="Paul Flintham" userId="9c667512-4df2-4cd6-a38a-97a5a69da614" providerId="ADAL" clId="{E9D17BED-B538-47FF-B18C-28DDEFD5665F}" dt="2024-05-08T09:59:37.148" v="840" actId="1037"/>
          <ac:spMkLst>
            <pc:docMk/>
            <pc:sldMk cId="1285435596" sldId="257"/>
            <ac:spMk id="4" creationId="{BB4941C5-B454-35FF-2EE1-63D0FC7C9FB6}"/>
          </ac:spMkLst>
        </pc:spChg>
        <pc:spChg chg="add mod">
          <ac:chgData name="Paul Flintham" userId="9c667512-4df2-4cd6-a38a-97a5a69da614" providerId="ADAL" clId="{E9D17BED-B538-47FF-B18C-28DDEFD5665F}" dt="2024-05-08T09:59:43.395" v="842" actId="1076"/>
          <ac:spMkLst>
            <pc:docMk/>
            <pc:sldMk cId="1285435596" sldId="257"/>
            <ac:spMk id="6" creationId="{7E103DF2-8993-A423-D65D-E20CEED61337}"/>
          </ac:spMkLst>
        </pc:spChg>
        <pc:spChg chg="add mod">
          <ac:chgData name="Paul Flintham" userId="9c667512-4df2-4cd6-a38a-97a5a69da614" providerId="ADAL" clId="{E9D17BED-B538-47FF-B18C-28DDEFD5665F}" dt="2024-05-08T09:59:51.759" v="844" actId="1076"/>
          <ac:spMkLst>
            <pc:docMk/>
            <pc:sldMk cId="1285435596" sldId="257"/>
            <ac:spMk id="8" creationId="{DB47E8BB-99E0-F507-A9BB-DB7D22E5D1BB}"/>
          </ac:spMkLst>
        </pc:spChg>
        <pc:spChg chg="add mod">
          <ac:chgData name="Paul Flintham" userId="9c667512-4df2-4cd6-a38a-97a5a69da614" providerId="ADAL" clId="{E9D17BED-B538-47FF-B18C-28DDEFD5665F}" dt="2024-05-08T09:59:56.177" v="846" actId="1076"/>
          <ac:spMkLst>
            <pc:docMk/>
            <pc:sldMk cId="1285435596" sldId="257"/>
            <ac:spMk id="9" creationId="{8EE68D89-504D-B75C-5CBA-066290E0EC1E}"/>
          </ac:spMkLst>
        </pc:spChg>
        <pc:picChg chg="add mod">
          <ac:chgData name="Paul Flintham" userId="9c667512-4df2-4cd6-a38a-97a5a69da614" providerId="ADAL" clId="{E9D17BED-B538-47FF-B18C-28DDEFD5665F}" dt="2024-01-10T14:30:26.527" v="61" actId="14100"/>
          <ac:picMkLst>
            <pc:docMk/>
            <pc:sldMk cId="1285435596" sldId="257"/>
            <ac:picMk id="5" creationId="{FE08D27F-A143-75AD-699B-F598C022746A}"/>
          </ac:picMkLst>
        </pc:picChg>
        <pc:picChg chg="add mod">
          <ac:chgData name="Paul Flintham" userId="9c667512-4df2-4cd6-a38a-97a5a69da614" providerId="ADAL" clId="{E9D17BED-B538-47FF-B18C-28DDEFD5665F}" dt="2024-01-10T14:30:39.707" v="66" actId="14100"/>
          <ac:picMkLst>
            <pc:docMk/>
            <pc:sldMk cId="1285435596" sldId="257"/>
            <ac:picMk id="7" creationId="{18680506-9B67-F084-E02D-D5712B9CFE66}"/>
          </ac:picMkLst>
        </pc:picChg>
      </pc:sldChg>
      <pc:sldChg chg="addSp delSp modSp new mod modClrScheme chgLayout">
        <pc:chgData name="Paul Flintham" userId="9c667512-4df2-4cd6-a38a-97a5a69da614" providerId="ADAL" clId="{E9D17BED-B538-47FF-B18C-28DDEFD5665F}" dt="2024-05-08T09:59:20.952" v="830" actId="2085"/>
        <pc:sldMkLst>
          <pc:docMk/>
          <pc:sldMk cId="235347392" sldId="258"/>
        </pc:sldMkLst>
        <pc:spChg chg="add del mod">
          <ac:chgData name="Paul Flintham" userId="9c667512-4df2-4cd6-a38a-97a5a69da614" providerId="ADAL" clId="{E9D17BED-B538-47FF-B18C-28DDEFD5665F}" dt="2024-02-07T09:17:03.886" v="446" actId="478"/>
          <ac:spMkLst>
            <pc:docMk/>
            <pc:sldMk cId="235347392" sldId="258"/>
            <ac:spMk id="2" creationId="{62B892FE-662B-4A20-7BBE-52A62AA2A81A}"/>
          </ac:spMkLst>
        </pc:spChg>
        <pc:spChg chg="add mod">
          <ac:chgData name="Paul Flintham" userId="9c667512-4df2-4cd6-a38a-97a5a69da614" providerId="ADAL" clId="{E9D17BED-B538-47FF-B18C-28DDEFD5665F}" dt="2024-05-08T09:45:12.556" v="779" actId="1076"/>
          <ac:spMkLst>
            <pc:docMk/>
            <pc:sldMk cId="235347392" sldId="258"/>
            <ac:spMk id="2" creationId="{BA9873E2-6D8D-1DED-0821-4D2C55240FE2}"/>
          </ac:spMkLst>
        </pc:spChg>
        <pc:spChg chg="del">
          <ac:chgData name="Paul Flintham" userId="9c667512-4df2-4cd6-a38a-97a5a69da614" providerId="ADAL" clId="{E9D17BED-B538-47FF-B18C-28DDEFD5665F}" dt="2024-01-10T14:32:00.339" v="68" actId="700"/>
          <ac:spMkLst>
            <pc:docMk/>
            <pc:sldMk cId="235347392" sldId="258"/>
            <ac:spMk id="2" creationId="{C2671929-F831-AAD7-C158-8158FFA1C835}"/>
          </ac:spMkLst>
        </pc:spChg>
        <pc:spChg chg="del">
          <ac:chgData name="Paul Flintham" userId="9c667512-4df2-4cd6-a38a-97a5a69da614" providerId="ADAL" clId="{E9D17BED-B538-47FF-B18C-28DDEFD5665F}" dt="2024-01-10T14:32:00.339" v="68" actId="700"/>
          <ac:spMkLst>
            <pc:docMk/>
            <pc:sldMk cId="235347392" sldId="258"/>
            <ac:spMk id="3" creationId="{48688CB9-168C-AE4E-A7CB-031D2E628936}"/>
          </ac:spMkLst>
        </pc:spChg>
        <pc:spChg chg="add mod">
          <ac:chgData name="Paul Flintham" userId="9c667512-4df2-4cd6-a38a-97a5a69da614" providerId="ADAL" clId="{E9D17BED-B538-47FF-B18C-28DDEFD5665F}" dt="2024-05-08T09:45:47.244" v="794" actId="1076"/>
          <ac:spMkLst>
            <pc:docMk/>
            <pc:sldMk cId="235347392" sldId="258"/>
            <ac:spMk id="3" creationId="{F8338C3C-5FAC-297B-BC56-A7478F888356}"/>
          </ac:spMkLst>
        </pc:spChg>
        <pc:spChg chg="add mod">
          <ac:chgData name="Paul Flintham" userId="9c667512-4df2-4cd6-a38a-97a5a69da614" providerId="ADAL" clId="{E9D17BED-B538-47FF-B18C-28DDEFD5665F}" dt="2024-05-08T09:59:06.297" v="827" actId="1076"/>
          <ac:spMkLst>
            <pc:docMk/>
            <pc:sldMk cId="235347392" sldId="258"/>
            <ac:spMk id="4" creationId="{5D86461D-7CC8-4967-239E-4B1485370F2C}"/>
          </ac:spMkLst>
        </pc:spChg>
        <pc:spChg chg="add mod">
          <ac:chgData name="Paul Flintham" userId="9c667512-4df2-4cd6-a38a-97a5a69da614" providerId="ADAL" clId="{E9D17BED-B538-47FF-B18C-28DDEFD5665F}" dt="2024-05-08T09:45:39.054" v="791" actId="1076"/>
          <ac:spMkLst>
            <pc:docMk/>
            <pc:sldMk cId="235347392" sldId="258"/>
            <ac:spMk id="5" creationId="{A69C006A-43BF-9832-3B04-4162DFEC069E}"/>
          </ac:spMkLst>
        </pc:spChg>
        <pc:spChg chg="add mod">
          <ac:chgData name="Paul Flintham" userId="9c667512-4df2-4cd6-a38a-97a5a69da614" providerId="ADAL" clId="{E9D17BED-B538-47FF-B18C-28DDEFD5665F}" dt="2024-02-08T14:12:23.696" v="652" actId="1076"/>
          <ac:spMkLst>
            <pc:docMk/>
            <pc:sldMk cId="235347392" sldId="258"/>
            <ac:spMk id="6" creationId="{E12E9BFF-617F-4C69-39AB-1FCEE97C0E50}"/>
          </ac:spMkLst>
        </pc:spChg>
        <pc:spChg chg="add mod">
          <ac:chgData name="Paul Flintham" userId="9c667512-4df2-4cd6-a38a-97a5a69da614" providerId="ADAL" clId="{E9D17BED-B538-47FF-B18C-28DDEFD5665F}" dt="2024-02-08T14:12:23.696" v="652" actId="1076"/>
          <ac:spMkLst>
            <pc:docMk/>
            <pc:sldMk cId="235347392" sldId="258"/>
            <ac:spMk id="7" creationId="{779BD7CC-3DD2-142F-14BA-FCBCC460D8C9}"/>
          </ac:spMkLst>
        </pc:spChg>
        <pc:spChg chg="add mod">
          <ac:chgData name="Paul Flintham" userId="9c667512-4df2-4cd6-a38a-97a5a69da614" providerId="ADAL" clId="{E9D17BED-B538-47FF-B18C-28DDEFD5665F}" dt="2024-02-08T14:12:23.696" v="652" actId="1076"/>
          <ac:spMkLst>
            <pc:docMk/>
            <pc:sldMk cId="235347392" sldId="258"/>
            <ac:spMk id="8" creationId="{FA9E32CF-1DCD-3F15-63F2-47F0573E67DA}"/>
          </ac:spMkLst>
        </pc:spChg>
        <pc:spChg chg="add mod">
          <ac:chgData name="Paul Flintham" userId="9c667512-4df2-4cd6-a38a-97a5a69da614" providerId="ADAL" clId="{E9D17BED-B538-47FF-B18C-28DDEFD5665F}" dt="2024-02-08T14:12:23.696" v="652" actId="1076"/>
          <ac:spMkLst>
            <pc:docMk/>
            <pc:sldMk cId="235347392" sldId="258"/>
            <ac:spMk id="9" creationId="{A1CB1A62-A9D6-1413-0287-766C07A527A9}"/>
          </ac:spMkLst>
        </pc:spChg>
        <pc:spChg chg="add mod">
          <ac:chgData name="Paul Flintham" userId="9c667512-4df2-4cd6-a38a-97a5a69da614" providerId="ADAL" clId="{E9D17BED-B538-47FF-B18C-28DDEFD5665F}" dt="2024-05-08T09:59:20.952" v="830" actId="2085"/>
          <ac:spMkLst>
            <pc:docMk/>
            <pc:sldMk cId="235347392" sldId="258"/>
            <ac:spMk id="11" creationId="{1D2D1AE2-FDC0-EAA9-973A-9F394DDEE034}"/>
          </ac:spMkLst>
        </pc:spChg>
        <pc:picChg chg="add mod modCrop">
          <ac:chgData name="Paul Flintham" userId="9c667512-4df2-4cd6-a38a-97a5a69da614" providerId="ADAL" clId="{E9D17BED-B538-47FF-B18C-28DDEFD5665F}" dt="2024-02-08T14:12:23.696" v="652" actId="1076"/>
          <ac:picMkLst>
            <pc:docMk/>
            <pc:sldMk cId="235347392" sldId="258"/>
            <ac:picMk id="12" creationId="{E099BF68-777E-340F-09D1-995AD4B0A124}"/>
          </ac:picMkLst>
        </pc:picChg>
        <pc:picChg chg="add del mod">
          <ac:chgData name="Paul Flintham" userId="9c667512-4df2-4cd6-a38a-97a5a69da614" providerId="ADAL" clId="{E9D17BED-B538-47FF-B18C-28DDEFD5665F}" dt="2024-01-10T15:19:42.808" v="413" actId="478"/>
          <ac:picMkLst>
            <pc:docMk/>
            <pc:sldMk cId="235347392" sldId="258"/>
            <ac:picMk id="13" creationId="{BC943F82-F739-2AEC-8DF8-E77D8642489C}"/>
          </ac:picMkLst>
        </pc:picChg>
        <pc:cxnChg chg="add mod">
          <ac:chgData name="Paul Flintham" userId="9c667512-4df2-4cd6-a38a-97a5a69da614" providerId="ADAL" clId="{E9D17BED-B538-47FF-B18C-28DDEFD5665F}" dt="2024-02-08T14:12:23.696" v="652" actId="1076"/>
          <ac:cxnSpMkLst>
            <pc:docMk/>
            <pc:sldMk cId="235347392" sldId="258"/>
            <ac:cxnSpMk id="10" creationId="{6CCBA62A-D504-F472-2A16-CD144650BCB1}"/>
          </ac:cxnSpMkLst>
        </pc:cxnChg>
      </pc:sldChg>
      <pc:sldChg chg="addSp delSp modSp new mod">
        <pc:chgData name="Paul Flintham" userId="9c667512-4df2-4cd6-a38a-97a5a69da614" providerId="ADAL" clId="{E9D17BED-B538-47FF-B18C-28DDEFD5665F}" dt="2024-05-08T10:05:11.309" v="935" actId="207"/>
        <pc:sldMkLst>
          <pc:docMk/>
          <pc:sldMk cId="385604236" sldId="259"/>
        </pc:sldMkLst>
        <pc:spChg chg="add mod">
          <ac:chgData name="Paul Flintham" userId="9c667512-4df2-4cd6-a38a-97a5a69da614" providerId="ADAL" clId="{E9D17BED-B538-47FF-B18C-28DDEFD5665F}" dt="2024-05-08T09:46:04.238" v="798" actId="1076"/>
          <ac:spMkLst>
            <pc:docMk/>
            <pc:sldMk cId="385604236" sldId="259"/>
            <ac:spMk id="2" creationId="{94FDB22E-AA5F-4A85-5E47-D67A93D64D21}"/>
          </ac:spMkLst>
        </pc:spChg>
        <pc:spChg chg="add del mod">
          <ac:chgData name="Paul Flintham" userId="9c667512-4df2-4cd6-a38a-97a5a69da614" providerId="ADAL" clId="{E9D17BED-B538-47FF-B18C-28DDEFD5665F}" dt="2024-05-08T10:00:08.815" v="848" actId="478"/>
          <ac:spMkLst>
            <pc:docMk/>
            <pc:sldMk cId="385604236" sldId="259"/>
            <ac:spMk id="3" creationId="{57725ACF-9E1F-272C-2C11-F4060D3B0C4A}"/>
          </ac:spMkLst>
        </pc:spChg>
        <pc:spChg chg="add mod">
          <ac:chgData name="Paul Flintham" userId="9c667512-4df2-4cd6-a38a-97a5a69da614" providerId="ADAL" clId="{E9D17BED-B538-47FF-B18C-28DDEFD5665F}" dt="2024-05-08T10:04:45.353" v="926" actId="1076"/>
          <ac:spMkLst>
            <pc:docMk/>
            <pc:sldMk cId="385604236" sldId="259"/>
            <ac:spMk id="5" creationId="{413C8B56-4732-D897-2D88-17EF4ADCB8D0}"/>
          </ac:spMkLst>
        </pc:spChg>
        <pc:spChg chg="add mod">
          <ac:chgData name="Paul Flintham" userId="9c667512-4df2-4cd6-a38a-97a5a69da614" providerId="ADAL" clId="{E9D17BED-B538-47FF-B18C-28DDEFD5665F}" dt="2024-05-08T10:05:11.309" v="935" actId="207"/>
          <ac:spMkLst>
            <pc:docMk/>
            <pc:sldMk cId="385604236" sldId="259"/>
            <ac:spMk id="6" creationId="{DB1B877A-5C82-5A05-B2CA-D4598B36653F}"/>
          </ac:spMkLst>
        </pc:spChg>
        <pc:spChg chg="add mod">
          <ac:chgData name="Paul Flintham" userId="9c667512-4df2-4cd6-a38a-97a5a69da614" providerId="ADAL" clId="{E9D17BED-B538-47FF-B18C-28DDEFD5665F}" dt="2024-05-08T10:04:42.994" v="925" actId="1076"/>
          <ac:spMkLst>
            <pc:docMk/>
            <pc:sldMk cId="385604236" sldId="259"/>
            <ac:spMk id="8" creationId="{4C45D728-430F-AC9C-69B9-5B2AC2C60B0B}"/>
          </ac:spMkLst>
        </pc:spChg>
        <pc:spChg chg="add mod">
          <ac:chgData name="Paul Flintham" userId="9c667512-4df2-4cd6-a38a-97a5a69da614" providerId="ADAL" clId="{E9D17BED-B538-47FF-B18C-28DDEFD5665F}" dt="2024-02-07T09:26:32.195" v="616" actId="2085"/>
          <ac:spMkLst>
            <pc:docMk/>
            <pc:sldMk cId="385604236" sldId="259"/>
            <ac:spMk id="9" creationId="{57DCD861-449C-76AF-D6EB-9176F0F9D558}"/>
          </ac:spMkLst>
        </pc:spChg>
        <pc:spChg chg="add del mod">
          <ac:chgData name="Paul Flintham" userId="9c667512-4df2-4cd6-a38a-97a5a69da614" providerId="ADAL" clId="{E9D17BED-B538-47FF-B18C-28DDEFD5665F}" dt="2024-05-08T10:00:05.982" v="847" actId="478"/>
          <ac:spMkLst>
            <pc:docMk/>
            <pc:sldMk cId="385604236" sldId="259"/>
            <ac:spMk id="10" creationId="{D90608B3-5EC3-E649-2380-5F5120222768}"/>
          </ac:spMkLst>
        </pc:spChg>
        <pc:spChg chg="add mod">
          <ac:chgData name="Paul Flintham" userId="9c667512-4df2-4cd6-a38a-97a5a69da614" providerId="ADAL" clId="{E9D17BED-B538-47FF-B18C-28DDEFD5665F}" dt="2024-05-08T09:46:35.118" v="804" actId="20577"/>
          <ac:spMkLst>
            <pc:docMk/>
            <pc:sldMk cId="385604236" sldId="259"/>
            <ac:spMk id="11" creationId="{1D49E0E5-9CEB-BAC2-7EAF-F360B46225D6}"/>
          </ac:spMkLst>
        </pc:spChg>
        <pc:spChg chg="add mod">
          <ac:chgData name="Paul Flintham" userId="9c667512-4df2-4cd6-a38a-97a5a69da614" providerId="ADAL" clId="{E9D17BED-B538-47FF-B18C-28DDEFD5665F}" dt="2024-05-08T10:00:14.118" v="850" actId="1076"/>
          <ac:spMkLst>
            <pc:docMk/>
            <pc:sldMk cId="385604236" sldId="259"/>
            <ac:spMk id="12" creationId="{0EF58A7D-0E43-39E8-5A8D-7165C61CCF4C}"/>
          </ac:spMkLst>
        </pc:spChg>
        <pc:spChg chg="add mod">
          <ac:chgData name="Paul Flintham" userId="9c667512-4df2-4cd6-a38a-97a5a69da614" providerId="ADAL" clId="{E9D17BED-B538-47FF-B18C-28DDEFD5665F}" dt="2024-05-08T10:00:17.511" v="852" actId="1076"/>
          <ac:spMkLst>
            <pc:docMk/>
            <pc:sldMk cId="385604236" sldId="259"/>
            <ac:spMk id="13" creationId="{F9C9E32A-8517-1356-E797-40C0DBA1D8E3}"/>
          </ac:spMkLst>
        </pc:spChg>
        <pc:picChg chg="add mod">
          <ac:chgData name="Paul Flintham" userId="9c667512-4df2-4cd6-a38a-97a5a69da614" providerId="ADAL" clId="{E9D17BED-B538-47FF-B18C-28DDEFD5665F}" dt="2024-01-10T14:36:45.420" v="204" actId="1076"/>
          <ac:picMkLst>
            <pc:docMk/>
            <pc:sldMk cId="385604236" sldId="259"/>
            <ac:picMk id="4" creationId="{C2F53A2D-D274-D3F0-F25E-608D064AFF8D}"/>
          </ac:picMkLst>
        </pc:picChg>
        <pc:picChg chg="add mod">
          <ac:chgData name="Paul Flintham" userId="9c667512-4df2-4cd6-a38a-97a5a69da614" providerId="ADAL" clId="{E9D17BED-B538-47FF-B18C-28DDEFD5665F}" dt="2024-01-10T14:38:11.950" v="212" actId="1076"/>
          <ac:picMkLst>
            <pc:docMk/>
            <pc:sldMk cId="385604236" sldId="259"/>
            <ac:picMk id="7" creationId="{9B7A4831-696B-AADA-9257-84E4924C7AE8}"/>
          </ac:picMkLst>
        </pc:picChg>
      </pc:sldChg>
      <pc:sldChg chg="addSp delSp modSp new mod">
        <pc:chgData name="Paul Flintham" userId="9c667512-4df2-4cd6-a38a-97a5a69da614" providerId="ADAL" clId="{E9D17BED-B538-47FF-B18C-28DDEFD5665F}" dt="2024-05-08T10:05:01.293" v="933" actId="1076"/>
        <pc:sldMkLst>
          <pc:docMk/>
          <pc:sldMk cId="2163455515" sldId="260"/>
        </pc:sldMkLst>
        <pc:spChg chg="add del mod">
          <ac:chgData name="Paul Flintham" userId="9c667512-4df2-4cd6-a38a-97a5a69da614" providerId="ADAL" clId="{E9D17BED-B538-47FF-B18C-28DDEFD5665F}" dt="2024-05-08T10:00:29.410" v="858" actId="478"/>
          <ac:spMkLst>
            <pc:docMk/>
            <pc:sldMk cId="2163455515" sldId="260"/>
            <ac:spMk id="2" creationId="{1084C563-CF41-079C-854E-E79BBDB18918}"/>
          </ac:spMkLst>
        </pc:spChg>
        <pc:spChg chg="add mod">
          <ac:chgData name="Paul Flintham" userId="9c667512-4df2-4cd6-a38a-97a5a69da614" providerId="ADAL" clId="{E9D17BED-B538-47FF-B18C-28DDEFD5665F}" dt="2024-05-08T10:05:01.293" v="933" actId="1076"/>
          <ac:spMkLst>
            <pc:docMk/>
            <pc:sldMk cId="2163455515" sldId="260"/>
            <ac:spMk id="3" creationId="{2E6CBA20-A5F9-2B8C-53F4-09D92F2728D0}"/>
          </ac:spMkLst>
        </pc:spChg>
        <pc:spChg chg="add del mod">
          <ac:chgData name="Paul Flintham" userId="9c667512-4df2-4cd6-a38a-97a5a69da614" providerId="ADAL" clId="{E9D17BED-B538-47FF-B18C-28DDEFD5665F}" dt="2024-05-08T10:04:58.568" v="932" actId="478"/>
          <ac:spMkLst>
            <pc:docMk/>
            <pc:sldMk cId="2163455515" sldId="260"/>
            <ac:spMk id="4" creationId="{371A3E7A-9571-3EB7-99BD-C6EDE74F45FA}"/>
          </ac:spMkLst>
        </pc:spChg>
        <pc:spChg chg="add mod">
          <ac:chgData name="Paul Flintham" userId="9c667512-4df2-4cd6-a38a-97a5a69da614" providerId="ADAL" clId="{E9D17BED-B538-47FF-B18C-28DDEFD5665F}" dt="2024-05-08T10:00:31.238" v="859" actId="1076"/>
          <ac:spMkLst>
            <pc:docMk/>
            <pc:sldMk cId="2163455515" sldId="260"/>
            <ac:spMk id="6" creationId="{9361E1C1-5A19-9D64-1C5D-1A167E0CC764}"/>
          </ac:spMkLst>
        </pc:spChg>
        <pc:picChg chg="add">
          <ac:chgData name="Paul Flintham" userId="9c667512-4df2-4cd6-a38a-97a5a69da614" providerId="ADAL" clId="{E9D17BED-B538-47FF-B18C-28DDEFD5665F}" dt="2024-01-10T14:44:31.137" v="217" actId="22"/>
          <ac:picMkLst>
            <pc:docMk/>
            <pc:sldMk cId="2163455515" sldId="260"/>
            <ac:picMk id="5" creationId="{3B8572A1-762B-7D04-31E4-16FB88B811C3}"/>
          </ac:picMkLst>
        </pc:picChg>
      </pc:sldChg>
      <pc:sldChg chg="addSp delSp modSp new mod">
        <pc:chgData name="Paul Flintham" userId="9c667512-4df2-4cd6-a38a-97a5a69da614" providerId="ADAL" clId="{E9D17BED-B538-47FF-B18C-28DDEFD5665F}" dt="2024-05-08T10:06:43.990" v="955" actId="1036"/>
        <pc:sldMkLst>
          <pc:docMk/>
          <pc:sldMk cId="1407585229" sldId="261"/>
        </pc:sldMkLst>
        <pc:spChg chg="add del mod">
          <ac:chgData name="Paul Flintham" userId="9c667512-4df2-4cd6-a38a-97a5a69da614" providerId="ADAL" clId="{E9D17BED-B538-47FF-B18C-28DDEFD5665F}" dt="2024-05-08T10:00:37.021" v="861" actId="478"/>
          <ac:spMkLst>
            <pc:docMk/>
            <pc:sldMk cId="1407585229" sldId="261"/>
            <ac:spMk id="2" creationId="{BF9283E7-3B99-7E83-16FA-FAB0A0BC5975}"/>
          </ac:spMkLst>
        </pc:spChg>
        <pc:spChg chg="add del mod">
          <ac:chgData name="Paul Flintham" userId="9c667512-4df2-4cd6-a38a-97a5a69da614" providerId="ADAL" clId="{E9D17BED-B538-47FF-B18C-28DDEFD5665F}" dt="2024-05-08T10:00:42.667" v="863" actId="478"/>
          <ac:spMkLst>
            <pc:docMk/>
            <pc:sldMk cId="1407585229" sldId="261"/>
            <ac:spMk id="4" creationId="{52645691-0B5D-520F-EA82-45B98A2DC0BD}"/>
          </ac:spMkLst>
        </pc:spChg>
        <pc:spChg chg="add mod">
          <ac:chgData name="Paul Flintham" userId="9c667512-4df2-4cd6-a38a-97a5a69da614" providerId="ADAL" clId="{E9D17BED-B538-47FF-B18C-28DDEFD5665F}" dt="2024-05-08T10:06:37.833" v="949" actId="1076"/>
          <ac:spMkLst>
            <pc:docMk/>
            <pc:sldMk cId="1407585229" sldId="261"/>
            <ac:spMk id="5" creationId="{A6594F83-9FD1-D7C7-3608-92F38E344C0B}"/>
          </ac:spMkLst>
        </pc:spChg>
        <pc:spChg chg="add mod">
          <ac:chgData name="Paul Flintham" userId="9c667512-4df2-4cd6-a38a-97a5a69da614" providerId="ADAL" clId="{E9D17BED-B538-47FF-B18C-28DDEFD5665F}" dt="2024-05-08T10:05:32.136" v="937" actId="1076"/>
          <ac:spMkLst>
            <pc:docMk/>
            <pc:sldMk cId="1407585229" sldId="261"/>
            <ac:spMk id="6" creationId="{390D4E91-77AC-2950-BC0A-63CB4512322B}"/>
          </ac:spMkLst>
        </pc:spChg>
        <pc:spChg chg="add mod">
          <ac:chgData name="Paul Flintham" userId="9c667512-4df2-4cd6-a38a-97a5a69da614" providerId="ADAL" clId="{E9D17BED-B538-47FF-B18C-28DDEFD5665F}" dt="2024-05-08T10:06:43.990" v="955" actId="1036"/>
          <ac:spMkLst>
            <pc:docMk/>
            <pc:sldMk cId="1407585229" sldId="261"/>
            <ac:spMk id="8" creationId="{CB3CF00F-FBD4-2927-AF2F-CC56027362F9}"/>
          </ac:spMkLst>
        </pc:spChg>
        <pc:spChg chg="add mod">
          <ac:chgData name="Paul Flintham" userId="9c667512-4df2-4cd6-a38a-97a5a69da614" providerId="ADAL" clId="{E9D17BED-B538-47FF-B18C-28DDEFD5665F}" dt="2024-05-08T10:00:40.111" v="862" actId="1076"/>
          <ac:spMkLst>
            <pc:docMk/>
            <pc:sldMk cId="1407585229" sldId="261"/>
            <ac:spMk id="9" creationId="{C653713A-0ABC-E563-3827-B9088AEC7FC6}"/>
          </ac:spMkLst>
        </pc:spChg>
        <pc:spChg chg="add mod">
          <ac:chgData name="Paul Flintham" userId="9c667512-4df2-4cd6-a38a-97a5a69da614" providerId="ADAL" clId="{E9D17BED-B538-47FF-B18C-28DDEFD5665F}" dt="2024-05-08T10:00:46.719" v="865" actId="1076"/>
          <ac:spMkLst>
            <pc:docMk/>
            <pc:sldMk cId="1407585229" sldId="261"/>
            <ac:spMk id="10" creationId="{A38F5902-8B67-922D-2864-14704256DA4F}"/>
          </ac:spMkLst>
        </pc:spChg>
        <pc:picChg chg="add mod">
          <ac:chgData name="Paul Flintham" userId="9c667512-4df2-4cd6-a38a-97a5a69da614" providerId="ADAL" clId="{E9D17BED-B538-47FF-B18C-28DDEFD5665F}" dt="2024-01-10T14:45:15.970" v="221" actId="1076"/>
          <ac:picMkLst>
            <pc:docMk/>
            <pc:sldMk cId="1407585229" sldId="261"/>
            <ac:picMk id="3" creationId="{DE2B44D8-F75F-E11C-DFF8-2288AA9F5734}"/>
          </ac:picMkLst>
        </pc:picChg>
        <pc:picChg chg="add mod">
          <ac:chgData name="Paul Flintham" userId="9c667512-4df2-4cd6-a38a-97a5a69da614" providerId="ADAL" clId="{E9D17BED-B538-47FF-B18C-28DDEFD5665F}" dt="2024-05-08T10:06:28.421" v="947" actId="1036"/>
          <ac:picMkLst>
            <pc:docMk/>
            <pc:sldMk cId="1407585229" sldId="261"/>
            <ac:picMk id="7" creationId="{CD20E868-19EC-222D-38E0-A2830390D1CC}"/>
          </ac:picMkLst>
        </pc:picChg>
      </pc:sldChg>
      <pc:sldChg chg="addSp delSp modSp new mod">
        <pc:chgData name="Paul Flintham" userId="9c667512-4df2-4cd6-a38a-97a5a69da614" providerId="ADAL" clId="{E9D17BED-B538-47FF-B18C-28DDEFD5665F}" dt="2024-05-08T10:01:03.121" v="871" actId="1076"/>
        <pc:sldMkLst>
          <pc:docMk/>
          <pc:sldMk cId="4282735504" sldId="262"/>
        </pc:sldMkLst>
        <pc:spChg chg="add mod">
          <ac:chgData name="Paul Flintham" userId="9c667512-4df2-4cd6-a38a-97a5a69da614" providerId="ADAL" clId="{E9D17BED-B538-47FF-B18C-28DDEFD5665F}" dt="2024-01-10T14:49:27.426" v="305" actId="692"/>
          <ac:spMkLst>
            <pc:docMk/>
            <pc:sldMk cId="4282735504" sldId="262"/>
            <ac:spMk id="2" creationId="{9C389865-1203-7DB9-A891-C5EA7D755655}"/>
          </ac:spMkLst>
        </pc:spChg>
        <pc:spChg chg="add mod">
          <ac:chgData name="Paul Flintham" userId="9c667512-4df2-4cd6-a38a-97a5a69da614" providerId="ADAL" clId="{E9D17BED-B538-47FF-B18C-28DDEFD5665F}" dt="2024-01-10T14:49:27.426" v="305" actId="692"/>
          <ac:spMkLst>
            <pc:docMk/>
            <pc:sldMk cId="4282735504" sldId="262"/>
            <ac:spMk id="3" creationId="{23B0D624-AE89-BA36-D46C-C89BA370006E}"/>
          </ac:spMkLst>
        </pc:spChg>
        <pc:spChg chg="add mod">
          <ac:chgData name="Paul Flintham" userId="9c667512-4df2-4cd6-a38a-97a5a69da614" providerId="ADAL" clId="{E9D17BED-B538-47FF-B18C-28DDEFD5665F}" dt="2024-01-10T14:49:27.426" v="305" actId="692"/>
          <ac:spMkLst>
            <pc:docMk/>
            <pc:sldMk cId="4282735504" sldId="262"/>
            <ac:spMk id="4" creationId="{0E7E1170-CE58-6C36-7F85-ED755D801F38}"/>
          </ac:spMkLst>
        </pc:spChg>
        <pc:spChg chg="add mod">
          <ac:chgData name="Paul Flintham" userId="9c667512-4df2-4cd6-a38a-97a5a69da614" providerId="ADAL" clId="{E9D17BED-B538-47FF-B18C-28DDEFD5665F}" dt="2024-05-08T10:00:56.176" v="868" actId="1076"/>
          <ac:spMkLst>
            <pc:docMk/>
            <pc:sldMk cId="4282735504" sldId="262"/>
            <ac:spMk id="8" creationId="{5D716622-4F8F-431F-2224-63CB1BF195F5}"/>
          </ac:spMkLst>
        </pc:spChg>
        <pc:spChg chg="add del mod">
          <ac:chgData name="Paul Flintham" userId="9c667512-4df2-4cd6-a38a-97a5a69da614" providerId="ADAL" clId="{E9D17BED-B538-47FF-B18C-28DDEFD5665F}" dt="2024-02-07T09:21:06.164" v="519" actId="478"/>
          <ac:spMkLst>
            <pc:docMk/>
            <pc:sldMk cId="4282735504" sldId="262"/>
            <ac:spMk id="8" creationId="{9B670851-2772-1F3C-BBBB-595F3C41E77F}"/>
          </ac:spMkLst>
        </pc:spChg>
        <pc:spChg chg="add mod">
          <ac:chgData name="Paul Flintham" userId="9c667512-4df2-4cd6-a38a-97a5a69da614" providerId="ADAL" clId="{E9D17BED-B538-47FF-B18C-28DDEFD5665F}" dt="2024-02-08T14:12:58.156" v="658" actId="14100"/>
          <ac:spMkLst>
            <pc:docMk/>
            <pc:sldMk cId="4282735504" sldId="262"/>
            <ac:spMk id="9" creationId="{A38AA78F-8959-A677-EE4D-4E844553E9A5}"/>
          </ac:spMkLst>
        </pc:spChg>
        <pc:spChg chg="add mod">
          <ac:chgData name="Paul Flintham" userId="9c667512-4df2-4cd6-a38a-97a5a69da614" providerId="ADAL" clId="{E9D17BED-B538-47FF-B18C-28DDEFD5665F}" dt="2024-05-08T10:01:03.121" v="871" actId="1076"/>
          <ac:spMkLst>
            <pc:docMk/>
            <pc:sldMk cId="4282735504" sldId="262"/>
            <ac:spMk id="10" creationId="{00A53725-54E6-EABF-BD6F-A2B4463146A0}"/>
          </ac:spMkLst>
        </pc:spChg>
        <pc:spChg chg="add del mod">
          <ac:chgData name="Paul Flintham" userId="9c667512-4df2-4cd6-a38a-97a5a69da614" providerId="ADAL" clId="{E9D17BED-B538-47FF-B18C-28DDEFD5665F}" dt="2024-02-07T09:21:16.290" v="525" actId="478"/>
          <ac:spMkLst>
            <pc:docMk/>
            <pc:sldMk cId="4282735504" sldId="262"/>
            <ac:spMk id="10" creationId="{D223028A-B9D4-B1D6-7EE4-6AE563C4246F}"/>
          </ac:spMkLst>
        </pc:spChg>
        <pc:spChg chg="add mod">
          <ac:chgData name="Paul Flintham" userId="9c667512-4df2-4cd6-a38a-97a5a69da614" providerId="ADAL" clId="{E9D17BED-B538-47FF-B18C-28DDEFD5665F}" dt="2024-02-07T09:21:13.858" v="524" actId="207"/>
          <ac:spMkLst>
            <pc:docMk/>
            <pc:sldMk cId="4282735504" sldId="262"/>
            <ac:spMk id="11" creationId="{060CFFA5-59A3-8010-CFDE-76C9231AD2DD}"/>
          </ac:spMkLst>
        </pc:spChg>
        <pc:spChg chg="add mod">
          <ac:chgData name="Paul Flintham" userId="9c667512-4df2-4cd6-a38a-97a5a69da614" providerId="ADAL" clId="{E9D17BED-B538-47FF-B18C-28DDEFD5665F}" dt="2024-01-10T14:48:47.630" v="286" actId="1076"/>
          <ac:spMkLst>
            <pc:docMk/>
            <pc:sldMk cId="4282735504" sldId="262"/>
            <ac:spMk id="12" creationId="{1B288E9A-6DDA-34FE-8B6A-7279E5E87646}"/>
          </ac:spMkLst>
        </pc:spChg>
        <pc:spChg chg="add del mod">
          <ac:chgData name="Paul Flintham" userId="9c667512-4df2-4cd6-a38a-97a5a69da614" providerId="ADAL" clId="{E9D17BED-B538-47FF-B18C-28DDEFD5665F}" dt="2024-05-08T10:00:52.296" v="867" actId="478"/>
          <ac:spMkLst>
            <pc:docMk/>
            <pc:sldMk cId="4282735504" sldId="262"/>
            <ac:spMk id="13" creationId="{A5A580CB-84E3-A466-D860-616C6F104382}"/>
          </ac:spMkLst>
        </pc:spChg>
        <pc:spChg chg="add del mod">
          <ac:chgData name="Paul Flintham" userId="9c667512-4df2-4cd6-a38a-97a5a69da614" providerId="ADAL" clId="{E9D17BED-B538-47FF-B18C-28DDEFD5665F}" dt="2024-05-08T10:00:59.677" v="870" actId="478"/>
          <ac:spMkLst>
            <pc:docMk/>
            <pc:sldMk cId="4282735504" sldId="262"/>
            <ac:spMk id="14" creationId="{4BC4744F-AD9E-DB6A-3BE4-75121B0B7F2B}"/>
          </ac:spMkLst>
        </pc:spChg>
        <pc:spChg chg="add del">
          <ac:chgData name="Paul Flintham" userId="9c667512-4df2-4cd6-a38a-97a5a69da614" providerId="ADAL" clId="{E9D17BED-B538-47FF-B18C-28DDEFD5665F}" dt="2024-01-10T14:48:50.193" v="288" actId="22"/>
          <ac:spMkLst>
            <pc:docMk/>
            <pc:sldMk cId="4282735504" sldId="262"/>
            <ac:spMk id="14" creationId="{DF8FE07F-96D1-BAB0-A4A0-52B0555645FC}"/>
          </ac:spMkLst>
        </pc:spChg>
        <pc:spChg chg="add mod">
          <ac:chgData name="Paul Flintham" userId="9c667512-4df2-4cd6-a38a-97a5a69da614" providerId="ADAL" clId="{E9D17BED-B538-47FF-B18C-28DDEFD5665F}" dt="2024-01-10T14:48:57.893" v="292" actId="1076"/>
          <ac:spMkLst>
            <pc:docMk/>
            <pc:sldMk cId="4282735504" sldId="262"/>
            <ac:spMk id="15" creationId="{D5B38A22-51BF-6D9D-336F-6851F783818A}"/>
          </ac:spMkLst>
        </pc:spChg>
        <pc:spChg chg="add mod">
          <ac:chgData name="Paul Flintham" userId="9c667512-4df2-4cd6-a38a-97a5a69da614" providerId="ADAL" clId="{E9D17BED-B538-47FF-B18C-28DDEFD5665F}" dt="2024-01-10T14:48:55.740" v="291" actId="1076"/>
          <ac:spMkLst>
            <pc:docMk/>
            <pc:sldMk cId="4282735504" sldId="262"/>
            <ac:spMk id="16" creationId="{0D9212A6-A0FF-22B6-DD70-7F7894FCCAFE}"/>
          </ac:spMkLst>
        </pc:spChg>
        <pc:spChg chg="add mod">
          <ac:chgData name="Paul Flintham" userId="9c667512-4df2-4cd6-a38a-97a5a69da614" providerId="ADAL" clId="{E9D17BED-B538-47FF-B18C-28DDEFD5665F}" dt="2024-01-10T14:49:14.026" v="299" actId="1076"/>
          <ac:spMkLst>
            <pc:docMk/>
            <pc:sldMk cId="4282735504" sldId="262"/>
            <ac:spMk id="17" creationId="{27C9BA97-AA64-3E9D-DB04-9688B31F0E93}"/>
          </ac:spMkLst>
        </pc:spChg>
        <pc:spChg chg="add mod">
          <ac:chgData name="Paul Flintham" userId="9c667512-4df2-4cd6-a38a-97a5a69da614" providerId="ADAL" clId="{E9D17BED-B538-47FF-B18C-28DDEFD5665F}" dt="2024-01-10T14:49:34.999" v="307" actId="1076"/>
          <ac:spMkLst>
            <pc:docMk/>
            <pc:sldMk cId="4282735504" sldId="262"/>
            <ac:spMk id="18" creationId="{5B94BAF7-6423-72A5-9669-342946AC0B65}"/>
          </ac:spMkLst>
        </pc:spChg>
        <pc:spChg chg="add mod">
          <ac:chgData name="Paul Flintham" userId="9c667512-4df2-4cd6-a38a-97a5a69da614" providerId="ADAL" clId="{E9D17BED-B538-47FF-B18C-28DDEFD5665F}" dt="2024-01-10T14:49:39.567" v="309" actId="1076"/>
          <ac:spMkLst>
            <pc:docMk/>
            <pc:sldMk cId="4282735504" sldId="262"/>
            <ac:spMk id="19" creationId="{1FEA9133-8155-AD24-6361-6DBA70EC832D}"/>
          </ac:spMkLst>
        </pc:spChg>
        <pc:spChg chg="add mod">
          <ac:chgData name="Paul Flintham" userId="9c667512-4df2-4cd6-a38a-97a5a69da614" providerId="ADAL" clId="{E9D17BED-B538-47FF-B18C-28DDEFD5665F}" dt="2024-01-10T14:50:28.219" v="315" actId="1076"/>
          <ac:spMkLst>
            <pc:docMk/>
            <pc:sldMk cId="4282735504" sldId="262"/>
            <ac:spMk id="22" creationId="{17A4BACE-FDB8-CF06-4DEB-B4E3E28239C1}"/>
          </ac:spMkLst>
        </pc:spChg>
        <pc:spChg chg="add mod">
          <ac:chgData name="Paul Flintham" userId="9c667512-4df2-4cd6-a38a-97a5a69da614" providerId="ADAL" clId="{E9D17BED-B538-47FF-B18C-28DDEFD5665F}" dt="2024-01-10T14:50:33.025" v="317" actId="1076"/>
          <ac:spMkLst>
            <pc:docMk/>
            <pc:sldMk cId="4282735504" sldId="262"/>
            <ac:spMk id="23" creationId="{0F48C020-7577-3B12-2438-C8133BFCE18A}"/>
          </ac:spMkLst>
        </pc:spChg>
        <pc:spChg chg="add mod">
          <ac:chgData name="Paul Flintham" userId="9c667512-4df2-4cd6-a38a-97a5a69da614" providerId="ADAL" clId="{E9D17BED-B538-47FF-B18C-28DDEFD5665F}" dt="2024-01-10T14:50:37.832" v="319" actId="1076"/>
          <ac:spMkLst>
            <pc:docMk/>
            <pc:sldMk cId="4282735504" sldId="262"/>
            <ac:spMk id="24" creationId="{4CAAD453-A24C-348E-90F0-2AC9278F8307}"/>
          </ac:spMkLst>
        </pc:spChg>
        <pc:spChg chg="add mod">
          <ac:chgData name="Paul Flintham" userId="9c667512-4df2-4cd6-a38a-97a5a69da614" providerId="ADAL" clId="{E9D17BED-B538-47FF-B18C-28DDEFD5665F}" dt="2024-01-10T14:50:47.142" v="321" actId="1076"/>
          <ac:spMkLst>
            <pc:docMk/>
            <pc:sldMk cId="4282735504" sldId="262"/>
            <ac:spMk id="25" creationId="{63530FF6-E5C6-FC8F-D4B1-7E8B47FE8DC4}"/>
          </ac:spMkLst>
        </pc:spChg>
        <pc:spChg chg="add mod">
          <ac:chgData name="Paul Flintham" userId="9c667512-4df2-4cd6-a38a-97a5a69da614" providerId="ADAL" clId="{E9D17BED-B538-47FF-B18C-28DDEFD5665F}" dt="2024-01-10T14:50:49.904" v="322" actId="1076"/>
          <ac:spMkLst>
            <pc:docMk/>
            <pc:sldMk cId="4282735504" sldId="262"/>
            <ac:spMk id="26" creationId="{32EDA910-B869-78C0-78E4-B90B15FB3E33}"/>
          </ac:spMkLst>
        </pc:spChg>
        <pc:spChg chg="add mod">
          <ac:chgData name="Paul Flintham" userId="9c667512-4df2-4cd6-a38a-97a5a69da614" providerId="ADAL" clId="{E9D17BED-B538-47FF-B18C-28DDEFD5665F}" dt="2024-01-10T14:50:53.726" v="326" actId="1038"/>
          <ac:spMkLst>
            <pc:docMk/>
            <pc:sldMk cId="4282735504" sldId="262"/>
            <ac:spMk id="27" creationId="{2C1A885A-A3A7-BACF-27E4-BED2DD1BD00C}"/>
          </ac:spMkLst>
        </pc:spChg>
        <pc:picChg chg="add mod">
          <ac:chgData name="Paul Flintham" userId="9c667512-4df2-4cd6-a38a-97a5a69da614" providerId="ADAL" clId="{E9D17BED-B538-47FF-B18C-28DDEFD5665F}" dt="2024-01-10T14:48:34.048" v="283" actId="1076"/>
          <ac:picMkLst>
            <pc:docMk/>
            <pc:sldMk cId="4282735504" sldId="262"/>
            <ac:picMk id="5" creationId="{C65B39BD-ACC5-83F2-41A6-0D78E0FEEA18}"/>
          </ac:picMkLst>
        </pc:picChg>
        <pc:picChg chg="add mod">
          <ac:chgData name="Paul Flintham" userId="9c667512-4df2-4cd6-a38a-97a5a69da614" providerId="ADAL" clId="{E9D17BED-B538-47FF-B18C-28DDEFD5665F}" dt="2024-01-10T14:48:23.943" v="277" actId="1076"/>
          <ac:picMkLst>
            <pc:docMk/>
            <pc:sldMk cId="4282735504" sldId="262"/>
            <ac:picMk id="6" creationId="{55EBC7AA-2B22-FD8A-8C63-7EF1A619F8A8}"/>
          </ac:picMkLst>
        </pc:picChg>
        <pc:picChg chg="add mod">
          <ac:chgData name="Paul Flintham" userId="9c667512-4df2-4cd6-a38a-97a5a69da614" providerId="ADAL" clId="{E9D17BED-B538-47FF-B18C-28DDEFD5665F}" dt="2024-01-10T14:48:30.404" v="281" actId="1076"/>
          <ac:picMkLst>
            <pc:docMk/>
            <pc:sldMk cId="4282735504" sldId="262"/>
            <ac:picMk id="7" creationId="{C031BD52-FD91-98BF-9CEA-2E33D755A57A}"/>
          </ac:picMkLst>
        </pc:picChg>
        <pc:picChg chg="add mod">
          <ac:chgData name="Paul Flintham" userId="9c667512-4df2-4cd6-a38a-97a5a69da614" providerId="ADAL" clId="{E9D17BED-B538-47FF-B18C-28DDEFD5665F}" dt="2024-01-10T14:50:20.943" v="313" actId="1076"/>
          <ac:picMkLst>
            <pc:docMk/>
            <pc:sldMk cId="4282735504" sldId="262"/>
            <ac:picMk id="21" creationId="{D6CF94DD-1C87-957F-9998-7539E1A05898}"/>
          </ac:picMkLst>
        </pc:picChg>
      </pc:sldChg>
      <pc:sldChg chg="addSp delSp modSp new mod">
        <pc:chgData name="Paul Flintham" userId="9c667512-4df2-4cd6-a38a-97a5a69da614" providerId="ADAL" clId="{E9D17BED-B538-47FF-B18C-28DDEFD5665F}" dt="2024-05-08T10:01:11.722" v="875" actId="1076"/>
        <pc:sldMkLst>
          <pc:docMk/>
          <pc:sldMk cId="1067804104" sldId="263"/>
        </pc:sldMkLst>
        <pc:spChg chg="add del mod">
          <ac:chgData name="Paul Flintham" userId="9c667512-4df2-4cd6-a38a-97a5a69da614" providerId="ADAL" clId="{E9D17BED-B538-47FF-B18C-28DDEFD5665F}" dt="2024-05-08T10:01:09.712" v="874" actId="478"/>
          <ac:spMkLst>
            <pc:docMk/>
            <pc:sldMk cId="1067804104" sldId="263"/>
            <ac:spMk id="2" creationId="{F09E7B28-B849-7499-C9E1-D204F87C64D4}"/>
          </ac:spMkLst>
        </pc:spChg>
        <pc:spChg chg="add mod">
          <ac:chgData name="Paul Flintham" userId="9c667512-4df2-4cd6-a38a-97a5a69da614" providerId="ADAL" clId="{E9D17BED-B538-47FF-B18C-28DDEFD5665F}" dt="2024-02-08T14:13:08.819" v="660" actId="207"/>
          <ac:spMkLst>
            <pc:docMk/>
            <pc:sldMk cId="1067804104" sldId="263"/>
            <ac:spMk id="3" creationId="{BC6F835B-1621-2E15-E271-1E3595798FBD}"/>
          </ac:spMkLst>
        </pc:spChg>
        <pc:spChg chg="add mod">
          <ac:chgData name="Paul Flintham" userId="9c667512-4df2-4cd6-a38a-97a5a69da614" providerId="ADAL" clId="{E9D17BED-B538-47FF-B18C-28DDEFD5665F}" dt="2024-05-08T09:46:41.148" v="806" actId="20577"/>
          <ac:spMkLst>
            <pc:docMk/>
            <pc:sldMk cId="1067804104" sldId="263"/>
            <ac:spMk id="4" creationId="{048EE74C-77C4-62FE-AEAA-5EC5DD215132}"/>
          </ac:spMkLst>
        </pc:spChg>
        <pc:spChg chg="add del mod">
          <ac:chgData name="Paul Flintham" userId="9c667512-4df2-4cd6-a38a-97a5a69da614" providerId="ADAL" clId="{E9D17BED-B538-47FF-B18C-28DDEFD5665F}" dt="2024-02-07T09:22:03.778" v="533" actId="478"/>
          <ac:spMkLst>
            <pc:docMk/>
            <pc:sldMk cId="1067804104" sldId="263"/>
            <ac:spMk id="4" creationId="{59715781-C3BC-1BBC-E510-1460905F2348}"/>
          </ac:spMkLst>
        </pc:spChg>
        <pc:spChg chg="add mod">
          <ac:chgData name="Paul Flintham" userId="9c667512-4df2-4cd6-a38a-97a5a69da614" providerId="ADAL" clId="{E9D17BED-B538-47FF-B18C-28DDEFD5665F}" dt="2024-05-08T09:46:14.840" v="801" actId="1076"/>
          <ac:spMkLst>
            <pc:docMk/>
            <pc:sldMk cId="1067804104" sldId="263"/>
            <ac:spMk id="6" creationId="{F83A844D-8AB0-7F0D-0102-D6467E6BD8E0}"/>
          </ac:spMkLst>
        </pc:spChg>
        <pc:spChg chg="add mod">
          <ac:chgData name="Paul Flintham" userId="9c667512-4df2-4cd6-a38a-97a5a69da614" providerId="ADAL" clId="{E9D17BED-B538-47FF-B18C-28DDEFD5665F}" dt="2024-05-08T10:01:11.722" v="875" actId="1076"/>
          <ac:spMkLst>
            <pc:docMk/>
            <pc:sldMk cId="1067804104" sldId="263"/>
            <ac:spMk id="7" creationId="{DDF862D5-C6D3-26FA-CA45-E2AFFE8D0976}"/>
          </ac:spMkLst>
        </pc:spChg>
        <pc:picChg chg="add mod">
          <ac:chgData name="Paul Flintham" userId="9c667512-4df2-4cd6-a38a-97a5a69da614" providerId="ADAL" clId="{E9D17BED-B538-47FF-B18C-28DDEFD5665F}" dt="2024-02-07T09:25:40.612" v="612" actId="1036"/>
          <ac:picMkLst>
            <pc:docMk/>
            <pc:sldMk cId="1067804104" sldId="263"/>
            <ac:picMk id="5" creationId="{BE9102CE-E377-B9AC-3E82-58BE161E26E2}"/>
          </ac:picMkLst>
        </pc:picChg>
      </pc:sldChg>
      <pc:sldChg chg="addSp delSp modSp new mod">
        <pc:chgData name="Paul Flintham" userId="9c667512-4df2-4cd6-a38a-97a5a69da614" providerId="ADAL" clId="{E9D17BED-B538-47FF-B18C-28DDEFD5665F}" dt="2024-05-08T10:01:29.058" v="882" actId="1076"/>
        <pc:sldMkLst>
          <pc:docMk/>
          <pc:sldMk cId="1964132200" sldId="264"/>
        </pc:sldMkLst>
        <pc:spChg chg="add mod">
          <ac:chgData name="Paul Flintham" userId="9c667512-4df2-4cd6-a38a-97a5a69da614" providerId="ADAL" clId="{E9D17BED-B538-47FF-B18C-28DDEFD5665F}" dt="2024-05-08T10:01:29.058" v="882" actId="1076"/>
          <ac:spMkLst>
            <pc:docMk/>
            <pc:sldMk cId="1964132200" sldId="264"/>
            <ac:spMk id="2" creationId="{06AFC470-B1BC-A8A4-0645-97B93FCF82B1}"/>
          </ac:spMkLst>
        </pc:spChg>
        <pc:spChg chg="add mod">
          <ac:chgData name="Paul Flintham" userId="9c667512-4df2-4cd6-a38a-97a5a69da614" providerId="ADAL" clId="{E9D17BED-B538-47FF-B18C-28DDEFD5665F}" dt="2024-02-07T09:22:23.705" v="546"/>
          <ac:spMkLst>
            <pc:docMk/>
            <pc:sldMk cId="1964132200" sldId="264"/>
            <ac:spMk id="2" creationId="{8DCA7AB7-E2E4-1CA1-AA69-DC6891AE24B5}"/>
          </ac:spMkLst>
        </pc:spChg>
        <pc:spChg chg="add mod">
          <ac:chgData name="Paul Flintham" userId="9c667512-4df2-4cd6-a38a-97a5a69da614" providerId="ADAL" clId="{E9D17BED-B538-47FF-B18C-28DDEFD5665F}" dt="2024-01-10T14:56:38.415" v="382" actId="1076"/>
          <ac:spMkLst>
            <pc:docMk/>
            <pc:sldMk cId="1964132200" sldId="264"/>
            <ac:spMk id="3" creationId="{DA941675-0ADF-9782-FFC3-C3D31902DFC8}"/>
          </ac:spMkLst>
        </pc:spChg>
        <pc:spChg chg="add del mod">
          <ac:chgData name="Paul Flintham" userId="9c667512-4df2-4cd6-a38a-97a5a69da614" providerId="ADAL" clId="{E9D17BED-B538-47FF-B18C-28DDEFD5665F}" dt="2024-05-08T10:01:20.777" v="878" actId="478"/>
          <ac:spMkLst>
            <pc:docMk/>
            <pc:sldMk cId="1964132200" sldId="264"/>
            <ac:spMk id="4" creationId="{6FBF20D0-B2C4-E4EB-B616-3B51E5AF199A}"/>
          </ac:spMkLst>
        </pc:spChg>
        <pc:spChg chg="add mod">
          <ac:chgData name="Paul Flintham" userId="9c667512-4df2-4cd6-a38a-97a5a69da614" providerId="ADAL" clId="{E9D17BED-B538-47FF-B18C-28DDEFD5665F}" dt="2024-01-10T14:56:30.172" v="380" actId="404"/>
          <ac:spMkLst>
            <pc:docMk/>
            <pc:sldMk cId="1964132200" sldId="264"/>
            <ac:spMk id="5" creationId="{97F04222-2E1A-AADC-836F-FD4B8653A5C7}"/>
          </ac:spMkLst>
        </pc:spChg>
        <pc:spChg chg="add mod">
          <ac:chgData name="Paul Flintham" userId="9c667512-4df2-4cd6-a38a-97a5a69da614" providerId="ADAL" clId="{E9D17BED-B538-47FF-B18C-28DDEFD5665F}" dt="2024-02-07T09:22:22.371" v="545" actId="207"/>
          <ac:spMkLst>
            <pc:docMk/>
            <pc:sldMk cId="1964132200" sldId="264"/>
            <ac:spMk id="7" creationId="{87EFA4AD-2179-8AAC-87C2-6D57E8490BBC}"/>
          </ac:spMkLst>
        </pc:spChg>
        <pc:picChg chg="add mod modCrop">
          <ac:chgData name="Paul Flintham" userId="9c667512-4df2-4cd6-a38a-97a5a69da614" providerId="ADAL" clId="{E9D17BED-B538-47FF-B18C-28DDEFD5665F}" dt="2024-01-10T14:56:20.618" v="375" actId="1076"/>
          <ac:picMkLst>
            <pc:docMk/>
            <pc:sldMk cId="1964132200" sldId="264"/>
            <ac:picMk id="9" creationId="{A0F41D4B-89F3-8ECC-4EA2-4DC08D483CC2}"/>
          </ac:picMkLst>
        </pc:picChg>
        <pc:picChg chg="add mod">
          <ac:chgData name="Paul Flintham" userId="9c667512-4df2-4cd6-a38a-97a5a69da614" providerId="ADAL" clId="{E9D17BED-B538-47FF-B18C-28DDEFD5665F}" dt="2024-01-10T14:56:04.296" v="370" actId="1076"/>
          <ac:picMkLst>
            <pc:docMk/>
            <pc:sldMk cId="1964132200" sldId="264"/>
            <ac:picMk id="10" creationId="{B1EE7518-A0F6-57E9-C1B5-279BD189354C}"/>
          </ac:picMkLst>
        </pc:picChg>
      </pc:sldChg>
      <pc:sldChg chg="addSp delSp modSp add mod">
        <pc:chgData name="Paul Flintham" userId="9c667512-4df2-4cd6-a38a-97a5a69da614" providerId="ADAL" clId="{E9D17BED-B538-47FF-B18C-28DDEFD5665F}" dt="2024-05-08T10:03:22.519" v="907" actId="1076"/>
        <pc:sldMkLst>
          <pc:docMk/>
          <pc:sldMk cId="2946205638" sldId="265"/>
        </pc:sldMkLst>
        <pc:spChg chg="add mod">
          <ac:chgData name="Paul Flintham" userId="9c667512-4df2-4cd6-a38a-97a5a69da614" providerId="ADAL" clId="{E9D17BED-B538-47FF-B18C-28DDEFD5665F}" dt="2024-05-08T10:02:30.839" v="889" actId="1076"/>
          <ac:spMkLst>
            <pc:docMk/>
            <pc:sldMk cId="2946205638" sldId="265"/>
            <ac:spMk id="2" creationId="{F57C9F9D-1D7D-276C-D006-4BBF9F3C113A}"/>
          </ac:spMkLst>
        </pc:spChg>
        <pc:spChg chg="add mod">
          <ac:chgData name="Paul Flintham" userId="9c667512-4df2-4cd6-a38a-97a5a69da614" providerId="ADAL" clId="{E9D17BED-B538-47FF-B18C-28DDEFD5665F}" dt="2024-05-08T10:02:35.588" v="890" actId="1076"/>
          <ac:spMkLst>
            <pc:docMk/>
            <pc:sldMk cId="2946205638" sldId="265"/>
            <ac:spMk id="4" creationId="{280C7626-D55E-3BFF-FE71-9FDDFCB8903A}"/>
          </ac:spMkLst>
        </pc:spChg>
        <pc:spChg chg="add mod">
          <ac:chgData name="Paul Flintham" userId="9c667512-4df2-4cd6-a38a-97a5a69da614" providerId="ADAL" clId="{E9D17BED-B538-47FF-B18C-28DDEFD5665F}" dt="2024-05-08T10:02:38.750" v="891" actId="1076"/>
          <ac:spMkLst>
            <pc:docMk/>
            <pc:sldMk cId="2946205638" sldId="265"/>
            <ac:spMk id="6" creationId="{3D3EEF9B-713C-D22E-06F3-977C1BF4DADF}"/>
          </ac:spMkLst>
        </pc:spChg>
        <pc:spChg chg="add mod">
          <ac:chgData name="Paul Flintham" userId="9c667512-4df2-4cd6-a38a-97a5a69da614" providerId="ADAL" clId="{E9D17BED-B538-47FF-B18C-28DDEFD5665F}" dt="2024-05-08T10:02:41.772" v="892" actId="1076"/>
          <ac:spMkLst>
            <pc:docMk/>
            <pc:sldMk cId="2946205638" sldId="265"/>
            <ac:spMk id="8" creationId="{1822A11A-CA7D-D7F0-D340-C77E43A7BF5A}"/>
          </ac:spMkLst>
        </pc:spChg>
        <pc:spChg chg="add del mod">
          <ac:chgData name="Paul Flintham" userId="9c667512-4df2-4cd6-a38a-97a5a69da614" providerId="ADAL" clId="{E9D17BED-B538-47FF-B18C-28DDEFD5665F}" dt="2024-05-08T10:02:56.347" v="896" actId="478"/>
          <ac:spMkLst>
            <pc:docMk/>
            <pc:sldMk cId="2946205638" sldId="265"/>
            <ac:spMk id="9" creationId="{6F0E9CE4-B8E8-8E75-26EE-80D17883F50F}"/>
          </ac:spMkLst>
        </pc:spChg>
        <pc:spChg chg="add del mod">
          <ac:chgData name="Paul Flintham" userId="9c667512-4df2-4cd6-a38a-97a5a69da614" providerId="ADAL" clId="{E9D17BED-B538-47FF-B18C-28DDEFD5665F}" dt="2024-05-08T10:02:57.978" v="897" actId="478"/>
          <ac:spMkLst>
            <pc:docMk/>
            <pc:sldMk cId="2946205638" sldId="265"/>
            <ac:spMk id="10" creationId="{CA3D916F-C8D9-51CE-3DEF-DAAD171366CA}"/>
          </ac:spMkLst>
        </pc:spChg>
        <pc:spChg chg="add del mod">
          <ac:chgData name="Paul Flintham" userId="9c667512-4df2-4cd6-a38a-97a5a69da614" providerId="ADAL" clId="{E9D17BED-B538-47FF-B18C-28DDEFD5665F}" dt="2024-05-08T10:03:12.413" v="902" actId="478"/>
          <ac:spMkLst>
            <pc:docMk/>
            <pc:sldMk cId="2946205638" sldId="265"/>
            <ac:spMk id="11" creationId="{9303AB30-C198-949C-9D52-FA6962DDCD36}"/>
          </ac:spMkLst>
        </pc:spChg>
        <pc:spChg chg="add del mod">
          <ac:chgData name="Paul Flintham" userId="9c667512-4df2-4cd6-a38a-97a5a69da614" providerId="ADAL" clId="{E9D17BED-B538-47FF-B18C-28DDEFD5665F}" dt="2024-01-10T15:06:15.778" v="404" actId="478"/>
          <ac:spMkLst>
            <pc:docMk/>
            <pc:sldMk cId="2946205638" sldId="265"/>
            <ac:spMk id="11" creationId="{B63C5E95-AF6F-1B48-3865-A83F84823845}"/>
          </ac:spMkLst>
        </pc:spChg>
        <pc:spChg chg="add del mod">
          <ac:chgData name="Paul Flintham" userId="9c667512-4df2-4cd6-a38a-97a5a69da614" providerId="ADAL" clId="{E9D17BED-B538-47FF-B18C-28DDEFD5665F}" dt="2024-05-08T10:03:13.754" v="903" actId="478"/>
          <ac:spMkLst>
            <pc:docMk/>
            <pc:sldMk cId="2946205638" sldId="265"/>
            <ac:spMk id="12" creationId="{0C79B500-5E6C-26A0-1AF8-4E4C55029FB1}"/>
          </ac:spMkLst>
        </pc:spChg>
        <pc:spChg chg="add mod">
          <ac:chgData name="Paul Flintham" userId="9c667512-4df2-4cd6-a38a-97a5a69da614" providerId="ADAL" clId="{E9D17BED-B538-47FF-B18C-28DDEFD5665F}" dt="2024-05-08T10:03:06.399" v="899" actId="1076"/>
          <ac:spMkLst>
            <pc:docMk/>
            <pc:sldMk cId="2946205638" sldId="265"/>
            <ac:spMk id="14" creationId="{64C83F89-5524-2FFF-E53C-1848FC270E8B}"/>
          </ac:spMkLst>
        </pc:spChg>
        <pc:spChg chg="add mod">
          <ac:chgData name="Paul Flintham" userId="9c667512-4df2-4cd6-a38a-97a5a69da614" providerId="ADAL" clId="{E9D17BED-B538-47FF-B18C-28DDEFD5665F}" dt="2024-05-08T10:03:10.545" v="901" actId="1076"/>
          <ac:spMkLst>
            <pc:docMk/>
            <pc:sldMk cId="2946205638" sldId="265"/>
            <ac:spMk id="15" creationId="{37AC4D1D-377E-CA07-A460-27C1355A0421}"/>
          </ac:spMkLst>
        </pc:spChg>
        <pc:spChg chg="add mod">
          <ac:chgData name="Paul Flintham" userId="9c667512-4df2-4cd6-a38a-97a5a69da614" providerId="ADAL" clId="{E9D17BED-B538-47FF-B18C-28DDEFD5665F}" dt="2024-05-08T10:03:18.228" v="905" actId="1076"/>
          <ac:spMkLst>
            <pc:docMk/>
            <pc:sldMk cId="2946205638" sldId="265"/>
            <ac:spMk id="16" creationId="{E1D2B53A-CA7E-5E32-EAA6-850C87C4831E}"/>
          </ac:spMkLst>
        </pc:spChg>
        <pc:spChg chg="add mod">
          <ac:chgData name="Paul Flintham" userId="9c667512-4df2-4cd6-a38a-97a5a69da614" providerId="ADAL" clId="{E9D17BED-B538-47FF-B18C-28DDEFD5665F}" dt="2024-05-08T10:03:22.519" v="907" actId="1076"/>
          <ac:spMkLst>
            <pc:docMk/>
            <pc:sldMk cId="2946205638" sldId="265"/>
            <ac:spMk id="17" creationId="{A53C90B3-405A-6357-5839-A8FB588D783E}"/>
          </ac:spMkLst>
        </pc:spChg>
        <pc:picChg chg="add mod">
          <ac:chgData name="Paul Flintham" userId="9c667512-4df2-4cd6-a38a-97a5a69da614" providerId="ADAL" clId="{E9D17BED-B538-47FF-B18C-28DDEFD5665F}" dt="2024-05-08T10:02:27.647" v="888" actId="1076"/>
          <ac:picMkLst>
            <pc:docMk/>
            <pc:sldMk cId="2946205638" sldId="265"/>
            <ac:picMk id="3" creationId="{E4357EA8-A2BA-1E0E-1ADE-D84CA5B7FE4B}"/>
          </ac:picMkLst>
        </pc:picChg>
        <pc:picChg chg="add mod">
          <ac:chgData name="Paul Flintham" userId="9c667512-4df2-4cd6-a38a-97a5a69da614" providerId="ADAL" clId="{E9D17BED-B538-47FF-B18C-28DDEFD5665F}" dt="2024-01-10T14:58:21.594" v="386" actId="1076"/>
          <ac:picMkLst>
            <pc:docMk/>
            <pc:sldMk cId="2946205638" sldId="265"/>
            <ac:picMk id="5" creationId="{F79E9B55-B5BC-4EF6-2F86-0A232A733749}"/>
          </ac:picMkLst>
        </pc:picChg>
        <pc:picChg chg="add mod">
          <ac:chgData name="Paul Flintham" userId="9c667512-4df2-4cd6-a38a-97a5a69da614" providerId="ADAL" clId="{E9D17BED-B538-47FF-B18C-28DDEFD5665F}" dt="2024-05-08T10:02:46.201" v="894" actId="1076"/>
          <ac:picMkLst>
            <pc:docMk/>
            <pc:sldMk cId="2946205638" sldId="265"/>
            <ac:picMk id="7" creationId="{AECA5E16-7EC1-FAC7-2861-1E8DD432225D}"/>
          </ac:picMkLst>
        </pc:picChg>
        <pc:picChg chg="add del mod">
          <ac:chgData name="Paul Flintham" userId="9c667512-4df2-4cd6-a38a-97a5a69da614" providerId="ADAL" clId="{E9D17BED-B538-47FF-B18C-28DDEFD5665F}" dt="2024-01-10T15:06:21.170" v="406" actId="478"/>
          <ac:picMkLst>
            <pc:docMk/>
            <pc:sldMk cId="2946205638" sldId="265"/>
            <ac:picMk id="9" creationId="{1FD4E2CD-75F3-7EA6-7953-400F6B66F27E}"/>
          </ac:picMkLst>
        </pc:picChg>
        <pc:picChg chg="add mod">
          <ac:chgData name="Paul Flintham" userId="9c667512-4df2-4cd6-a38a-97a5a69da614" providerId="ADAL" clId="{E9D17BED-B538-47FF-B18C-28DDEFD5665F}" dt="2024-05-08T10:02:44.915" v="893" actId="1076"/>
          <ac:picMkLst>
            <pc:docMk/>
            <pc:sldMk cId="2946205638" sldId="265"/>
            <ac:picMk id="13" creationId="{EEE95D6C-DA7D-9496-C802-A91543367413}"/>
          </ac:picMkLst>
        </pc:picChg>
      </pc:sldChg>
      <pc:sldChg chg="addSp delSp modSp add mod">
        <pc:chgData name="Paul Flintham" userId="9c667512-4df2-4cd6-a38a-97a5a69da614" providerId="ADAL" clId="{E9D17BED-B538-47FF-B18C-28DDEFD5665F}" dt="2024-05-08T10:07:04.359" v="957" actId="2711"/>
        <pc:sldMkLst>
          <pc:docMk/>
          <pc:sldMk cId="1338913563" sldId="266"/>
        </pc:sldMkLst>
        <pc:spChg chg="add del mod">
          <ac:chgData name="Paul Flintham" userId="9c667512-4df2-4cd6-a38a-97a5a69da614" providerId="ADAL" clId="{E9D17BED-B538-47FF-B18C-28DDEFD5665F}" dt="2024-05-08T10:03:28.477" v="908" actId="478"/>
          <ac:spMkLst>
            <pc:docMk/>
            <pc:sldMk cId="1338913563" sldId="266"/>
            <ac:spMk id="2" creationId="{A998FB54-CF97-A9F5-0480-892A0747D120}"/>
          </ac:spMkLst>
        </pc:spChg>
        <pc:spChg chg="add del mod">
          <ac:chgData name="Paul Flintham" userId="9c667512-4df2-4cd6-a38a-97a5a69da614" providerId="ADAL" clId="{E9D17BED-B538-47FF-B18C-28DDEFD5665F}" dt="2024-05-08T10:03:29.799" v="909" actId="478"/>
          <ac:spMkLst>
            <pc:docMk/>
            <pc:sldMk cId="1338913563" sldId="266"/>
            <ac:spMk id="4" creationId="{4AA4EFDA-285C-B1AB-2006-9D28A76F686E}"/>
          </ac:spMkLst>
        </pc:spChg>
        <pc:spChg chg="add mod">
          <ac:chgData name="Paul Flintham" userId="9c667512-4df2-4cd6-a38a-97a5a69da614" providerId="ADAL" clId="{E9D17BED-B538-47FF-B18C-28DDEFD5665F}" dt="2024-05-08T10:06:59.601" v="956" actId="2711"/>
          <ac:spMkLst>
            <pc:docMk/>
            <pc:sldMk cId="1338913563" sldId="266"/>
            <ac:spMk id="5" creationId="{7C891E1D-DEA3-E51D-C1D4-9C975D9F8C23}"/>
          </ac:spMkLst>
        </pc:spChg>
        <pc:spChg chg="add mod">
          <ac:chgData name="Paul Flintham" userId="9c667512-4df2-4cd6-a38a-97a5a69da614" providerId="ADAL" clId="{E9D17BED-B538-47FF-B18C-28DDEFD5665F}" dt="2024-05-08T10:07:04.359" v="957" actId="2711"/>
          <ac:spMkLst>
            <pc:docMk/>
            <pc:sldMk cId="1338913563" sldId="266"/>
            <ac:spMk id="6" creationId="{99BE38B2-DA2E-BCFD-D288-6434B35E15C8}"/>
          </ac:spMkLst>
        </pc:spChg>
        <pc:spChg chg="add mod">
          <ac:chgData name="Paul Flintham" userId="9c667512-4df2-4cd6-a38a-97a5a69da614" providerId="ADAL" clId="{E9D17BED-B538-47FF-B18C-28DDEFD5665F}" dt="2024-05-08T10:03:40.684" v="913" actId="1076"/>
          <ac:spMkLst>
            <pc:docMk/>
            <pc:sldMk cId="1338913563" sldId="266"/>
            <ac:spMk id="7" creationId="{FA3BCD78-5805-83DC-213B-5D0BAD3CF1A5}"/>
          </ac:spMkLst>
        </pc:spChg>
        <pc:spChg chg="add mod">
          <ac:chgData name="Paul Flintham" userId="9c667512-4df2-4cd6-a38a-97a5a69da614" providerId="ADAL" clId="{E9D17BED-B538-47FF-B18C-28DDEFD5665F}" dt="2024-05-08T10:03:36.614" v="912" actId="1076"/>
          <ac:spMkLst>
            <pc:docMk/>
            <pc:sldMk cId="1338913563" sldId="266"/>
            <ac:spMk id="8" creationId="{A80D045A-F7BD-9E59-7DD2-217F1A2B598C}"/>
          </ac:spMkLst>
        </pc:spChg>
        <pc:picChg chg="add mod">
          <ac:chgData name="Paul Flintham" userId="9c667512-4df2-4cd6-a38a-97a5a69da614" providerId="ADAL" clId="{E9D17BED-B538-47FF-B18C-28DDEFD5665F}" dt="2024-01-10T15:04:26.959" v="393" actId="1076"/>
          <ac:picMkLst>
            <pc:docMk/>
            <pc:sldMk cId="1338913563" sldId="266"/>
            <ac:picMk id="3" creationId="{F3518C17-6405-1C9E-89B4-138E6C0E34C5}"/>
          </ac:picMkLst>
        </pc:picChg>
        <pc:picChg chg="add del mod">
          <ac:chgData name="Paul Flintham" userId="9c667512-4df2-4cd6-a38a-97a5a69da614" providerId="ADAL" clId="{E9D17BED-B538-47FF-B18C-28DDEFD5665F}" dt="2024-01-10T15:05:24.435" v="398" actId="478"/>
          <ac:picMkLst>
            <pc:docMk/>
            <pc:sldMk cId="1338913563" sldId="266"/>
            <ac:picMk id="1026" creationId="{65A2BC56-C066-2D9A-6E1B-E5FB0943670D}"/>
          </ac:picMkLst>
        </pc:picChg>
      </pc:sldChg>
      <pc:sldChg chg="new del">
        <pc:chgData name="Paul Flintham" userId="9c667512-4df2-4cd6-a38a-97a5a69da614" providerId="ADAL" clId="{E9D17BED-B538-47FF-B18C-28DDEFD5665F}" dt="2024-02-07T09:24:30.769" v="592" actId="47"/>
        <pc:sldMkLst>
          <pc:docMk/>
          <pc:sldMk cId="1907249851" sldId="267"/>
        </pc:sldMkLst>
      </pc:sldChg>
      <pc:sldChg chg="addSp delSp modSp new mod">
        <pc:chgData name="Paul Flintham" userId="9c667512-4df2-4cd6-a38a-97a5a69da614" providerId="ADAL" clId="{E9D17BED-B538-47FF-B18C-28DDEFD5665F}" dt="2024-05-08T10:04:25.543" v="922" actId="1076"/>
        <pc:sldMkLst>
          <pc:docMk/>
          <pc:sldMk cId="1326736769" sldId="268"/>
        </pc:sldMkLst>
        <pc:spChg chg="add del mod">
          <ac:chgData name="Paul Flintham" userId="9c667512-4df2-4cd6-a38a-97a5a69da614" providerId="ADAL" clId="{E9D17BED-B538-47FF-B18C-28DDEFD5665F}" dt="2024-05-08T10:04:17.429" v="919" actId="478"/>
          <ac:spMkLst>
            <pc:docMk/>
            <pc:sldMk cId="1326736769" sldId="268"/>
            <ac:spMk id="3" creationId="{51A07FA5-3196-3439-1B0F-CB34A43A733E}"/>
          </ac:spMkLst>
        </pc:spChg>
        <pc:spChg chg="add mod">
          <ac:chgData name="Paul Flintham" userId="9c667512-4df2-4cd6-a38a-97a5a69da614" providerId="ADAL" clId="{E9D17BED-B538-47FF-B18C-28DDEFD5665F}" dt="2024-05-08T10:04:19.576" v="920" actId="1076"/>
          <ac:spMkLst>
            <pc:docMk/>
            <pc:sldMk cId="1326736769" sldId="268"/>
            <ac:spMk id="4" creationId="{EEDB0E0F-BE88-CD68-93E7-B6AE7AE8F552}"/>
          </ac:spMkLst>
        </pc:spChg>
        <pc:spChg chg="add del mod">
          <ac:chgData name="Paul Flintham" userId="9c667512-4df2-4cd6-a38a-97a5a69da614" providerId="ADAL" clId="{E9D17BED-B538-47FF-B18C-28DDEFD5665F}" dt="2024-02-07T09:17:42.731" v="463" actId="478"/>
          <ac:spMkLst>
            <pc:docMk/>
            <pc:sldMk cId="1326736769" sldId="268"/>
            <ac:spMk id="5" creationId="{9920DFEC-FFF9-A93C-9900-14009359C042}"/>
          </ac:spMkLst>
        </pc:spChg>
        <pc:spChg chg="add mod">
          <ac:chgData name="Paul Flintham" userId="9c667512-4df2-4cd6-a38a-97a5a69da614" providerId="ADAL" clId="{E9D17BED-B538-47FF-B18C-28DDEFD5665F}" dt="2024-05-08T09:58:45.402" v="819" actId="1076"/>
          <ac:spMkLst>
            <pc:docMk/>
            <pc:sldMk cId="1326736769" sldId="268"/>
            <ac:spMk id="5" creationId="{FE43D795-8DA8-B144-D76E-5F21ACEE13BF}"/>
          </ac:spMkLst>
        </pc:spChg>
        <pc:spChg chg="add mod">
          <ac:chgData name="Paul Flintham" userId="9c667512-4df2-4cd6-a38a-97a5a69da614" providerId="ADAL" clId="{E9D17BED-B538-47FF-B18C-28DDEFD5665F}" dt="2024-05-08T09:58:53.368" v="822" actId="1076"/>
          <ac:spMkLst>
            <pc:docMk/>
            <pc:sldMk cId="1326736769" sldId="268"/>
            <ac:spMk id="7" creationId="{7DBFDD09-3C05-385A-B55B-695E63444DEF}"/>
          </ac:spMkLst>
        </pc:spChg>
        <pc:spChg chg="add mod">
          <ac:chgData name="Paul Flintham" userId="9c667512-4df2-4cd6-a38a-97a5a69da614" providerId="ADAL" clId="{E9D17BED-B538-47FF-B18C-28DDEFD5665F}" dt="2024-02-07T09:17:43.826" v="464"/>
          <ac:spMkLst>
            <pc:docMk/>
            <pc:sldMk cId="1326736769" sldId="268"/>
            <ac:spMk id="7" creationId="{CAD48C63-2574-BD96-678F-DA522DFA3850}"/>
          </ac:spMkLst>
        </pc:spChg>
        <pc:spChg chg="add mod">
          <ac:chgData name="Paul Flintham" userId="9c667512-4df2-4cd6-a38a-97a5a69da614" providerId="ADAL" clId="{E9D17BED-B538-47FF-B18C-28DDEFD5665F}" dt="2024-02-07T09:17:34.431" v="460" actId="20577"/>
          <ac:spMkLst>
            <pc:docMk/>
            <pc:sldMk cId="1326736769" sldId="268"/>
            <ac:spMk id="8" creationId="{4705E87B-3D2D-4A5D-DAFC-53BF56DDABDC}"/>
          </ac:spMkLst>
        </pc:spChg>
        <pc:spChg chg="add del mod">
          <ac:chgData name="Paul Flintham" userId="9c667512-4df2-4cd6-a38a-97a5a69da614" providerId="ADAL" clId="{E9D17BED-B538-47FF-B18C-28DDEFD5665F}" dt="2024-05-08T09:58:57.055" v="824" actId="478"/>
          <ac:spMkLst>
            <pc:docMk/>
            <pc:sldMk cId="1326736769" sldId="268"/>
            <ac:spMk id="9" creationId="{BE427BBB-50D8-2529-EBA7-8DA913B4AD2C}"/>
          </ac:spMkLst>
        </pc:spChg>
        <pc:spChg chg="add mod">
          <ac:chgData name="Paul Flintham" userId="9c667512-4df2-4cd6-a38a-97a5a69da614" providerId="ADAL" clId="{E9D17BED-B538-47FF-B18C-28DDEFD5665F}" dt="2024-05-08T10:04:25.543" v="922" actId="1076"/>
          <ac:spMkLst>
            <pc:docMk/>
            <pc:sldMk cId="1326736769" sldId="268"/>
            <ac:spMk id="10" creationId="{1DE75D40-DAAB-BD83-C149-30FC4A0CDE78}"/>
          </ac:spMkLst>
        </pc:spChg>
        <pc:spChg chg="add del mod">
          <ac:chgData name="Paul Flintham" userId="9c667512-4df2-4cd6-a38a-97a5a69da614" providerId="ADAL" clId="{E9D17BED-B538-47FF-B18C-28DDEFD5665F}" dt="2024-05-08T09:58:48.814" v="821" actId="478"/>
          <ac:spMkLst>
            <pc:docMk/>
            <pc:sldMk cId="1326736769" sldId="268"/>
            <ac:spMk id="11" creationId="{9E0B4288-7D9B-ADCD-5064-4545E4BD3DC2}"/>
          </ac:spMkLst>
        </pc:spChg>
        <pc:spChg chg="add del mod">
          <ac:chgData name="Paul Flintham" userId="9c667512-4df2-4cd6-a38a-97a5a69da614" providerId="ADAL" clId="{E9D17BED-B538-47FF-B18C-28DDEFD5665F}" dt="2024-05-08T09:58:41.142" v="817" actId="478"/>
          <ac:spMkLst>
            <pc:docMk/>
            <pc:sldMk cId="1326736769" sldId="268"/>
            <ac:spMk id="13" creationId="{699AE0A8-3DCE-0DA0-BEE4-AA522F5D97DB}"/>
          </ac:spMkLst>
        </pc:spChg>
        <pc:spChg chg="add mod">
          <ac:chgData name="Paul Flintham" userId="9c667512-4df2-4cd6-a38a-97a5a69da614" providerId="ADAL" clId="{E9D17BED-B538-47FF-B18C-28DDEFD5665F}" dt="2024-05-08T09:59:00.320" v="825" actId="1076"/>
          <ac:spMkLst>
            <pc:docMk/>
            <pc:sldMk cId="1326736769" sldId="268"/>
            <ac:spMk id="15" creationId="{23A77C2C-81BA-D1A7-FF63-3F863293D71D}"/>
          </ac:spMkLst>
        </pc:spChg>
        <pc:picChg chg="add mod">
          <ac:chgData name="Paul Flintham" userId="9c667512-4df2-4cd6-a38a-97a5a69da614" providerId="ADAL" clId="{E9D17BED-B538-47FF-B18C-28DDEFD5665F}" dt="2024-01-10T15:20:04.034" v="419" actId="14100"/>
          <ac:picMkLst>
            <pc:docMk/>
            <pc:sldMk cId="1326736769" sldId="268"/>
            <ac:picMk id="2" creationId="{86B3D6B9-4ECB-AB66-D02D-11201FFEB956}"/>
          </ac:picMkLst>
        </pc:picChg>
        <pc:picChg chg="add mod">
          <ac:chgData name="Paul Flintham" userId="9c667512-4df2-4cd6-a38a-97a5a69da614" providerId="ADAL" clId="{E9D17BED-B538-47FF-B18C-28DDEFD5665F}" dt="2024-01-10T15:20:32.211" v="425" actId="14100"/>
          <ac:picMkLst>
            <pc:docMk/>
            <pc:sldMk cId="1326736769" sldId="268"/>
            <ac:picMk id="6" creationId="{AA239D57-29E2-EA0D-37A4-0788D89118D0}"/>
          </ac:picMkLst>
        </pc:picChg>
        <pc:picChg chg="add mod">
          <ac:chgData name="Paul Flintham" userId="9c667512-4df2-4cd6-a38a-97a5a69da614" providerId="ADAL" clId="{E9D17BED-B538-47FF-B18C-28DDEFD5665F}" dt="2024-01-10T15:22:10.843" v="433" actId="1076"/>
          <ac:picMkLst>
            <pc:docMk/>
            <pc:sldMk cId="1326736769" sldId="268"/>
            <ac:picMk id="12" creationId="{BEE168F1-CE78-FD70-3A87-9A34DFDBF08F}"/>
          </ac:picMkLst>
        </pc:picChg>
        <pc:picChg chg="add mod">
          <ac:chgData name="Paul Flintham" userId="9c667512-4df2-4cd6-a38a-97a5a69da614" providerId="ADAL" clId="{E9D17BED-B538-47FF-B18C-28DDEFD5665F}" dt="2024-01-10T15:22:14.739" v="435" actId="1076"/>
          <ac:picMkLst>
            <pc:docMk/>
            <pc:sldMk cId="1326736769" sldId="268"/>
            <ac:picMk id="14" creationId="{80CC7308-9B58-104B-2965-FA26F9570657}"/>
          </ac:picMkLst>
        </pc:picChg>
      </pc:sldChg>
      <pc:sldChg chg="addSp delSp modSp add mod">
        <pc:chgData name="Paul Flintham" userId="9c667512-4df2-4cd6-a38a-97a5a69da614" providerId="ADAL" clId="{E9D17BED-B538-47FF-B18C-28DDEFD5665F}" dt="2024-05-10T07:34:03.967" v="967" actId="20577"/>
        <pc:sldMkLst>
          <pc:docMk/>
          <pc:sldMk cId="2246434163" sldId="291"/>
        </pc:sldMkLst>
        <pc:spChg chg="mod">
          <ac:chgData name="Paul Flintham" userId="9c667512-4df2-4cd6-a38a-97a5a69da614" providerId="ADAL" clId="{E9D17BED-B538-47FF-B18C-28DDEFD5665F}" dt="2024-05-08T09:25:58.949" v="672" actId="20577"/>
          <ac:spMkLst>
            <pc:docMk/>
            <pc:sldMk cId="2246434163" sldId="291"/>
            <ac:spMk id="5" creationId="{25A5269E-308C-A212-0C76-7A3F3786DC6B}"/>
          </ac:spMkLst>
        </pc:spChg>
        <pc:spChg chg="mod">
          <ac:chgData name="Paul Flintham" userId="9c667512-4df2-4cd6-a38a-97a5a69da614" providerId="ADAL" clId="{E9D17BED-B538-47FF-B18C-28DDEFD5665F}" dt="2024-05-08T09:30:58.895" v="761" actId="20577"/>
          <ac:spMkLst>
            <pc:docMk/>
            <pc:sldMk cId="2246434163" sldId="291"/>
            <ac:spMk id="6" creationId="{29EBC656-4C83-43D2-3993-B6756DDD94C7}"/>
          </ac:spMkLst>
        </pc:spChg>
        <pc:spChg chg="mod">
          <ac:chgData name="Paul Flintham" userId="9c667512-4df2-4cd6-a38a-97a5a69da614" providerId="ADAL" clId="{E9D17BED-B538-47FF-B18C-28DDEFD5665F}" dt="2024-05-08T09:31:02.363" v="764" actId="20577"/>
          <ac:spMkLst>
            <pc:docMk/>
            <pc:sldMk cId="2246434163" sldId="291"/>
            <ac:spMk id="13" creationId="{A8BF6C5B-C683-8960-D67C-0BA16EDCA1FB}"/>
          </ac:spMkLst>
        </pc:spChg>
        <pc:spChg chg="mod">
          <ac:chgData name="Paul Flintham" userId="9c667512-4df2-4cd6-a38a-97a5a69da614" providerId="ADAL" clId="{E9D17BED-B538-47FF-B18C-28DDEFD5665F}" dt="2024-05-08T09:29:10.570" v="745" actId="20577"/>
          <ac:spMkLst>
            <pc:docMk/>
            <pc:sldMk cId="2246434163" sldId="291"/>
            <ac:spMk id="14" creationId="{F2FEBD4B-4897-E174-A7B5-DA2CB99D0194}"/>
          </ac:spMkLst>
        </pc:spChg>
        <pc:spChg chg="mod">
          <ac:chgData name="Paul Flintham" userId="9c667512-4df2-4cd6-a38a-97a5a69da614" providerId="ADAL" clId="{E9D17BED-B538-47FF-B18C-28DDEFD5665F}" dt="2024-05-08T09:31:10.972" v="769" actId="20577"/>
          <ac:spMkLst>
            <pc:docMk/>
            <pc:sldMk cId="2246434163" sldId="291"/>
            <ac:spMk id="15" creationId="{1A903839-412E-590A-369E-B78A7FC520E4}"/>
          </ac:spMkLst>
        </pc:spChg>
        <pc:spChg chg="mod">
          <ac:chgData name="Paul Flintham" userId="9c667512-4df2-4cd6-a38a-97a5a69da614" providerId="ADAL" clId="{E9D17BED-B538-47FF-B18C-28DDEFD5665F}" dt="2024-05-08T09:29:04.576" v="729"/>
          <ac:spMkLst>
            <pc:docMk/>
            <pc:sldMk cId="2246434163" sldId="291"/>
            <ac:spMk id="16" creationId="{45F9AEE0-4D11-FE9A-2079-4445A2A0B301}"/>
          </ac:spMkLst>
        </pc:spChg>
        <pc:spChg chg="mod">
          <ac:chgData name="Paul Flintham" userId="9c667512-4df2-4cd6-a38a-97a5a69da614" providerId="ADAL" clId="{E9D17BED-B538-47FF-B18C-28DDEFD5665F}" dt="2024-05-08T09:28:50.322" v="728" actId="20577"/>
          <ac:spMkLst>
            <pc:docMk/>
            <pc:sldMk cId="2246434163" sldId="291"/>
            <ac:spMk id="18" creationId="{309BCC28-1E9E-591D-54AF-C3D94B31D240}"/>
          </ac:spMkLst>
        </pc:spChg>
        <pc:spChg chg="del">
          <ac:chgData name="Paul Flintham" userId="9c667512-4df2-4cd6-a38a-97a5a69da614" providerId="ADAL" clId="{E9D17BED-B538-47FF-B18C-28DDEFD5665F}" dt="2024-05-08T09:29:14.289" v="746" actId="478"/>
          <ac:spMkLst>
            <pc:docMk/>
            <pc:sldMk cId="2246434163" sldId="291"/>
            <ac:spMk id="19" creationId="{472722DA-D25C-0CBC-3120-058B624A8E6D}"/>
          </ac:spMkLst>
        </pc:spChg>
        <pc:spChg chg="del">
          <ac:chgData name="Paul Flintham" userId="9c667512-4df2-4cd6-a38a-97a5a69da614" providerId="ADAL" clId="{E9D17BED-B538-47FF-B18C-28DDEFD5665F}" dt="2024-05-08T09:29:14.289" v="746" actId="478"/>
          <ac:spMkLst>
            <pc:docMk/>
            <pc:sldMk cId="2246434163" sldId="291"/>
            <ac:spMk id="20" creationId="{8B9884D7-F6A1-A15B-6FA5-31EBBFA2A1F0}"/>
          </ac:spMkLst>
        </pc:spChg>
        <pc:spChg chg="mod">
          <ac:chgData name="Paul Flintham" userId="9c667512-4df2-4cd6-a38a-97a5a69da614" providerId="ADAL" clId="{E9D17BED-B538-47FF-B18C-28DDEFD5665F}" dt="2024-05-08T09:31:29.306" v="773" actId="20577"/>
          <ac:spMkLst>
            <pc:docMk/>
            <pc:sldMk cId="2246434163" sldId="291"/>
            <ac:spMk id="21" creationId="{1ECCF3F7-2DA1-C5BB-B8DC-F6E7C66ECC0D}"/>
          </ac:spMkLst>
        </pc:spChg>
        <pc:spChg chg="mod">
          <ac:chgData name="Paul Flintham" userId="9c667512-4df2-4cd6-a38a-97a5a69da614" providerId="ADAL" clId="{E9D17BED-B538-47FF-B18C-28DDEFD5665F}" dt="2024-05-10T07:34:03.967" v="967" actId="20577"/>
          <ac:spMkLst>
            <pc:docMk/>
            <pc:sldMk cId="2246434163" sldId="291"/>
            <ac:spMk id="31" creationId="{513733EF-4E2E-B1D7-D70A-F85411CBB696}"/>
          </ac:spMkLst>
        </pc:spChg>
        <pc:picChg chg="add mod">
          <ac:chgData name="Paul Flintham" userId="9c667512-4df2-4cd6-a38a-97a5a69da614" providerId="ADAL" clId="{E9D17BED-B538-47FF-B18C-28DDEFD5665F}" dt="2024-05-08T09:26:24.839" v="682" actId="1076"/>
          <ac:picMkLst>
            <pc:docMk/>
            <pc:sldMk cId="2246434163" sldId="291"/>
            <ac:picMk id="9" creationId="{E3640373-FCF5-8E11-39CA-D69583EC0228}"/>
          </ac:picMkLst>
        </pc:picChg>
        <pc:picChg chg="del">
          <ac:chgData name="Paul Flintham" userId="9c667512-4df2-4cd6-a38a-97a5a69da614" providerId="ADAL" clId="{E9D17BED-B538-47FF-B18C-28DDEFD5665F}" dt="2024-05-08T09:26:23.087" v="681" actId="478"/>
          <ac:picMkLst>
            <pc:docMk/>
            <pc:sldMk cId="2246434163" sldId="291"/>
            <ac:picMk id="24" creationId="{5E785D6C-1D47-A444-DE96-9D2922061F2C}"/>
          </ac:picMkLst>
        </pc:picChg>
        <pc:picChg chg="mod">
          <ac:chgData name="Paul Flintham" userId="9c667512-4df2-4cd6-a38a-97a5a69da614" providerId="ADAL" clId="{E9D17BED-B538-47FF-B18C-28DDEFD5665F}" dt="2024-05-08T09:27:23.589" v="683"/>
          <ac:picMkLst>
            <pc:docMk/>
            <pc:sldMk cId="2246434163" sldId="291"/>
            <ac:picMk id="30" creationId="{F66B201F-3371-97C7-B0C5-3DF984F702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26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3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9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51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6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80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01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2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0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48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paint&#10;&#10;Description automatically generated">
            <a:extLst>
              <a:ext uri="{FF2B5EF4-FFF2-40B4-BE49-F238E27FC236}">
                <a16:creationId xmlns:a16="http://schemas.microsoft.com/office/drawing/2014/main" id="{F729CB8D-3238-9A59-1508-8BB1227C8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95636"/>
            <a:ext cx="1823249" cy="151769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D1E43241-B1D4-0602-E666-4E2AF6381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83" y="508810"/>
            <a:ext cx="337303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School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Science Progress Assessment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A5269E-308C-A212-0C76-7A3F3786DC6B}"/>
              </a:ext>
            </a:extLst>
          </p:cNvPr>
          <p:cNvSpPr txBox="1"/>
          <p:nvPr/>
        </p:nvSpPr>
        <p:spPr>
          <a:xfrm>
            <a:off x="1235750" y="1649968"/>
            <a:ext cx="4711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</a:t>
            </a:r>
            <a:r>
              <a:rPr lang="en-GB" altLang="en-US" b="1" u="sng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Science Assessment </a:t>
            </a:r>
            <a:endParaRPr lang="en-GB" b="1" u="sng" dirty="0">
              <a:latin typeface="Comic Sans MS" panose="030F0702030302020204" pitchFamily="66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9EBC656-4C83-43D2-3993-B6756DDD9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5167429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8EFF1E-A1BD-8ADB-DC0B-EB291D5C1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2343110"/>
            <a:ext cx="6358890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Name:			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6F7645B7-9438-766D-EFF1-5D4C8C2C5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5167428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Plants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A8BF6C5B-C683-8960-D67C-0BA16EDCA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5894008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F2FEBD4B-4897-E174-A7B5-DA2CB99D0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5894007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Seasonal Changes</a:t>
            </a:r>
            <a:endParaRPr kumimoji="0" lang="en-GB" altLang="en-US" sz="12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1A903839-412E-590A-369E-B78A7FC52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6620587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45F9AEE0-4D11-FE9A-2079-4445A2A0B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6620586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Animals, Including </a:t>
            </a:r>
            <a:r>
              <a:rPr lang="en-GB" altLang="en-US" sz="16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umans</a:t>
            </a:r>
            <a:endParaRPr kumimoji="0" lang="en-GB" altLang="en-US" sz="12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C9AAD76-3C37-A7E4-D534-7F3581C52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7347166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309BCC28-1E9E-591D-54AF-C3D94B31D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7347165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Everyday Materials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1ECCF3F7-2DA1-C5BB-B8DC-F6E7C66EC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8800323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</a:t>
            </a:r>
            <a:r>
              <a:rPr lang="en-US" altLang="en-US" sz="16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altLang="en-US" sz="1600" b="1" dirty="0">
                <a:solidFill>
                  <a:srgbClr val="00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8CB15AF4-28FE-FCB5-6519-E2CCD332A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8800322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Total: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26" name="Picture 25" descr="A black and white logo of a horse&#10;&#10;Description automatically generated">
            <a:extLst>
              <a:ext uri="{FF2B5EF4-FFF2-40B4-BE49-F238E27FC236}">
                <a16:creationId xmlns:a16="http://schemas.microsoft.com/office/drawing/2014/main" id="{6A94D9CA-14E4-237E-2553-D8E3F75BA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53" y="348192"/>
            <a:ext cx="1008177" cy="1008177"/>
          </a:xfrm>
          <a:prstGeom prst="ellipse">
            <a:avLst/>
          </a:prstGeom>
          <a:ln w="254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Picture 29" descr="A yellow and black sign&#10;&#10;Description automatically generated">
            <a:extLst>
              <a:ext uri="{FF2B5EF4-FFF2-40B4-BE49-F238E27FC236}">
                <a16:creationId xmlns:a16="http://schemas.microsoft.com/office/drawing/2014/main" id="{F66B201F-3371-97C7-B0C5-3DF984F702B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27" y="3945354"/>
            <a:ext cx="3678943" cy="841250"/>
          </a:xfrm>
          <a:prstGeom prst="rect">
            <a:avLst/>
          </a:prstGeom>
        </p:spPr>
      </p:pic>
      <p:sp>
        <p:nvSpPr>
          <p:cNvPr id="31" name="Rounded Rectangle 6">
            <a:extLst>
              <a:ext uri="{FF2B5EF4-FFF2-40B4-BE49-F238E27FC236}">
                <a16:creationId xmlns:a16="http://schemas.microsoft.com/office/drawing/2014/main" id="{513733EF-4E2E-B1D7-D70A-F85411CBB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3025821"/>
            <a:ext cx="286194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Group: 	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2" name="Rounded Rectangle 6">
            <a:extLst>
              <a:ext uri="{FF2B5EF4-FFF2-40B4-BE49-F238E27FC236}">
                <a16:creationId xmlns:a16="http://schemas.microsoft.com/office/drawing/2014/main" id="{C59ECC03-530A-E7DA-46A0-13AB19E5D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100" y="3005216"/>
            <a:ext cx="339534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Date: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9" name="Picture 8" descr="A squirrel on a green circle&#10;&#10;Description automatically generated">
            <a:extLst>
              <a:ext uri="{FF2B5EF4-FFF2-40B4-BE49-F238E27FC236}">
                <a16:creationId xmlns:a16="http://schemas.microsoft.com/office/drawing/2014/main" id="{E3640373-FCF5-8E11-39CA-D69583EC02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" y="1506801"/>
            <a:ext cx="741152" cy="70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3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D287DEE-6246-F7CE-310D-21BA6BBB4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98" y="227215"/>
            <a:ext cx="375936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School Science Progress Assessment</a:t>
            </a:r>
            <a:endParaRPr kumimoji="0" lang="en-GB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E03BC461-6E9E-78F0-15C1-65A1812D2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" y="850900"/>
            <a:ext cx="6496050" cy="460375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Name:		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Year Group: 	Date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AA35007-A97A-60BE-D704-A8F5582AC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1696" y="1392324"/>
            <a:ext cx="10422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Plants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909BD8-691E-C345-F103-DCC86BCAFE6E}"/>
              </a:ext>
            </a:extLst>
          </p:cNvPr>
          <p:cNvSpPr txBox="1"/>
          <p:nvPr/>
        </p:nvSpPr>
        <p:spPr>
          <a:xfrm>
            <a:off x="517698" y="470912"/>
            <a:ext cx="35729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altLang="en-US" sz="16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1 Science Assessment</a:t>
            </a:r>
            <a:endParaRPr lang="en-GB" sz="1600" b="1" u="sng" dirty="0"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72F9A2-9C19-B622-B39E-09166BBC2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69687"/>
            <a:ext cx="6858000" cy="56755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DE98B9-C9C5-1484-09AF-194735E24F90}"/>
              </a:ext>
            </a:extLst>
          </p:cNvPr>
          <p:cNvSpPr txBox="1"/>
          <p:nvPr/>
        </p:nvSpPr>
        <p:spPr>
          <a:xfrm>
            <a:off x="180973" y="1915695"/>
            <a:ext cx="6496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1. Here is a diagram of a tree. Please use the words to help you label the tree correctly. One has been done for you.</a:t>
            </a:r>
            <a:endParaRPr lang="en-GB" sz="10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08DB0274-078A-29F4-CED1-CA1557393D9A}"/>
              </a:ext>
            </a:extLst>
          </p:cNvPr>
          <p:cNvSpPr/>
          <p:nvPr/>
        </p:nvSpPr>
        <p:spPr>
          <a:xfrm>
            <a:off x="845182" y="2647319"/>
            <a:ext cx="987425" cy="43878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leaves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3BE53D48-D578-B3DB-511E-BE3E937E1F7A}"/>
              </a:ext>
            </a:extLst>
          </p:cNvPr>
          <p:cNvSpPr/>
          <p:nvPr/>
        </p:nvSpPr>
        <p:spPr>
          <a:xfrm>
            <a:off x="4822632" y="2645217"/>
            <a:ext cx="1052830" cy="43878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roots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23">
            <a:extLst>
              <a:ext uri="{FF2B5EF4-FFF2-40B4-BE49-F238E27FC236}">
                <a16:creationId xmlns:a16="http://schemas.microsoft.com/office/drawing/2014/main" id="{9D9E2AA4-A206-A3B2-0755-16F9741BBCD0}"/>
              </a:ext>
            </a:extLst>
          </p:cNvPr>
          <p:cNvSpPr/>
          <p:nvPr/>
        </p:nvSpPr>
        <p:spPr>
          <a:xfrm>
            <a:off x="1810467" y="3217246"/>
            <a:ext cx="987425" cy="43878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fruit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71DE1E1F-1D76-199C-143D-1FC96121855D}"/>
              </a:ext>
            </a:extLst>
          </p:cNvPr>
          <p:cNvSpPr/>
          <p:nvPr/>
        </p:nvSpPr>
        <p:spPr>
          <a:xfrm>
            <a:off x="2067917" y="2647318"/>
            <a:ext cx="1296670" cy="43878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branches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le 26">
            <a:extLst>
              <a:ext uri="{FF2B5EF4-FFF2-40B4-BE49-F238E27FC236}">
                <a16:creationId xmlns:a16="http://schemas.microsoft.com/office/drawing/2014/main" id="{86E8CF55-58B5-09C7-0849-7DE36E340828}"/>
              </a:ext>
            </a:extLst>
          </p:cNvPr>
          <p:cNvSpPr/>
          <p:nvPr/>
        </p:nvSpPr>
        <p:spPr>
          <a:xfrm>
            <a:off x="3364587" y="3203591"/>
            <a:ext cx="2312313" cy="43878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Blossom / flowers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24">
            <a:extLst>
              <a:ext uri="{FF2B5EF4-FFF2-40B4-BE49-F238E27FC236}">
                <a16:creationId xmlns:a16="http://schemas.microsoft.com/office/drawing/2014/main" id="{B827A5D6-5B7F-38F2-2474-6C5EF27E80ED}"/>
              </a:ext>
            </a:extLst>
          </p:cNvPr>
          <p:cNvSpPr/>
          <p:nvPr/>
        </p:nvSpPr>
        <p:spPr>
          <a:xfrm>
            <a:off x="3599897" y="2647317"/>
            <a:ext cx="987425" cy="43878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trunk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0011B4-DA12-6268-DEA8-EAB4865EBFF5}"/>
              </a:ext>
            </a:extLst>
          </p:cNvPr>
          <p:cNvSpPr txBox="1"/>
          <p:nvPr/>
        </p:nvSpPr>
        <p:spPr>
          <a:xfrm>
            <a:off x="9332" y="1650468"/>
            <a:ext cx="6527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u="sng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Parts of plants and trees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06109C0-ECED-9FEF-CFCF-64383C61596E}"/>
              </a:ext>
            </a:extLst>
          </p:cNvPr>
          <p:cNvCxnSpPr/>
          <p:nvPr/>
        </p:nvCxnSpPr>
        <p:spPr>
          <a:xfrm flipV="1">
            <a:off x="904236" y="2700144"/>
            <a:ext cx="869315" cy="32893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D5C659E3-7BEE-83C8-16C1-2BF92F7D8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699" y="317979"/>
            <a:ext cx="1965325" cy="460375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/25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9683EED-38CB-10EE-658A-B4FA636D4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3860" y="1406649"/>
            <a:ext cx="1965325" cy="3693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4F5527-CE9D-23F2-A90B-23C41155BCBE}"/>
              </a:ext>
            </a:extLst>
          </p:cNvPr>
          <p:cNvSpPr txBox="1"/>
          <p:nvPr/>
        </p:nvSpPr>
        <p:spPr>
          <a:xfrm>
            <a:off x="5653885" y="917599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2</a:t>
            </a: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marks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19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211D23-EC66-C4E4-7DB5-6E25A26D7CFB}"/>
              </a:ext>
            </a:extLst>
          </p:cNvPr>
          <p:cNvSpPr txBox="1"/>
          <p:nvPr/>
        </p:nvSpPr>
        <p:spPr>
          <a:xfrm>
            <a:off x="165100" y="152400"/>
            <a:ext cx="6527800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u="sng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Tree identification</a:t>
            </a:r>
            <a:endParaRPr lang="en-GB" sz="9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9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These leaves were found on some trees near the school. Can you use the identification charts to identify which tree they came from?</a:t>
            </a:r>
            <a:endParaRPr lang="en-GB" sz="9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08D27F-A143-75AD-699B-F598C022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69" y="1401848"/>
            <a:ext cx="5883860" cy="42175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680506-9B67-F084-E02D-D5712B9CF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70" y="5619351"/>
            <a:ext cx="5883860" cy="41342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4941C5-B454-35FF-2EE1-63D0FC7C9FB6}"/>
              </a:ext>
            </a:extLst>
          </p:cNvPr>
          <p:cNvSpPr/>
          <p:nvPr/>
        </p:nvSpPr>
        <p:spPr>
          <a:xfrm>
            <a:off x="5691373" y="5334000"/>
            <a:ext cx="641456" cy="20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103DF2-8993-A423-D65D-E20CEED61337}"/>
              </a:ext>
            </a:extLst>
          </p:cNvPr>
          <p:cNvSpPr/>
          <p:nvPr/>
        </p:nvSpPr>
        <p:spPr>
          <a:xfrm>
            <a:off x="5691373" y="9029700"/>
            <a:ext cx="641456" cy="20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47E8BB-99E0-F507-A9BB-DB7D22E5D1BB}"/>
              </a:ext>
            </a:extLst>
          </p:cNvPr>
          <p:cNvSpPr txBox="1"/>
          <p:nvPr/>
        </p:nvSpPr>
        <p:spPr>
          <a:xfrm>
            <a:off x="5344002" y="524035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E68D89-504D-B75C-5CBA-066290E0EC1E}"/>
              </a:ext>
            </a:extLst>
          </p:cNvPr>
          <p:cNvSpPr txBox="1"/>
          <p:nvPr/>
        </p:nvSpPr>
        <p:spPr>
          <a:xfrm>
            <a:off x="5356702" y="932460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43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9C006A-43BF-9832-3B04-4162DFEC069E}"/>
              </a:ext>
            </a:extLst>
          </p:cNvPr>
          <p:cNvSpPr txBox="1"/>
          <p:nvPr/>
        </p:nvSpPr>
        <p:spPr>
          <a:xfrm>
            <a:off x="375814" y="827633"/>
            <a:ext cx="64897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4. These four pictures are of the same tree. Label each picture with the time of year that the picture was taken. </a:t>
            </a:r>
            <a:endParaRPr lang="en-GB" sz="12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Use the words given to you to help. One has been done for you.</a:t>
            </a:r>
            <a:endParaRPr lang="en-GB" sz="12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6" name="Rounded Rectangle 119">
            <a:extLst>
              <a:ext uri="{FF2B5EF4-FFF2-40B4-BE49-F238E27FC236}">
                <a16:creationId xmlns:a16="http://schemas.microsoft.com/office/drawing/2014/main" id="{E12E9BFF-617F-4C69-39AB-1FCEE97C0E50}"/>
              </a:ext>
            </a:extLst>
          </p:cNvPr>
          <p:cNvSpPr/>
          <p:nvPr/>
        </p:nvSpPr>
        <p:spPr>
          <a:xfrm>
            <a:off x="1391920" y="1922453"/>
            <a:ext cx="987425" cy="51879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winter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120">
            <a:extLst>
              <a:ext uri="{FF2B5EF4-FFF2-40B4-BE49-F238E27FC236}">
                <a16:creationId xmlns:a16="http://schemas.microsoft.com/office/drawing/2014/main" id="{779BD7CC-3DD2-142F-14BA-FCBCC460D8C9}"/>
              </a:ext>
            </a:extLst>
          </p:cNvPr>
          <p:cNvSpPr/>
          <p:nvPr/>
        </p:nvSpPr>
        <p:spPr>
          <a:xfrm>
            <a:off x="2466975" y="1922453"/>
            <a:ext cx="987425" cy="51879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spring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21">
            <a:extLst>
              <a:ext uri="{FF2B5EF4-FFF2-40B4-BE49-F238E27FC236}">
                <a16:creationId xmlns:a16="http://schemas.microsoft.com/office/drawing/2014/main" id="{FA9E32CF-1DCD-3F15-63F2-47F0573E67DA}"/>
              </a:ext>
            </a:extLst>
          </p:cNvPr>
          <p:cNvSpPr/>
          <p:nvPr/>
        </p:nvSpPr>
        <p:spPr>
          <a:xfrm>
            <a:off x="3549650" y="1922453"/>
            <a:ext cx="1075055" cy="51879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autumn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122">
            <a:extLst>
              <a:ext uri="{FF2B5EF4-FFF2-40B4-BE49-F238E27FC236}">
                <a16:creationId xmlns:a16="http://schemas.microsoft.com/office/drawing/2014/main" id="{A1CB1A62-A9D6-1413-0287-766C07A527A9}"/>
              </a:ext>
            </a:extLst>
          </p:cNvPr>
          <p:cNvSpPr/>
          <p:nvPr/>
        </p:nvSpPr>
        <p:spPr>
          <a:xfrm>
            <a:off x="4690745" y="1922453"/>
            <a:ext cx="1111885" cy="518795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summer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CBA62A-D504-F472-2A16-CD144650BCB1}"/>
              </a:ext>
            </a:extLst>
          </p:cNvPr>
          <p:cNvCxnSpPr/>
          <p:nvPr/>
        </p:nvCxnSpPr>
        <p:spPr>
          <a:xfrm flipV="1">
            <a:off x="1463358" y="2017385"/>
            <a:ext cx="869315" cy="32893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E099BF68-777E-340F-09D1-995AD4B0A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6"/>
          <a:stretch/>
        </p:blipFill>
        <p:spPr>
          <a:xfrm>
            <a:off x="375814" y="2536180"/>
            <a:ext cx="6068272" cy="4551682"/>
          </a:xfrm>
          <a:prstGeom prst="rect">
            <a:avLst/>
          </a:prstGeom>
        </p:spPr>
      </p:pic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BA9873E2-6D8D-1DED-0821-4D2C55240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024" y="250949"/>
            <a:ext cx="1965325" cy="3693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338C3C-5FAC-297B-BC56-A7478F888356}"/>
              </a:ext>
            </a:extLst>
          </p:cNvPr>
          <p:cNvSpPr txBox="1"/>
          <p:nvPr/>
        </p:nvSpPr>
        <p:spPr>
          <a:xfrm>
            <a:off x="-469900" y="204782"/>
            <a:ext cx="6489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2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Seasonal Changes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86461D-7CC8-4967-239E-4B1485370F2C}"/>
              </a:ext>
            </a:extLst>
          </p:cNvPr>
          <p:cNvSpPr txBox="1"/>
          <p:nvPr/>
        </p:nvSpPr>
        <p:spPr>
          <a:xfrm>
            <a:off x="5524500" y="718279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2D1AE2-FDC0-EAA9-973A-9F394DDEE034}"/>
              </a:ext>
            </a:extLst>
          </p:cNvPr>
          <p:cNvSpPr/>
          <p:nvPr/>
        </p:nvSpPr>
        <p:spPr>
          <a:xfrm>
            <a:off x="5802630" y="6883400"/>
            <a:ext cx="641456" cy="20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47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B3D6B9-4ECB-AB66-D02D-11201FFEB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904" y="295275"/>
            <a:ext cx="2015496" cy="1774826"/>
          </a:xfrm>
          <a:prstGeom prst="rect">
            <a:avLst/>
          </a:prstGeom>
          <a:ln w="25400">
            <a:solidFill>
              <a:srgbClr val="0066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DB0E0F-BE88-CD68-93E7-B6AE7AE8F552}"/>
              </a:ext>
            </a:extLst>
          </p:cNvPr>
          <p:cNvSpPr txBox="1"/>
          <p:nvPr/>
        </p:nvSpPr>
        <p:spPr>
          <a:xfrm>
            <a:off x="228600" y="285750"/>
            <a:ext cx="4191000" cy="1347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Look at this tree. It is a deciduous tree. The picture was taken during the summer months. </a:t>
            </a: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What will happen to its leaves in autumn?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239D57-29E2-EA0D-37A4-0788D8911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06" y="2484394"/>
            <a:ext cx="6594894" cy="6192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05E87B-3D2D-4A5D-DAFC-53BF56DDABDC}"/>
              </a:ext>
            </a:extLst>
          </p:cNvPr>
          <p:cNvSpPr txBox="1"/>
          <p:nvPr/>
        </p:nvSpPr>
        <p:spPr>
          <a:xfrm>
            <a:off x="228600" y="3737475"/>
            <a:ext cx="6400800" cy="1475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Bill records the amount of time between sunrise and sunset each day through the year.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6. In which season would you expect the most daylight? (the longest days)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E75D40-DAAB-BD83-C149-30FC4A0CDE78}"/>
              </a:ext>
            </a:extLst>
          </p:cNvPr>
          <p:cNvSpPr txBox="1"/>
          <p:nvPr/>
        </p:nvSpPr>
        <p:spPr>
          <a:xfrm>
            <a:off x="212306" y="6813198"/>
            <a:ext cx="6505994" cy="71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7. In which season would you expect the least daylight? (the shortest days)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E168F1-CE78-FD70-3A87-9A34DFDBF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181" y="5481724"/>
            <a:ext cx="3848637" cy="10955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CC7308-9B58-104B-2965-FA26F9570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181" y="7789239"/>
            <a:ext cx="3848637" cy="10955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43D795-8DA8-B144-D76E-5F21ACEE13BF}"/>
              </a:ext>
            </a:extLst>
          </p:cNvPr>
          <p:cNvSpPr txBox="1"/>
          <p:nvPr/>
        </p:nvSpPr>
        <p:spPr>
          <a:xfrm>
            <a:off x="5727700" y="3095241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BFDD09-3C05-385A-B55B-695E63444DEF}"/>
              </a:ext>
            </a:extLst>
          </p:cNvPr>
          <p:cNvSpPr txBox="1"/>
          <p:nvPr/>
        </p:nvSpPr>
        <p:spPr>
          <a:xfrm>
            <a:off x="5638800" y="633781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A77C2C-81BA-D1A7-FF63-3F863293D71D}"/>
              </a:ext>
            </a:extLst>
          </p:cNvPr>
          <p:cNvSpPr txBox="1"/>
          <p:nvPr/>
        </p:nvSpPr>
        <p:spPr>
          <a:xfrm>
            <a:off x="5621652" y="930234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736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FDB22E-AA5F-4A85-5E47-D67A93D64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280" y="146060"/>
            <a:ext cx="39853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Animals, Including Humans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F53A2D-D274-D3F0-F25E-608D064AF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84" y="725170"/>
            <a:ext cx="6125430" cy="4544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1B877A-5C82-5A05-B2CA-D4598B36653F}"/>
              </a:ext>
            </a:extLst>
          </p:cNvPr>
          <p:cNvSpPr txBox="1"/>
          <p:nvPr/>
        </p:nvSpPr>
        <p:spPr>
          <a:xfrm>
            <a:off x="366284" y="5360768"/>
            <a:ext cx="6125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Connect the label to the correct part of the body. One has been done for you.</a:t>
            </a:r>
            <a:endParaRPr lang="en-GB" sz="1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7A4831-696B-AADA-9257-84E4924C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52" y="6098638"/>
            <a:ext cx="6640895" cy="31914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3C8B56-4732-D897-2D88-17EF4ADCB8D0}"/>
              </a:ext>
            </a:extLst>
          </p:cNvPr>
          <p:cNvSpPr txBox="1"/>
          <p:nvPr/>
        </p:nvSpPr>
        <p:spPr>
          <a:xfrm>
            <a:off x="187132" y="733306"/>
            <a:ext cx="599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8.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45D728-430F-AC9C-69B9-5B2AC2C60B0B}"/>
              </a:ext>
            </a:extLst>
          </p:cNvPr>
          <p:cNvSpPr txBox="1"/>
          <p:nvPr/>
        </p:nvSpPr>
        <p:spPr>
          <a:xfrm>
            <a:off x="66644" y="5341369"/>
            <a:ext cx="599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9.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DCD861-449C-76AF-D6EB-9176F0F9D558}"/>
              </a:ext>
            </a:extLst>
          </p:cNvPr>
          <p:cNvSpPr/>
          <p:nvPr/>
        </p:nvSpPr>
        <p:spPr>
          <a:xfrm>
            <a:off x="5321300" y="4597400"/>
            <a:ext cx="9271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D49E0E5-9CEB-BAC2-7EAF-F360B4622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6389" y="192226"/>
            <a:ext cx="1965325" cy="3693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F58A7D-0E43-39E8-5A8D-7165C61CCF4C}"/>
              </a:ext>
            </a:extLst>
          </p:cNvPr>
          <p:cNvSpPr txBox="1"/>
          <p:nvPr/>
        </p:nvSpPr>
        <p:spPr>
          <a:xfrm>
            <a:off x="5321300" y="460751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C9E32A-8517-1356-E797-40C0DBA1D8E3}"/>
              </a:ext>
            </a:extLst>
          </p:cNvPr>
          <p:cNvSpPr txBox="1"/>
          <p:nvPr/>
        </p:nvSpPr>
        <p:spPr>
          <a:xfrm>
            <a:off x="5509051" y="929005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04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6CBA20-A5F9-2B8C-53F4-09D92F2728D0}"/>
              </a:ext>
            </a:extLst>
          </p:cNvPr>
          <p:cNvSpPr txBox="1"/>
          <p:nvPr/>
        </p:nvSpPr>
        <p:spPr>
          <a:xfrm>
            <a:off x="298450" y="646242"/>
            <a:ext cx="6261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10. Draw a line to label the body parts accurately. One has been done for you.</a:t>
            </a:r>
            <a:endParaRPr lang="en-GB" sz="12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8572A1-762B-7D04-31E4-16FB88B81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3918"/>
            <a:ext cx="6858000" cy="62981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61E1C1-5A19-9D64-1C5D-1A167E0CC764}"/>
              </a:ext>
            </a:extLst>
          </p:cNvPr>
          <p:cNvSpPr txBox="1"/>
          <p:nvPr/>
        </p:nvSpPr>
        <p:spPr>
          <a:xfrm>
            <a:off x="5444932" y="807167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2 marks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455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2B44D8-F75F-E11C-DFF8-2288AA9F5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723"/>
            <a:ext cx="6677957" cy="4505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594F83-9FD1-D7C7-3608-92F38E344C0B}"/>
              </a:ext>
            </a:extLst>
          </p:cNvPr>
          <p:cNvSpPr txBox="1"/>
          <p:nvPr/>
        </p:nvSpPr>
        <p:spPr>
          <a:xfrm>
            <a:off x="425966" y="4743046"/>
            <a:ext cx="61341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Look at these animals. Tick the animals that are mammals.</a:t>
            </a:r>
            <a:endParaRPr lang="en-GB" sz="11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20E868-19EC-222D-38E0-A2830390D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99" y="5101923"/>
            <a:ext cx="5232401" cy="4602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0D4E91-77AC-2950-BC0A-63CB4512322B}"/>
              </a:ext>
            </a:extLst>
          </p:cNvPr>
          <p:cNvSpPr txBox="1"/>
          <p:nvPr/>
        </p:nvSpPr>
        <p:spPr>
          <a:xfrm>
            <a:off x="73819" y="1843188"/>
            <a:ext cx="599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11.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3CF00F-FBD4-2927-AF2F-CC56027362F9}"/>
              </a:ext>
            </a:extLst>
          </p:cNvPr>
          <p:cNvSpPr txBox="1"/>
          <p:nvPr/>
        </p:nvSpPr>
        <p:spPr>
          <a:xfrm>
            <a:off x="-115153" y="4729477"/>
            <a:ext cx="826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12.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53713A-0ABC-E563-3827-B9088AEC7FC6}"/>
              </a:ext>
            </a:extLst>
          </p:cNvPr>
          <p:cNvSpPr txBox="1"/>
          <p:nvPr/>
        </p:nvSpPr>
        <p:spPr>
          <a:xfrm>
            <a:off x="5741074" y="434012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8F5902-8B67-922D-2864-14704256DA4F}"/>
              </a:ext>
            </a:extLst>
          </p:cNvPr>
          <p:cNvSpPr txBox="1"/>
          <p:nvPr/>
        </p:nvSpPr>
        <p:spPr>
          <a:xfrm>
            <a:off x="5687357" y="934068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585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6">
            <a:extLst>
              <a:ext uri="{FF2B5EF4-FFF2-40B4-BE49-F238E27FC236}">
                <a16:creationId xmlns:a16="http://schemas.microsoft.com/office/drawing/2014/main" id="{9C389865-1203-7DB9-A891-C5EA7D755655}"/>
              </a:ext>
            </a:extLst>
          </p:cNvPr>
          <p:cNvSpPr/>
          <p:nvPr/>
        </p:nvSpPr>
        <p:spPr>
          <a:xfrm>
            <a:off x="3911931" y="834887"/>
            <a:ext cx="2382838" cy="76644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herbivore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37">
            <a:extLst>
              <a:ext uri="{FF2B5EF4-FFF2-40B4-BE49-F238E27FC236}">
                <a16:creationId xmlns:a16="http://schemas.microsoft.com/office/drawing/2014/main" id="{23B0D624-AE89-BA36-D46C-C89BA370006E}"/>
              </a:ext>
            </a:extLst>
          </p:cNvPr>
          <p:cNvSpPr/>
          <p:nvPr/>
        </p:nvSpPr>
        <p:spPr>
          <a:xfrm>
            <a:off x="3911931" y="1800676"/>
            <a:ext cx="2382838" cy="76644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carnivore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8">
            <a:extLst>
              <a:ext uri="{FF2B5EF4-FFF2-40B4-BE49-F238E27FC236}">
                <a16:creationId xmlns:a16="http://schemas.microsoft.com/office/drawing/2014/main" id="{0E7E1170-CE58-6C36-7F85-ED755D801F38}"/>
              </a:ext>
            </a:extLst>
          </p:cNvPr>
          <p:cNvSpPr/>
          <p:nvPr/>
        </p:nvSpPr>
        <p:spPr>
          <a:xfrm>
            <a:off x="3911931" y="2769810"/>
            <a:ext cx="2382838" cy="76644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omnivore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5B39BD-ACC5-83F2-41A6-0D78E0FEE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68" y="718058"/>
            <a:ext cx="1102001" cy="9042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EBC7AA-2B22-FD8A-8C63-7EF1A619F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22" y="1774096"/>
            <a:ext cx="1174898" cy="9042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31BD52-FD91-98BF-9CEA-2E33D755A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971" y="2755057"/>
            <a:ext cx="817049" cy="17280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8AA78F-8959-A677-EE4D-4E844553E9A5}"/>
              </a:ext>
            </a:extLst>
          </p:cNvPr>
          <p:cNvSpPr txBox="1"/>
          <p:nvPr/>
        </p:nvSpPr>
        <p:spPr>
          <a:xfrm>
            <a:off x="399008" y="201991"/>
            <a:ext cx="629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13. </a:t>
            </a: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Draw a line to match the animal to the correct description</a:t>
            </a:r>
            <a:r>
              <a:rPr lang="en-GB" sz="1800" dirty="0">
                <a:solidFill>
                  <a:srgbClr val="006600"/>
                </a:solidFill>
                <a:effectLst/>
                <a:latin typeface="AR CENA" panose="02000000000000000000" pitchFamily="2" charset="0"/>
                <a:ea typeface="Times New Roman" panose="02020603050405020304" pitchFamily="18" charset="0"/>
              </a:rPr>
              <a:t>.</a:t>
            </a: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0CFFA5-59A3-8010-CFDE-76C9231AD2DD}"/>
              </a:ext>
            </a:extLst>
          </p:cNvPr>
          <p:cNvSpPr txBox="1"/>
          <p:nvPr/>
        </p:nvSpPr>
        <p:spPr>
          <a:xfrm>
            <a:off x="304800" y="4629835"/>
            <a:ext cx="629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14. 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Draw a line from the animal to a food that it would most likely eat</a:t>
            </a:r>
            <a:endParaRPr lang="en-GB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B288E9A-6DDA-34FE-8B6A-7279E5E87646}"/>
              </a:ext>
            </a:extLst>
          </p:cNvPr>
          <p:cNvSpPr/>
          <p:nvPr/>
        </p:nvSpPr>
        <p:spPr>
          <a:xfrm>
            <a:off x="1522770" y="1096208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5B38A22-51BF-6D9D-336F-6851F783818A}"/>
              </a:ext>
            </a:extLst>
          </p:cNvPr>
          <p:cNvSpPr/>
          <p:nvPr/>
        </p:nvSpPr>
        <p:spPr>
          <a:xfrm>
            <a:off x="1509219" y="3471135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D9212A6-A0FF-22B6-DD70-7F7894FCCAFE}"/>
              </a:ext>
            </a:extLst>
          </p:cNvPr>
          <p:cNvSpPr/>
          <p:nvPr/>
        </p:nvSpPr>
        <p:spPr>
          <a:xfrm>
            <a:off x="1484670" y="2172811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7C9BA97-AA64-3E9D-DB04-9688B31F0E93}"/>
              </a:ext>
            </a:extLst>
          </p:cNvPr>
          <p:cNvSpPr/>
          <p:nvPr/>
        </p:nvSpPr>
        <p:spPr>
          <a:xfrm>
            <a:off x="3791303" y="1117255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B94BAF7-6423-72A5-9669-342946AC0B65}"/>
              </a:ext>
            </a:extLst>
          </p:cNvPr>
          <p:cNvSpPr/>
          <p:nvPr/>
        </p:nvSpPr>
        <p:spPr>
          <a:xfrm>
            <a:off x="3816681" y="2122167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FEA9133-8155-AD24-6361-6DBA70EC832D}"/>
              </a:ext>
            </a:extLst>
          </p:cNvPr>
          <p:cNvSpPr/>
          <p:nvPr/>
        </p:nvSpPr>
        <p:spPr>
          <a:xfrm>
            <a:off x="3816681" y="3087956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6CF94DD-1C87-957F-9998-7539E1A05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1348" y="5445058"/>
            <a:ext cx="4566104" cy="4359161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17A4BACE-FDB8-CF06-4DEB-B4E3E28239C1}"/>
              </a:ext>
            </a:extLst>
          </p:cNvPr>
          <p:cNvSpPr/>
          <p:nvPr/>
        </p:nvSpPr>
        <p:spPr>
          <a:xfrm>
            <a:off x="2334719" y="6132305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F48C020-7577-3B12-2438-C8133BFCE18A}"/>
              </a:ext>
            </a:extLst>
          </p:cNvPr>
          <p:cNvSpPr/>
          <p:nvPr/>
        </p:nvSpPr>
        <p:spPr>
          <a:xfrm>
            <a:off x="2429969" y="7601117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CAAD453-A24C-348E-90F0-2AC9278F8307}"/>
              </a:ext>
            </a:extLst>
          </p:cNvPr>
          <p:cNvSpPr/>
          <p:nvPr/>
        </p:nvSpPr>
        <p:spPr>
          <a:xfrm>
            <a:off x="2403339" y="8868222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3530FF6-E5C6-FC8F-D4B1-7E8B47FE8DC4}"/>
              </a:ext>
            </a:extLst>
          </p:cNvPr>
          <p:cNvSpPr/>
          <p:nvPr/>
        </p:nvSpPr>
        <p:spPr>
          <a:xfrm>
            <a:off x="4212155" y="6132261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2EDA910-B869-78C0-78E4-B90B15FB3E33}"/>
              </a:ext>
            </a:extLst>
          </p:cNvPr>
          <p:cNvSpPr/>
          <p:nvPr/>
        </p:nvSpPr>
        <p:spPr>
          <a:xfrm>
            <a:off x="4307405" y="7422931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C1A885A-A3A7-BACF-27E4-BED2DD1BD00C}"/>
              </a:ext>
            </a:extLst>
          </p:cNvPr>
          <p:cNvSpPr/>
          <p:nvPr/>
        </p:nvSpPr>
        <p:spPr>
          <a:xfrm>
            <a:off x="4157088" y="8868222"/>
            <a:ext cx="190500" cy="20170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716622-4F8F-431F-2224-63CB1BF195F5}"/>
              </a:ext>
            </a:extLst>
          </p:cNvPr>
          <p:cNvSpPr txBox="1"/>
          <p:nvPr/>
        </p:nvSpPr>
        <p:spPr>
          <a:xfrm>
            <a:off x="5435600" y="418006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A53725-54E6-EABF-BD6F-A2B4463146A0}"/>
              </a:ext>
            </a:extLst>
          </p:cNvPr>
          <p:cNvSpPr txBox="1"/>
          <p:nvPr/>
        </p:nvSpPr>
        <p:spPr>
          <a:xfrm>
            <a:off x="5607925" y="9465665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735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6F835B-1621-2E15-E271-1E3595798FBD}"/>
              </a:ext>
            </a:extLst>
          </p:cNvPr>
          <p:cNvSpPr txBox="1"/>
          <p:nvPr/>
        </p:nvSpPr>
        <p:spPr>
          <a:xfrm>
            <a:off x="247650" y="597068"/>
            <a:ext cx="6457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800" u="sng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Materials</a:t>
            </a:r>
            <a:endParaRPr lang="en-GB" sz="12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15. 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Please draw a line connecting the pictures of these materials with their name. One has been done for you.</a:t>
            </a:r>
            <a:r>
              <a:rPr lang="en-GB" sz="10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endParaRPr lang="en-GB" sz="1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9102CE-E377-B9AC-3E82-58BE161E2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64" y="1751230"/>
            <a:ext cx="5887272" cy="5420481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F83A844D-8AB0-7F0D-0102-D6467E6BD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780" y="155565"/>
            <a:ext cx="39879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Everyday Materials</a:t>
            </a:r>
            <a:endParaRPr kumimoji="0" lang="en-GB" altLang="en-US" sz="18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048EE74C-77C4-62FE-AEAA-5EC5DD215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7024" y="224556"/>
            <a:ext cx="1965325" cy="3693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F862D5-C6D3-26FA-CA45-E2AFFE8D0976}"/>
              </a:ext>
            </a:extLst>
          </p:cNvPr>
          <p:cNvSpPr txBox="1"/>
          <p:nvPr/>
        </p:nvSpPr>
        <p:spPr>
          <a:xfrm>
            <a:off x="5429249" y="723326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804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941675-0ADF-9782-FFC3-C3D31902DFC8}"/>
              </a:ext>
            </a:extLst>
          </p:cNvPr>
          <p:cNvSpPr txBox="1"/>
          <p:nvPr/>
        </p:nvSpPr>
        <p:spPr>
          <a:xfrm>
            <a:off x="304800" y="351557"/>
            <a:ext cx="3703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Sarah and Rob are investigating the properties of materials.</a:t>
            </a:r>
            <a:endParaRPr lang="en-GB" sz="1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04222-2E1A-AADC-836F-FD4B8653A5C7}"/>
              </a:ext>
            </a:extLst>
          </p:cNvPr>
          <p:cNvSpPr txBox="1"/>
          <p:nvPr/>
        </p:nvSpPr>
        <p:spPr>
          <a:xfrm>
            <a:off x="304800" y="1023035"/>
            <a:ext cx="3606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They compare </a:t>
            </a:r>
            <a:r>
              <a:rPr lang="en-GB" sz="2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wood</a:t>
            </a:r>
            <a:r>
              <a:rPr lang="en-GB" sz="2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metal</a:t>
            </a:r>
            <a:r>
              <a:rPr lang="en-GB" sz="2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paper</a:t>
            </a:r>
            <a:r>
              <a:rPr lang="en-GB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GB" sz="2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glass</a:t>
            </a:r>
            <a:r>
              <a:rPr lang="en-GB" sz="2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EFA4AD-2179-8AAC-87C2-6D57E8490BBC}"/>
              </a:ext>
            </a:extLst>
          </p:cNvPr>
          <p:cNvSpPr txBox="1"/>
          <p:nvPr/>
        </p:nvSpPr>
        <p:spPr>
          <a:xfrm>
            <a:off x="304800" y="2485907"/>
            <a:ext cx="61722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They use a key to sort the materials.</a:t>
            </a: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16. 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Complete the key by writing </a:t>
            </a:r>
            <a:r>
              <a:rPr lang="en-GB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wood, fabric, paper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and </a:t>
            </a:r>
            <a:r>
              <a:rPr lang="en-GB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glass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in the correct answer boxes at the bottom of the key.</a:t>
            </a: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Use each word </a:t>
            </a:r>
            <a:r>
              <a:rPr lang="en-GB" sz="18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once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You may put </a:t>
            </a:r>
            <a:r>
              <a:rPr lang="en-GB" sz="18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word in each answer box. One has been done for you.</a:t>
            </a: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F41D4B-89F3-8ECC-4EA2-4DC08D483C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" r="4029"/>
          <a:stretch/>
        </p:blipFill>
        <p:spPr>
          <a:xfrm>
            <a:off x="137150" y="4747257"/>
            <a:ext cx="6583697" cy="41357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EE7518-A0F6-57E9-C1B5-279BD1893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655" y="319430"/>
            <a:ext cx="2455545" cy="19672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AFC470-B1BC-A8A4-0645-97B93FCF82B1}"/>
              </a:ext>
            </a:extLst>
          </p:cNvPr>
          <p:cNvSpPr txBox="1"/>
          <p:nvPr/>
        </p:nvSpPr>
        <p:spPr>
          <a:xfrm>
            <a:off x="5562600" y="908221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2</a:t>
            </a: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marks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132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357EA8-A2BA-1E0E-1ADE-D84CA5B7F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99" y="225977"/>
            <a:ext cx="5363323" cy="29245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9E9B55-B5BC-4EF6-2F86-0A232A733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00" y="3574930"/>
            <a:ext cx="5534797" cy="17147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CA5E16-7EC1-FAC7-2861-1E8DD4322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34" y="5592646"/>
            <a:ext cx="5934903" cy="14956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E95D6C-DA7D-9496-C802-A915433674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755" y="7478277"/>
            <a:ext cx="6144482" cy="16194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7C9F9D-1D7D-276C-D006-4BBF9F3C113A}"/>
              </a:ext>
            </a:extLst>
          </p:cNvPr>
          <p:cNvSpPr txBox="1"/>
          <p:nvPr/>
        </p:nvSpPr>
        <p:spPr>
          <a:xfrm>
            <a:off x="62072" y="225977"/>
            <a:ext cx="79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17.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C7626-D55E-3BFF-FE71-9FDDFCB8903A}"/>
              </a:ext>
            </a:extLst>
          </p:cNvPr>
          <p:cNvSpPr txBox="1"/>
          <p:nvPr/>
        </p:nvSpPr>
        <p:spPr>
          <a:xfrm>
            <a:off x="52000" y="3558470"/>
            <a:ext cx="79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18.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3EEF9B-713C-D22E-06F3-977C1BF4DADF}"/>
              </a:ext>
            </a:extLst>
          </p:cNvPr>
          <p:cNvSpPr txBox="1"/>
          <p:nvPr/>
        </p:nvSpPr>
        <p:spPr>
          <a:xfrm>
            <a:off x="62072" y="5609106"/>
            <a:ext cx="79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19.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22A11A-CA7D-D7F0-D340-C77E43A7BF5A}"/>
              </a:ext>
            </a:extLst>
          </p:cNvPr>
          <p:cNvSpPr txBox="1"/>
          <p:nvPr/>
        </p:nvSpPr>
        <p:spPr>
          <a:xfrm>
            <a:off x="51999" y="7479662"/>
            <a:ext cx="79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20.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C83F89-5524-2FFF-E53C-1848FC270E8B}"/>
              </a:ext>
            </a:extLst>
          </p:cNvPr>
          <p:cNvSpPr txBox="1"/>
          <p:nvPr/>
        </p:nvSpPr>
        <p:spPr>
          <a:xfrm>
            <a:off x="5510637" y="285491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AC4D1D-377E-CA07-A460-27C1355A0421}"/>
              </a:ext>
            </a:extLst>
          </p:cNvPr>
          <p:cNvSpPr txBox="1"/>
          <p:nvPr/>
        </p:nvSpPr>
        <p:spPr>
          <a:xfrm>
            <a:off x="5510637" y="5094805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D2B53A-CA7E-5E32-EAA6-850C87C4831E}"/>
              </a:ext>
            </a:extLst>
          </p:cNvPr>
          <p:cNvSpPr txBox="1"/>
          <p:nvPr/>
        </p:nvSpPr>
        <p:spPr>
          <a:xfrm>
            <a:off x="5510637" y="699614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3C90B3-405A-6357-5839-A8FB588D783E}"/>
              </a:ext>
            </a:extLst>
          </p:cNvPr>
          <p:cNvSpPr txBox="1"/>
          <p:nvPr/>
        </p:nvSpPr>
        <p:spPr>
          <a:xfrm>
            <a:off x="5510637" y="907205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205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518C17-6405-1C9E-89B4-138E6C0E3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79" y="194917"/>
            <a:ext cx="6382641" cy="49441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891E1D-DEA3-E51D-C1D4-9C975D9F8C23}"/>
              </a:ext>
            </a:extLst>
          </p:cNvPr>
          <p:cNvSpPr txBox="1"/>
          <p:nvPr/>
        </p:nvSpPr>
        <p:spPr>
          <a:xfrm>
            <a:off x="0" y="194917"/>
            <a:ext cx="79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21.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BE38B2-DA2E-BCFD-D288-6434B35E15C8}"/>
              </a:ext>
            </a:extLst>
          </p:cNvPr>
          <p:cNvSpPr txBox="1"/>
          <p:nvPr/>
        </p:nvSpPr>
        <p:spPr>
          <a:xfrm>
            <a:off x="0" y="2666999"/>
            <a:ext cx="79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22.</a:t>
            </a:r>
            <a:endParaRPr lang="en-GB" sz="105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3BCD78-5805-83DC-213B-5D0BAD3CF1A5}"/>
              </a:ext>
            </a:extLst>
          </p:cNvPr>
          <p:cNvSpPr txBox="1"/>
          <p:nvPr/>
        </p:nvSpPr>
        <p:spPr>
          <a:xfrm>
            <a:off x="5530849" y="484683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0D045A-F7BD-9E59-7DD2-217F1A2B598C}"/>
              </a:ext>
            </a:extLst>
          </p:cNvPr>
          <p:cNvSpPr txBox="1"/>
          <p:nvPr/>
        </p:nvSpPr>
        <p:spPr>
          <a:xfrm>
            <a:off x="5530849" y="2328445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913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564</Words>
  <Application>Microsoft Office PowerPoint</Application>
  <PresentationFormat>A4 Paper (210x297 mm)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 CENA</vt:lpstr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Flintham</dc:creator>
  <cp:lastModifiedBy>Paul Flintham</cp:lastModifiedBy>
  <cp:revision>1</cp:revision>
  <dcterms:created xsi:type="dcterms:W3CDTF">2024-01-09T14:29:33Z</dcterms:created>
  <dcterms:modified xsi:type="dcterms:W3CDTF">2024-05-10T07:34:19Z</dcterms:modified>
</cp:coreProperties>
</file>