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1" r:id="rId5"/>
    <p:sldId id="272" r:id="rId6"/>
    <p:sldId id="273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Flintham" userId="9c667512-4df2-4cd6-a38a-97a5a69da614" providerId="ADAL" clId="{7BE74148-4635-404E-B3ED-CCCEEF92D343}"/>
    <pc:docChg chg="undo custSel addSld delSld modSld">
      <pc:chgData name="Paul Flintham" userId="9c667512-4df2-4cd6-a38a-97a5a69da614" providerId="ADAL" clId="{7BE74148-4635-404E-B3ED-CCCEEF92D343}" dt="2024-02-08T14:14:45.901" v="695" actId="2711"/>
      <pc:docMkLst>
        <pc:docMk/>
      </pc:docMkLst>
      <pc:sldChg chg="addSp delSp modSp mod">
        <pc:chgData name="Paul Flintham" userId="9c667512-4df2-4cd6-a38a-97a5a69da614" providerId="ADAL" clId="{7BE74148-4635-404E-B3ED-CCCEEF92D343}" dt="2024-02-08T14:14:45.901" v="695" actId="2711"/>
        <pc:sldMkLst>
          <pc:docMk/>
          <pc:sldMk cId="4039219627" sldId="256"/>
        </pc:sldMkLst>
        <pc:spChg chg="add mod">
          <ac:chgData name="Paul Flintham" userId="9c667512-4df2-4cd6-a38a-97a5a69da614" providerId="ADAL" clId="{7BE74148-4635-404E-B3ED-CCCEEF92D343}" dt="2024-02-08T14:14:23.347" v="693" actId="1076"/>
          <ac:spMkLst>
            <pc:docMk/>
            <pc:sldMk cId="4039219627" sldId="256"/>
            <ac:spMk id="2" creationId="{0CFD64DE-2DCA-FF22-83FA-577FACDB03D5}"/>
          </ac:spMkLst>
        </pc:spChg>
        <pc:spChg chg="mod">
          <ac:chgData name="Paul Flintham" userId="9c667512-4df2-4cd6-a38a-97a5a69da614" providerId="ADAL" clId="{7BE74148-4635-404E-B3ED-CCCEEF92D343}" dt="2024-02-08T14:14:27.359" v="694" actId="1076"/>
          <ac:spMkLst>
            <pc:docMk/>
            <pc:sldMk cId="4039219627" sldId="256"/>
            <ac:spMk id="4" creationId="{5D287DEE-6246-F7CE-310D-21BA6BBB4CEC}"/>
          </ac:spMkLst>
        </pc:spChg>
        <pc:spChg chg="add del mod">
          <ac:chgData name="Paul Flintham" userId="9c667512-4df2-4cd6-a38a-97a5a69da614" providerId="ADAL" clId="{7BE74148-4635-404E-B3ED-CCCEEF92D343}" dt="2024-02-08T14:14:45.901" v="695" actId="2711"/>
          <ac:spMkLst>
            <pc:docMk/>
            <pc:sldMk cId="4039219627" sldId="256"/>
            <ac:spMk id="5" creationId="{E03BC461-6E9E-78F0-15C1-65A1812D29E0}"/>
          </ac:spMkLst>
        </pc:spChg>
        <pc:spChg chg="del">
          <ac:chgData name="Paul Flintham" userId="9c667512-4df2-4cd6-a38a-97a5a69da614" providerId="ADAL" clId="{7BE74148-4635-404E-B3ED-CCCEEF92D343}" dt="2024-02-07T10:42:56.997" v="57" actId="478"/>
          <ac:spMkLst>
            <pc:docMk/>
            <pc:sldMk cId="4039219627" sldId="256"/>
            <ac:spMk id="6" creationId="{DAA35007-A97A-60BE-D704-A8F5582ACF48}"/>
          </ac:spMkLst>
        </pc:spChg>
        <pc:spChg chg="mod">
          <ac:chgData name="Paul Flintham" userId="9c667512-4df2-4cd6-a38a-97a5a69da614" providerId="ADAL" clId="{7BE74148-4635-404E-B3ED-CCCEEF92D343}" dt="2024-02-08T14:14:27.359" v="694" actId="1076"/>
          <ac:spMkLst>
            <pc:docMk/>
            <pc:sldMk cId="4039219627" sldId="256"/>
            <ac:spMk id="8" creationId="{2A909BD8-691E-C345-F103-DCC86BCAFE6E}"/>
          </ac:spMkLst>
        </pc:spChg>
        <pc:spChg chg="del">
          <ac:chgData name="Paul Flintham" userId="9c667512-4df2-4cd6-a38a-97a5a69da614" providerId="ADAL" clId="{7BE74148-4635-404E-B3ED-CCCEEF92D343}" dt="2024-02-07T10:40:06.294" v="0" actId="478"/>
          <ac:spMkLst>
            <pc:docMk/>
            <pc:sldMk cId="4039219627" sldId="256"/>
            <ac:spMk id="9" creationId="{DBDE98B9-C9C5-1484-09AF-194735E24F90}"/>
          </ac:spMkLst>
        </pc:spChg>
        <pc:spChg chg="del">
          <ac:chgData name="Paul Flintham" userId="9c667512-4df2-4cd6-a38a-97a5a69da614" providerId="ADAL" clId="{7BE74148-4635-404E-B3ED-CCCEEF92D343}" dt="2024-02-07T10:41:07.459" v="20" actId="478"/>
          <ac:spMkLst>
            <pc:docMk/>
            <pc:sldMk cId="4039219627" sldId="256"/>
            <ac:spMk id="10" creationId="{08DB0274-078A-29F4-CED1-CA1557393D9A}"/>
          </ac:spMkLst>
        </pc:spChg>
        <pc:spChg chg="mod">
          <ac:chgData name="Paul Flintham" userId="9c667512-4df2-4cd6-a38a-97a5a69da614" providerId="ADAL" clId="{7BE74148-4635-404E-B3ED-CCCEEF92D343}" dt="2024-02-07T10:41:48.900" v="31" actId="1076"/>
          <ac:spMkLst>
            <pc:docMk/>
            <pc:sldMk cId="4039219627" sldId="256"/>
            <ac:spMk id="11" creationId="{3BE53D48-D578-B3DB-511E-BE3E937E1F7A}"/>
          </ac:spMkLst>
        </pc:spChg>
        <pc:spChg chg="mod">
          <ac:chgData name="Paul Flintham" userId="9c667512-4df2-4cd6-a38a-97a5a69da614" providerId="ADAL" clId="{7BE74148-4635-404E-B3ED-CCCEEF92D343}" dt="2024-02-07T10:41:38.229" v="28" actId="1076"/>
          <ac:spMkLst>
            <pc:docMk/>
            <pc:sldMk cId="4039219627" sldId="256"/>
            <ac:spMk id="12" creationId="{9D9E2AA4-A206-A3B2-0755-16F9741BBCD0}"/>
          </ac:spMkLst>
        </pc:spChg>
        <pc:spChg chg="mod">
          <ac:chgData name="Paul Flintham" userId="9c667512-4df2-4cd6-a38a-97a5a69da614" providerId="ADAL" clId="{7BE74148-4635-404E-B3ED-CCCEEF92D343}" dt="2024-02-07T10:41:41.528" v="29" actId="1076"/>
          <ac:spMkLst>
            <pc:docMk/>
            <pc:sldMk cId="4039219627" sldId="256"/>
            <ac:spMk id="14" creationId="{71DE1E1F-1D76-199C-143D-1FC96121855D}"/>
          </ac:spMkLst>
        </pc:spChg>
        <pc:spChg chg="mod">
          <ac:chgData name="Paul Flintham" userId="9c667512-4df2-4cd6-a38a-97a5a69da614" providerId="ADAL" clId="{7BE74148-4635-404E-B3ED-CCCEEF92D343}" dt="2024-02-07T10:41:34.743" v="27" actId="14100"/>
          <ac:spMkLst>
            <pc:docMk/>
            <pc:sldMk cId="4039219627" sldId="256"/>
            <ac:spMk id="15" creationId="{86E8CF55-58B5-09C7-0849-7DE36E340828}"/>
          </ac:spMkLst>
        </pc:spChg>
        <pc:spChg chg="mod">
          <ac:chgData name="Paul Flintham" userId="9c667512-4df2-4cd6-a38a-97a5a69da614" providerId="ADAL" clId="{7BE74148-4635-404E-B3ED-CCCEEF92D343}" dt="2024-02-07T10:41:44.750" v="30" actId="1076"/>
          <ac:spMkLst>
            <pc:docMk/>
            <pc:sldMk cId="4039219627" sldId="256"/>
            <ac:spMk id="16" creationId="{B827A5D6-5B7F-38F2-2474-6C5EF27E80ED}"/>
          </ac:spMkLst>
        </pc:spChg>
        <pc:spChg chg="mod">
          <ac:chgData name="Paul Flintham" userId="9c667512-4df2-4cd6-a38a-97a5a69da614" providerId="ADAL" clId="{7BE74148-4635-404E-B3ED-CCCEEF92D343}" dt="2024-02-07T10:45:44.443" v="107" actId="207"/>
          <ac:spMkLst>
            <pc:docMk/>
            <pc:sldMk cId="4039219627" sldId="256"/>
            <ac:spMk id="19" creationId="{4B0011B4-DA12-6268-DEA8-EAB4865EBFF5}"/>
          </ac:spMkLst>
        </pc:spChg>
        <pc:picChg chg="add del mod">
          <ac:chgData name="Paul Flintham" userId="9c667512-4df2-4cd6-a38a-97a5a69da614" providerId="ADAL" clId="{7BE74148-4635-404E-B3ED-CCCEEF92D343}" dt="2024-02-07T10:40:59.533" v="18" actId="478"/>
          <ac:picMkLst>
            <pc:docMk/>
            <pc:sldMk cId="4039219627" sldId="256"/>
            <ac:picMk id="2" creationId="{623C9111-2B0A-3D0B-1C77-1E960632F18F}"/>
          </ac:picMkLst>
        </pc:picChg>
        <pc:picChg chg="add del">
          <ac:chgData name="Paul Flintham" userId="9c667512-4df2-4cd6-a38a-97a5a69da614" providerId="ADAL" clId="{7BE74148-4635-404E-B3ED-CCCEEF92D343}" dt="2024-02-07T10:40:24.286" v="7" actId="478"/>
          <ac:picMkLst>
            <pc:docMk/>
            <pc:sldMk cId="4039219627" sldId="256"/>
            <ac:picMk id="3" creationId="{2772F9A2-9C19-B622-B39E-09166BBC2138}"/>
          </ac:picMkLst>
        </pc:picChg>
        <pc:cxnChg chg="del">
          <ac:chgData name="Paul Flintham" userId="9c667512-4df2-4cd6-a38a-97a5a69da614" providerId="ADAL" clId="{7BE74148-4635-404E-B3ED-CCCEEF92D343}" dt="2024-02-07T10:41:05.245" v="19" actId="478"/>
          <ac:cxnSpMkLst>
            <pc:docMk/>
            <pc:sldMk cId="4039219627" sldId="256"/>
            <ac:cxnSpMk id="20" creationId="{106109C0-ECED-9FEF-CFCF-64383C61596E}"/>
          </ac:cxnSpMkLst>
        </pc:cxnChg>
      </pc:sldChg>
      <pc:sldChg chg="addSp delSp modSp mod">
        <pc:chgData name="Paul Flintham" userId="9c667512-4df2-4cd6-a38a-97a5a69da614" providerId="ADAL" clId="{7BE74148-4635-404E-B3ED-CCCEEF92D343}" dt="2024-02-07T11:50:24.240" v="651" actId="113"/>
        <pc:sldMkLst>
          <pc:docMk/>
          <pc:sldMk cId="1285435596" sldId="257"/>
        </pc:sldMkLst>
        <pc:spChg chg="mod">
          <ac:chgData name="Paul Flintham" userId="9c667512-4df2-4cd6-a38a-97a5a69da614" providerId="ADAL" clId="{7BE74148-4635-404E-B3ED-CCCEEF92D343}" dt="2024-02-07T11:50:24.240" v="651" actId="113"/>
          <ac:spMkLst>
            <pc:docMk/>
            <pc:sldMk cId="1285435596" sldId="257"/>
            <ac:spMk id="3" creationId="{01211D23-EC66-C4E4-7DB5-6E25A26D7CFB}"/>
          </ac:spMkLst>
        </pc:spChg>
        <pc:picChg chg="add mod">
          <ac:chgData name="Paul Flintham" userId="9c667512-4df2-4cd6-a38a-97a5a69da614" providerId="ADAL" clId="{7BE74148-4635-404E-B3ED-CCCEEF92D343}" dt="2024-02-07T10:45:32.752" v="103" actId="1076"/>
          <ac:picMkLst>
            <pc:docMk/>
            <pc:sldMk cId="1285435596" sldId="257"/>
            <ac:picMk id="4" creationId="{3649E629-55C7-D5C9-BCC0-0D3D98F8C9FF}"/>
          </ac:picMkLst>
        </pc:picChg>
        <pc:picChg chg="del">
          <ac:chgData name="Paul Flintham" userId="9c667512-4df2-4cd6-a38a-97a5a69da614" providerId="ADAL" clId="{7BE74148-4635-404E-B3ED-CCCEEF92D343}" dt="2024-02-07T10:43:33.636" v="64" actId="478"/>
          <ac:picMkLst>
            <pc:docMk/>
            <pc:sldMk cId="1285435596" sldId="257"/>
            <ac:picMk id="5" creationId="{FE08D27F-A143-75AD-699B-F598C022746A}"/>
          </ac:picMkLst>
        </pc:picChg>
        <pc:picChg chg="add del mod">
          <ac:chgData name="Paul Flintham" userId="9c667512-4df2-4cd6-a38a-97a5a69da614" providerId="ADAL" clId="{7BE74148-4635-404E-B3ED-CCCEEF92D343}" dt="2024-02-07T10:46:49.607" v="132" actId="478"/>
          <ac:picMkLst>
            <pc:docMk/>
            <pc:sldMk cId="1285435596" sldId="257"/>
            <ac:picMk id="6" creationId="{DBF02754-9848-4CBB-D44C-A98FAA4807EB}"/>
          </ac:picMkLst>
        </pc:picChg>
        <pc:picChg chg="del">
          <ac:chgData name="Paul Flintham" userId="9c667512-4df2-4cd6-a38a-97a5a69da614" providerId="ADAL" clId="{7BE74148-4635-404E-B3ED-CCCEEF92D343}" dt="2024-02-07T10:43:34.972" v="65" actId="478"/>
          <ac:picMkLst>
            <pc:docMk/>
            <pc:sldMk cId="1285435596" sldId="257"/>
            <ac:picMk id="7" creationId="{18680506-9B67-F084-E02D-D5712B9CFE66}"/>
          </ac:picMkLst>
        </pc:picChg>
      </pc:sldChg>
      <pc:sldChg chg="del">
        <pc:chgData name="Paul Flintham" userId="9c667512-4df2-4cd6-a38a-97a5a69da614" providerId="ADAL" clId="{7BE74148-4635-404E-B3ED-CCCEEF92D343}" dt="2024-02-07T10:44:29.019" v="91" actId="47"/>
        <pc:sldMkLst>
          <pc:docMk/>
          <pc:sldMk cId="235347392" sldId="258"/>
        </pc:sldMkLst>
      </pc:sldChg>
      <pc:sldChg chg="del">
        <pc:chgData name="Paul Flintham" userId="9c667512-4df2-4cd6-a38a-97a5a69da614" providerId="ADAL" clId="{7BE74148-4635-404E-B3ED-CCCEEF92D343}" dt="2024-02-07T11:39:02.685" v="309" actId="47"/>
        <pc:sldMkLst>
          <pc:docMk/>
          <pc:sldMk cId="385604236" sldId="259"/>
        </pc:sldMkLst>
      </pc:sldChg>
      <pc:sldChg chg="del">
        <pc:chgData name="Paul Flintham" userId="9c667512-4df2-4cd6-a38a-97a5a69da614" providerId="ADAL" clId="{7BE74148-4635-404E-B3ED-CCCEEF92D343}" dt="2024-02-07T11:39:05.387" v="310" actId="47"/>
        <pc:sldMkLst>
          <pc:docMk/>
          <pc:sldMk cId="2163455515" sldId="260"/>
        </pc:sldMkLst>
      </pc:sldChg>
      <pc:sldChg chg="del">
        <pc:chgData name="Paul Flintham" userId="9c667512-4df2-4cd6-a38a-97a5a69da614" providerId="ADAL" clId="{7BE74148-4635-404E-B3ED-CCCEEF92D343}" dt="2024-02-07T11:40:24.348" v="340" actId="47"/>
        <pc:sldMkLst>
          <pc:docMk/>
          <pc:sldMk cId="1407585229" sldId="261"/>
        </pc:sldMkLst>
      </pc:sldChg>
      <pc:sldChg chg="del">
        <pc:chgData name="Paul Flintham" userId="9c667512-4df2-4cd6-a38a-97a5a69da614" providerId="ADAL" clId="{7BE74148-4635-404E-B3ED-CCCEEF92D343}" dt="2024-02-07T11:42:10.563" v="366" actId="47"/>
        <pc:sldMkLst>
          <pc:docMk/>
          <pc:sldMk cId="4282735504" sldId="262"/>
        </pc:sldMkLst>
      </pc:sldChg>
      <pc:sldChg chg="del">
        <pc:chgData name="Paul Flintham" userId="9c667512-4df2-4cd6-a38a-97a5a69da614" providerId="ADAL" clId="{7BE74148-4635-404E-B3ED-CCCEEF92D343}" dt="2024-02-07T11:43:42.062" v="386" actId="47"/>
        <pc:sldMkLst>
          <pc:docMk/>
          <pc:sldMk cId="1067804104" sldId="263"/>
        </pc:sldMkLst>
      </pc:sldChg>
      <pc:sldChg chg="del">
        <pc:chgData name="Paul Flintham" userId="9c667512-4df2-4cd6-a38a-97a5a69da614" providerId="ADAL" clId="{7BE74148-4635-404E-B3ED-CCCEEF92D343}" dt="2024-02-07T11:45:34.450" v="496" actId="47"/>
        <pc:sldMkLst>
          <pc:docMk/>
          <pc:sldMk cId="1964132200" sldId="264"/>
        </pc:sldMkLst>
      </pc:sldChg>
      <pc:sldChg chg="del">
        <pc:chgData name="Paul Flintham" userId="9c667512-4df2-4cd6-a38a-97a5a69da614" providerId="ADAL" clId="{7BE74148-4635-404E-B3ED-CCCEEF92D343}" dt="2024-02-07T11:49:50.256" v="644" actId="47"/>
        <pc:sldMkLst>
          <pc:docMk/>
          <pc:sldMk cId="2946205638" sldId="265"/>
        </pc:sldMkLst>
      </pc:sldChg>
      <pc:sldChg chg="del">
        <pc:chgData name="Paul Flintham" userId="9c667512-4df2-4cd6-a38a-97a5a69da614" providerId="ADAL" clId="{7BE74148-4635-404E-B3ED-CCCEEF92D343}" dt="2024-02-07T11:49:51.654" v="645" actId="47"/>
        <pc:sldMkLst>
          <pc:docMk/>
          <pc:sldMk cId="1338913563" sldId="266"/>
        </pc:sldMkLst>
      </pc:sldChg>
      <pc:sldChg chg="del">
        <pc:chgData name="Paul Flintham" userId="9c667512-4df2-4cd6-a38a-97a5a69da614" providerId="ADAL" clId="{7BE74148-4635-404E-B3ED-CCCEEF92D343}" dt="2024-02-07T10:48:23.372" v="232" actId="47"/>
        <pc:sldMkLst>
          <pc:docMk/>
          <pc:sldMk cId="1326736769" sldId="268"/>
        </pc:sldMkLst>
      </pc:sldChg>
      <pc:sldChg chg="addSp delSp modSp add mod">
        <pc:chgData name="Paul Flintham" userId="9c667512-4df2-4cd6-a38a-97a5a69da614" providerId="ADAL" clId="{7BE74148-4635-404E-B3ED-CCCEEF92D343}" dt="2024-02-07T10:55:53.254" v="299" actId="20577"/>
        <pc:sldMkLst>
          <pc:docMk/>
          <pc:sldMk cId="663362697" sldId="269"/>
        </pc:sldMkLst>
        <pc:spChg chg="mod">
          <ac:chgData name="Paul Flintham" userId="9c667512-4df2-4cd6-a38a-97a5a69da614" providerId="ADAL" clId="{7BE74148-4635-404E-B3ED-CCCEEF92D343}" dt="2024-02-07T10:55:53.254" v="299" actId="20577"/>
          <ac:spMkLst>
            <pc:docMk/>
            <pc:sldMk cId="663362697" sldId="269"/>
            <ac:spMk id="3" creationId="{36F3339E-FB12-12C7-4F60-55D64EEA25A3}"/>
          </ac:spMkLst>
        </pc:spChg>
        <pc:picChg chg="add mod">
          <ac:chgData name="Paul Flintham" userId="9c667512-4df2-4cd6-a38a-97a5a69da614" providerId="ADAL" clId="{7BE74148-4635-404E-B3ED-CCCEEF92D343}" dt="2024-02-07T10:54:43.448" v="278" actId="14100"/>
          <ac:picMkLst>
            <pc:docMk/>
            <pc:sldMk cId="663362697" sldId="269"/>
            <ac:picMk id="2" creationId="{E50DCC31-B00B-7FC1-9FAF-83619E02D2B3}"/>
          </ac:picMkLst>
        </pc:picChg>
        <pc:picChg chg="del">
          <ac:chgData name="Paul Flintham" userId="9c667512-4df2-4cd6-a38a-97a5a69da614" providerId="ADAL" clId="{7BE74148-4635-404E-B3ED-CCCEEF92D343}" dt="2024-02-07T10:48:09.107" v="222" actId="478"/>
          <ac:picMkLst>
            <pc:docMk/>
            <pc:sldMk cId="663362697" sldId="269"/>
            <ac:picMk id="4" creationId="{3A4FD57F-908E-E8F0-162A-4E9077F62F4A}"/>
          </ac:picMkLst>
        </pc:picChg>
        <pc:picChg chg="add mod">
          <ac:chgData name="Paul Flintham" userId="9c667512-4df2-4cd6-a38a-97a5a69da614" providerId="ADAL" clId="{7BE74148-4635-404E-B3ED-CCCEEF92D343}" dt="2024-02-07T10:54:50.238" v="281" actId="1076"/>
          <ac:picMkLst>
            <pc:docMk/>
            <pc:sldMk cId="663362697" sldId="269"/>
            <ac:picMk id="5" creationId="{A2A72A73-D3E7-5AF7-7B80-FCC063833811}"/>
          </ac:picMkLst>
        </pc:picChg>
        <pc:picChg chg="add mod">
          <ac:chgData name="Paul Flintham" userId="9c667512-4df2-4cd6-a38a-97a5a69da614" providerId="ADAL" clId="{7BE74148-4635-404E-B3ED-CCCEEF92D343}" dt="2024-02-07T10:55:27.106" v="288" actId="1076"/>
          <ac:picMkLst>
            <pc:docMk/>
            <pc:sldMk cId="663362697" sldId="269"/>
            <ac:picMk id="6" creationId="{B1FAF146-BE16-1B4D-7F36-423D4D59B9EE}"/>
          </ac:picMkLst>
        </pc:picChg>
      </pc:sldChg>
      <pc:sldChg chg="add del">
        <pc:chgData name="Paul Flintham" userId="9c667512-4df2-4cd6-a38a-97a5a69da614" providerId="ADAL" clId="{7BE74148-4635-404E-B3ED-CCCEEF92D343}" dt="2024-02-07T11:50:43.188" v="652" actId="47"/>
        <pc:sldMkLst>
          <pc:docMk/>
          <pc:sldMk cId="732100555" sldId="270"/>
        </pc:sldMkLst>
      </pc:sldChg>
      <pc:sldChg chg="addSp delSp modSp add mod">
        <pc:chgData name="Paul Flintham" userId="9c667512-4df2-4cd6-a38a-97a5a69da614" providerId="ADAL" clId="{7BE74148-4635-404E-B3ED-CCCEEF92D343}" dt="2024-02-07T11:41:18.017" v="346" actId="14100"/>
        <pc:sldMkLst>
          <pc:docMk/>
          <pc:sldMk cId="1257980576" sldId="271"/>
        </pc:sldMkLst>
        <pc:spChg chg="mod">
          <ac:chgData name="Paul Flintham" userId="9c667512-4df2-4cd6-a38a-97a5a69da614" providerId="ADAL" clId="{7BE74148-4635-404E-B3ED-CCCEEF92D343}" dt="2024-02-07T11:41:05.764" v="343"/>
          <ac:spMkLst>
            <pc:docMk/>
            <pc:sldMk cId="1257980576" sldId="271"/>
            <ac:spMk id="3" creationId="{ADB72B8C-7C77-3E56-2DFD-DD395B8A5896}"/>
          </ac:spMkLst>
        </pc:spChg>
        <pc:picChg chg="del">
          <ac:chgData name="Paul Flintham" userId="9c667512-4df2-4cd6-a38a-97a5a69da614" providerId="ADAL" clId="{7BE74148-4635-404E-B3ED-CCCEEF92D343}" dt="2024-02-07T11:38:55.206" v="304" actId="478"/>
          <ac:picMkLst>
            <pc:docMk/>
            <pc:sldMk cId="1257980576" sldId="271"/>
            <ac:picMk id="2" creationId="{A54B521E-7021-3395-2F3E-AB0C74894864}"/>
          </ac:picMkLst>
        </pc:picChg>
        <pc:picChg chg="add mod">
          <ac:chgData name="Paul Flintham" userId="9c667512-4df2-4cd6-a38a-97a5a69da614" providerId="ADAL" clId="{7BE74148-4635-404E-B3ED-CCCEEF92D343}" dt="2024-02-07T11:39:38.730" v="313" actId="1076"/>
          <ac:picMkLst>
            <pc:docMk/>
            <pc:sldMk cId="1257980576" sldId="271"/>
            <ac:picMk id="4" creationId="{11970F01-1883-3E5F-29DB-F3C752434E6B}"/>
          </ac:picMkLst>
        </pc:picChg>
        <pc:picChg chg="del">
          <ac:chgData name="Paul Flintham" userId="9c667512-4df2-4cd6-a38a-97a5a69da614" providerId="ADAL" clId="{7BE74148-4635-404E-B3ED-CCCEEF92D343}" dt="2024-02-07T11:38:54.677" v="303" actId="478"/>
          <ac:picMkLst>
            <pc:docMk/>
            <pc:sldMk cId="1257980576" sldId="271"/>
            <ac:picMk id="5" creationId="{281F697E-314C-C789-2A4A-7B8E4B101838}"/>
          </ac:picMkLst>
        </pc:picChg>
        <pc:picChg chg="del">
          <ac:chgData name="Paul Flintham" userId="9c667512-4df2-4cd6-a38a-97a5a69da614" providerId="ADAL" clId="{7BE74148-4635-404E-B3ED-CCCEEF92D343}" dt="2024-02-07T11:38:53.983" v="302" actId="478"/>
          <ac:picMkLst>
            <pc:docMk/>
            <pc:sldMk cId="1257980576" sldId="271"/>
            <ac:picMk id="6" creationId="{F7848A8E-3CB3-0D34-651F-443B60A36862}"/>
          </ac:picMkLst>
        </pc:picChg>
        <pc:picChg chg="add mod">
          <ac:chgData name="Paul Flintham" userId="9c667512-4df2-4cd6-a38a-97a5a69da614" providerId="ADAL" clId="{7BE74148-4635-404E-B3ED-CCCEEF92D343}" dt="2024-02-07T11:40:15.636" v="331" actId="14100"/>
          <ac:picMkLst>
            <pc:docMk/>
            <pc:sldMk cId="1257980576" sldId="271"/>
            <ac:picMk id="7" creationId="{1653600B-254F-DB73-B3B5-113484A13066}"/>
          </ac:picMkLst>
        </pc:picChg>
        <pc:picChg chg="add mod">
          <ac:chgData name="Paul Flintham" userId="9c667512-4df2-4cd6-a38a-97a5a69da614" providerId="ADAL" clId="{7BE74148-4635-404E-B3ED-CCCEEF92D343}" dt="2024-02-07T11:41:18.017" v="346" actId="14100"/>
          <ac:picMkLst>
            <pc:docMk/>
            <pc:sldMk cId="1257980576" sldId="271"/>
            <ac:picMk id="8" creationId="{6E07EB82-AC19-AF24-1DF3-DA7510A066C9}"/>
          </ac:picMkLst>
        </pc:picChg>
      </pc:sldChg>
      <pc:sldChg chg="addSp delSp modSp add mod">
        <pc:chgData name="Paul Flintham" userId="9c667512-4df2-4cd6-a38a-97a5a69da614" providerId="ADAL" clId="{7BE74148-4635-404E-B3ED-CCCEEF92D343}" dt="2024-02-07T11:50:51.560" v="653" actId="113"/>
        <pc:sldMkLst>
          <pc:docMk/>
          <pc:sldMk cId="792473270" sldId="272"/>
        </pc:sldMkLst>
        <pc:spChg chg="mod">
          <ac:chgData name="Paul Flintham" userId="9c667512-4df2-4cd6-a38a-97a5a69da614" providerId="ADAL" clId="{7BE74148-4635-404E-B3ED-CCCEEF92D343}" dt="2024-02-07T11:50:51.560" v="653" actId="113"/>
          <ac:spMkLst>
            <pc:docMk/>
            <pc:sldMk cId="792473270" sldId="272"/>
            <ac:spMk id="3" creationId="{F7AFFDE1-DE82-0DC3-9F15-E92C26086044}"/>
          </ac:spMkLst>
        </pc:spChg>
        <pc:picChg chg="add mod">
          <ac:chgData name="Paul Flintham" userId="9c667512-4df2-4cd6-a38a-97a5a69da614" providerId="ADAL" clId="{7BE74148-4635-404E-B3ED-CCCEEF92D343}" dt="2024-02-07T11:45:24.995" v="495" actId="1035"/>
          <ac:picMkLst>
            <pc:docMk/>
            <pc:sldMk cId="792473270" sldId="272"/>
            <ac:picMk id="2" creationId="{044A1403-2ED8-71A6-479E-625BAD8917F1}"/>
          </ac:picMkLst>
        </pc:picChg>
        <pc:picChg chg="del">
          <ac:chgData name="Paul Flintham" userId="9c667512-4df2-4cd6-a38a-97a5a69da614" providerId="ADAL" clId="{7BE74148-4635-404E-B3ED-CCCEEF92D343}" dt="2024-02-07T11:41:25.937" v="350" actId="478"/>
          <ac:picMkLst>
            <pc:docMk/>
            <pc:sldMk cId="792473270" sldId="272"/>
            <ac:picMk id="4" creationId="{7F516EF0-4C2C-13BC-91A1-9BAC8B5ED11A}"/>
          </ac:picMkLst>
        </pc:picChg>
        <pc:picChg chg="add mod">
          <ac:chgData name="Paul Flintham" userId="9c667512-4df2-4cd6-a38a-97a5a69da614" providerId="ADAL" clId="{7BE74148-4635-404E-B3ED-CCCEEF92D343}" dt="2024-02-07T11:45:19.172" v="487" actId="1076"/>
          <ac:picMkLst>
            <pc:docMk/>
            <pc:sldMk cId="792473270" sldId="272"/>
            <ac:picMk id="5" creationId="{04C0BD7A-CCAD-9B43-FEE6-5A638D917AF7}"/>
          </ac:picMkLst>
        </pc:picChg>
        <pc:picChg chg="del">
          <ac:chgData name="Paul Flintham" userId="9c667512-4df2-4cd6-a38a-97a5a69da614" providerId="ADAL" clId="{7BE74148-4635-404E-B3ED-CCCEEF92D343}" dt="2024-02-07T11:41:25.260" v="349" actId="478"/>
          <ac:picMkLst>
            <pc:docMk/>
            <pc:sldMk cId="792473270" sldId="272"/>
            <ac:picMk id="7" creationId="{2A05C6BA-88E4-514E-1362-E47AFDA57262}"/>
          </ac:picMkLst>
        </pc:picChg>
        <pc:picChg chg="del">
          <ac:chgData name="Paul Flintham" userId="9c667512-4df2-4cd6-a38a-97a5a69da614" providerId="ADAL" clId="{7BE74148-4635-404E-B3ED-CCCEEF92D343}" dt="2024-02-07T11:41:24.422" v="348" actId="478"/>
          <ac:picMkLst>
            <pc:docMk/>
            <pc:sldMk cId="792473270" sldId="272"/>
            <ac:picMk id="8" creationId="{06A4F759-670E-CF81-3F5D-40ACAD0EF061}"/>
          </ac:picMkLst>
        </pc:picChg>
      </pc:sldChg>
      <pc:sldChg chg="delSp modSp add mod">
        <pc:chgData name="Paul Flintham" userId="9c667512-4df2-4cd6-a38a-97a5a69da614" providerId="ADAL" clId="{7BE74148-4635-404E-B3ED-CCCEEF92D343}" dt="2024-02-07T11:51:10.785" v="659" actId="12"/>
        <pc:sldMkLst>
          <pc:docMk/>
          <pc:sldMk cId="520843504" sldId="273"/>
        </pc:sldMkLst>
        <pc:spChg chg="mod">
          <ac:chgData name="Paul Flintham" userId="9c667512-4df2-4cd6-a38a-97a5a69da614" providerId="ADAL" clId="{7BE74148-4635-404E-B3ED-CCCEEF92D343}" dt="2024-02-07T11:51:10.785" v="659" actId="12"/>
          <ac:spMkLst>
            <pc:docMk/>
            <pc:sldMk cId="520843504" sldId="273"/>
            <ac:spMk id="3" creationId="{0F5B4395-6E85-2A9E-A596-B6ABE9585A7A}"/>
          </ac:spMkLst>
        </pc:spChg>
        <pc:picChg chg="del">
          <ac:chgData name="Paul Flintham" userId="9c667512-4df2-4cd6-a38a-97a5a69da614" providerId="ADAL" clId="{7BE74148-4635-404E-B3ED-CCCEEF92D343}" dt="2024-02-07T11:45:47.430" v="499" actId="478"/>
          <ac:picMkLst>
            <pc:docMk/>
            <pc:sldMk cId="520843504" sldId="273"/>
            <ac:picMk id="2" creationId="{162644CB-0C56-01ED-6350-A537AC52D929}"/>
          </ac:picMkLst>
        </pc:picChg>
        <pc:picChg chg="del">
          <ac:chgData name="Paul Flintham" userId="9c667512-4df2-4cd6-a38a-97a5a69da614" providerId="ADAL" clId="{7BE74148-4635-404E-B3ED-CCCEEF92D343}" dt="2024-02-07T11:45:46.913" v="498" actId="478"/>
          <ac:picMkLst>
            <pc:docMk/>
            <pc:sldMk cId="520843504" sldId="273"/>
            <ac:picMk id="5" creationId="{C924DDE5-43DE-A887-C739-14D2BC201C0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26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3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9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19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6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80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019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28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0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48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F2DA2-09C0-40B6-99E2-D167DA0D37E5}" type="datetimeFigureOut">
              <a:rPr lang="en-GB" smtClean="0"/>
              <a:t>08/02/2024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37ECE-A2DA-4C81-9F3A-1926EB9E2E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9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D287DEE-6246-F7CE-310D-21BA6BBB4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319" y="269965"/>
            <a:ext cx="375936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Newbald Primary School Science Progress Assessment</a:t>
            </a:r>
            <a:endParaRPr kumimoji="0" lang="en-GB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03BC461-6E9E-78F0-15C1-65A1812D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850900"/>
            <a:ext cx="6496050" cy="460375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Mark Scheme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909BD8-691E-C345-F103-DCC86BCAFE6E}"/>
              </a:ext>
            </a:extLst>
          </p:cNvPr>
          <p:cNvSpPr txBox="1"/>
          <p:nvPr/>
        </p:nvSpPr>
        <p:spPr>
          <a:xfrm>
            <a:off x="1346201" y="445557"/>
            <a:ext cx="43857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altLang="en-US" sz="1600" b="1" i="0" u="sng" strike="noStrike" cap="none" normalizeH="0" baseline="0" dirty="0">
                <a:ln>
                  <a:noFill/>
                </a:ln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1 Science Assessment</a:t>
            </a:r>
            <a:endParaRPr lang="en-GB" sz="1600" b="1" u="sng" dirty="0"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72F9A2-9C19-B622-B39E-09166BBC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9687"/>
            <a:ext cx="6858000" cy="5675586"/>
          </a:xfrm>
          <a:prstGeom prst="rect">
            <a:avLst/>
          </a:prstGeom>
        </p:spPr>
      </p:pic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3BE53D48-D578-B3DB-511E-BE3E937E1F7A}"/>
              </a:ext>
            </a:extLst>
          </p:cNvPr>
          <p:cNvSpPr/>
          <p:nvPr/>
        </p:nvSpPr>
        <p:spPr>
          <a:xfrm>
            <a:off x="825857" y="8459903"/>
            <a:ext cx="1052830" cy="43878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roots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23">
            <a:extLst>
              <a:ext uri="{FF2B5EF4-FFF2-40B4-BE49-F238E27FC236}">
                <a16:creationId xmlns:a16="http://schemas.microsoft.com/office/drawing/2014/main" id="{9D9E2AA4-A206-A3B2-0755-16F9741BBCD0}"/>
              </a:ext>
            </a:extLst>
          </p:cNvPr>
          <p:cNvSpPr/>
          <p:nvPr/>
        </p:nvSpPr>
        <p:spPr>
          <a:xfrm>
            <a:off x="5036267" y="7065346"/>
            <a:ext cx="987425" cy="43878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fruit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71DE1E1F-1D76-199C-143D-1FC96121855D}"/>
              </a:ext>
            </a:extLst>
          </p:cNvPr>
          <p:cNvSpPr/>
          <p:nvPr/>
        </p:nvSpPr>
        <p:spPr>
          <a:xfrm>
            <a:off x="582017" y="6288087"/>
            <a:ext cx="1296670" cy="43878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branches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86E8CF55-58B5-09C7-0849-7DE36E340828}"/>
              </a:ext>
            </a:extLst>
          </p:cNvPr>
          <p:cNvSpPr/>
          <p:nvPr/>
        </p:nvSpPr>
        <p:spPr>
          <a:xfrm>
            <a:off x="1117600" y="3877540"/>
            <a:ext cx="1849023" cy="43878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Blossom / flowers</a:t>
            </a:r>
            <a:endParaRPr lang="en-GB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24">
            <a:extLst>
              <a:ext uri="{FF2B5EF4-FFF2-40B4-BE49-F238E27FC236}">
                <a16:creationId xmlns:a16="http://schemas.microsoft.com/office/drawing/2014/main" id="{B827A5D6-5B7F-38F2-2474-6C5EF27E80ED}"/>
              </a:ext>
            </a:extLst>
          </p:cNvPr>
          <p:cNvSpPr/>
          <p:nvPr/>
        </p:nvSpPr>
        <p:spPr>
          <a:xfrm>
            <a:off x="1549319" y="7597287"/>
            <a:ext cx="987425" cy="438785"/>
          </a:xfrm>
          <a:prstGeom prst="round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trunk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8E5AE1-EE33-0147-AFA7-14A962D818E7}"/>
              </a:ext>
            </a:extLst>
          </p:cNvPr>
          <p:cNvSpPr txBox="1"/>
          <p:nvPr/>
        </p:nvSpPr>
        <p:spPr>
          <a:xfrm>
            <a:off x="3108132" y="918791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50495"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AR CENA" panose="02000000000000000000" pitchFamily="2" charset="0"/>
                <a:ea typeface="Times New Roman" panose="02020603050405020304" pitchFamily="18" charset="0"/>
              </a:rPr>
              <a:t>2 marks</a:t>
            </a:r>
            <a:endParaRPr lang="en-GB" sz="105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0011B4-DA12-6268-DEA8-EAB4865EBFF5}"/>
              </a:ext>
            </a:extLst>
          </p:cNvPr>
          <p:cNvSpPr txBox="1"/>
          <p:nvPr/>
        </p:nvSpPr>
        <p:spPr>
          <a:xfrm>
            <a:off x="279400" y="1650468"/>
            <a:ext cx="62577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340" indent="-180340">
              <a:spcBef>
                <a:spcPts val="600"/>
              </a:spcBef>
              <a:tabLst>
                <a:tab pos="180340" algn="l"/>
                <a:tab pos="5789295" algn="r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1. Award</a:t>
            </a:r>
            <a:r>
              <a:rPr lang="en-GB" sz="1800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TWO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marks for correctly identifying five parts of the tree: If two marks cannot be awarded, award ONE mark for three parts correctly labelled</a:t>
            </a:r>
            <a:r>
              <a:rPr lang="en-GB" sz="1800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  <a:endParaRPr lang="en-GB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0CFD64DE-2DCA-FF22-83FA-577FACDB0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1700" y="850900"/>
            <a:ext cx="1965325" cy="460375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Total Marks: 25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21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211D23-EC66-C4E4-7DB5-6E25A26D7CFB}"/>
              </a:ext>
            </a:extLst>
          </p:cNvPr>
          <p:cNvSpPr txBox="1"/>
          <p:nvPr/>
        </p:nvSpPr>
        <p:spPr>
          <a:xfrm>
            <a:off x="165100" y="152400"/>
            <a:ext cx="6527800" cy="9264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u="none" strike="noStrike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900430" algn="l"/>
                <a:tab pos="1620520" algn="l"/>
                <a:tab pos="5789295" algn="r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2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</a:t>
            </a:r>
            <a:r>
              <a:rPr lang="en-GB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 </a:t>
            </a:r>
          </a:p>
          <a:p>
            <a:pPr marL="342900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900430" algn="l"/>
                <a:tab pos="1620520" algn="l"/>
                <a:tab pos="5789295" algn="r"/>
              </a:tabLst>
            </a:pPr>
            <a:r>
              <a:rPr lang="en-GB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oak</a:t>
            </a: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</a:p>
          <a:p>
            <a:pPr marR="89535">
              <a:spcBef>
                <a:spcPts val="1200"/>
              </a:spcBef>
              <a:spcAft>
                <a:spcPts val="0"/>
              </a:spcAft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3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</a:t>
            </a:r>
            <a:r>
              <a:rPr lang="en-GB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ONE 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mark for: </a:t>
            </a: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Holly</a:t>
            </a:r>
          </a:p>
          <a:p>
            <a:pPr marR="89535" lvl="0">
              <a:spcBef>
                <a:spcPts val="1200"/>
              </a:spcBef>
              <a:spcAft>
                <a:spcPts val="0"/>
              </a:spcAft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4. A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ward ONE mark for all three seasons correctly identified.</a:t>
            </a: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342900" marR="89535" lvl="0" indent="-342900">
              <a:spcBef>
                <a:spcPts val="120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5. 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ONE mark for identifying that </a:t>
            </a:r>
            <a:r>
              <a:rPr lang="en-GB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the tree will lose its leaves.</a:t>
            </a: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Accept that the </a:t>
            </a:r>
            <a:r>
              <a:rPr lang="en-GB" b="1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leaves will change colour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</a:t>
            </a: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Do not accept any reference to the tree being an evergreen.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6.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ONE mark for: 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b="1" dirty="0">
                <a:latin typeface="Comic Sans MS" panose="030F0702030302020204" pitchFamily="66" charset="0"/>
                <a:ea typeface="Times New Roman" panose="02020603050405020304" pitchFamily="18" charset="0"/>
              </a:rPr>
              <a:t>Summer</a:t>
            </a: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 (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award the mark for any other boxes ticked.)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7. Award ONE mark for: </a:t>
            </a:r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b="1" dirty="0">
                <a:latin typeface="Comic Sans MS" panose="030F0702030302020204" pitchFamily="66" charset="0"/>
                <a:ea typeface="Times New Roman" panose="02020603050405020304" pitchFamily="18" charset="0"/>
              </a:rPr>
              <a:t>Winter</a:t>
            </a: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 (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award the mark for any other boxes ticked.)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49E629-55C7-D5C9-BCC0-0D3D98F8C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02" y="3316922"/>
            <a:ext cx="2677795" cy="2103755"/>
          </a:xfrm>
          <a:prstGeom prst="rect">
            <a:avLst/>
          </a:prstGeom>
          <a:ln w="19050">
            <a:solidFill>
              <a:srgbClr val="006600"/>
            </a:solidFill>
          </a:ln>
        </p:spPr>
      </p:pic>
    </p:spTree>
    <p:extLst>
      <p:ext uri="{BB962C8B-B14F-4D97-AF65-F5344CB8AC3E}">
        <p14:creationId xmlns:p14="http://schemas.microsoft.com/office/powerpoint/2010/main" val="128543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6EA61-4B5E-635E-794B-ECBD8201D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F3339E-FB12-12C7-4F60-55D64EEA25A3}"/>
              </a:ext>
            </a:extLst>
          </p:cNvPr>
          <p:cNvSpPr txBox="1"/>
          <p:nvPr/>
        </p:nvSpPr>
        <p:spPr>
          <a:xfrm>
            <a:off x="165100" y="152400"/>
            <a:ext cx="6527800" cy="8094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u="none" strike="noStrike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8.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1 mark for all three correctly identified with no errors as follows: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9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Award 1 mark for all 4 correctly labelled as follows. 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10.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2 marks for all correctly identified. Award 1 mark for 4 or 5 correctly identified. </a:t>
            </a:r>
          </a:p>
          <a:p>
            <a:pPr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 not accept ambiguous labelling to areas of the body that are near the correct part but continue the line or end in an incorrect place. 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0DCC31-B00B-7FC1-9FAF-83619E02D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1235075"/>
            <a:ext cx="2602569" cy="1851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A72A73-D3E7-5AF7-7B80-FCC063833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" y="3404235"/>
            <a:ext cx="4340584" cy="20624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FAF146-BE16-1B4D-7F36-423D4D59B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150" y="7097445"/>
            <a:ext cx="2621100" cy="253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362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7A950-69C8-70FE-8F0C-1F6CEEB9D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B72B8C-7C77-3E56-2DFD-DD395B8A5896}"/>
              </a:ext>
            </a:extLst>
          </p:cNvPr>
          <p:cNvSpPr txBox="1"/>
          <p:nvPr/>
        </p:nvSpPr>
        <p:spPr>
          <a:xfrm>
            <a:off x="165100" y="152400"/>
            <a:ext cx="6527800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u="none" strike="noStrike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11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1 mark for: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12.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1 mark for all three correctly identified with no errors.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l"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13. </a:t>
            </a:r>
            <a:r>
              <a:rPr lang="en-GB" sz="18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1 mark for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all three correctly identified with no errors.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970F01-1883-3E5F-29DB-F3C752434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38" y="985837"/>
            <a:ext cx="3971925" cy="1609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53600B-254F-DB73-B3B5-113484A13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75" y="3195637"/>
            <a:ext cx="2727325" cy="2407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07EB82-AC19-AF24-1DF3-DA7510A06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777" y="6203327"/>
            <a:ext cx="2725008" cy="309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8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68A45-EC0E-85E7-C5E6-C528BC7C8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AFFDE1-DE82-0DC3-9F15-E92C26086044}"/>
              </a:ext>
            </a:extLst>
          </p:cNvPr>
          <p:cNvSpPr txBox="1"/>
          <p:nvPr/>
        </p:nvSpPr>
        <p:spPr>
          <a:xfrm>
            <a:off x="165100" y="152400"/>
            <a:ext cx="6527800" cy="69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u="none" strike="noStrike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14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  <a:r>
              <a:rPr lang="en-GB" sz="180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Award 1 mark for all three correctly identified as follows.</a:t>
            </a:r>
            <a:endParaRPr lang="en-GB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dog – meat</a:t>
            </a: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rabbit – grass</a:t>
            </a: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b="1" dirty="0">
                <a:solidFill>
                  <a:srgbClr val="00660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frog – insect</a:t>
            </a:r>
            <a:endParaRPr lang="en-GB" sz="18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endParaRPr lang="en-GB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15. 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1 mark for all correctly identified.</a:t>
            </a: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solidFill>
                <a:srgbClr val="0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16. Award 2 mark for all three correctly placed with no errors. Do not award 1 mark for 1 or 2 correct.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4A1403-2ED8-71A6-479E-625BAD89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0" y="3427506"/>
            <a:ext cx="3003550" cy="28985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C0BD7A-CCAD-9B43-FEE6-5A638D917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" y="7108150"/>
            <a:ext cx="38957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7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4C060-3962-95B9-CBE9-29B587D2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5B4395-6E85-2A9E-A596-B6ABE9585A7A}"/>
              </a:ext>
            </a:extLst>
          </p:cNvPr>
          <p:cNvSpPr txBox="1"/>
          <p:nvPr/>
        </p:nvSpPr>
        <p:spPr>
          <a:xfrm>
            <a:off x="165100" y="152400"/>
            <a:ext cx="6527800" cy="7055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u="none" strike="noStrike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latin typeface="Comic Sans MS" panose="030F0702030302020204" pitchFamily="66" charset="0"/>
                <a:ea typeface="Times New Roman" panose="02020603050405020304" pitchFamily="18" charset="0"/>
              </a:rPr>
              <a:t>17</a:t>
            </a:r>
            <a:r>
              <a:rPr lang="en-GB" dirty="0"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1 mark for: </a:t>
            </a: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Metal</a:t>
            </a: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Award 1 mark for: </a:t>
            </a: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plastic</a:t>
            </a: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Award 1 mark for: </a:t>
            </a: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waterproof fabric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20. 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1 mark for: </a:t>
            </a: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absorbent fabric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21. 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1 mark for two properties identified: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Hard</a:t>
            </a:r>
            <a:endParaRPr lang="en-GB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Blocks the light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(With no mistakes or other properties ticked)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22. </a:t>
            </a: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Award 1 mark for three properties identified: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Hard</a:t>
            </a:r>
            <a:endParaRPr lang="en-GB" sz="1800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See-through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brittle</a:t>
            </a:r>
            <a:endParaRPr lang="en-GB" sz="1800" b="1" dirty="0">
              <a:solidFill>
                <a:srgbClr val="0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(With no mistakes or other properties ticked)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GB" dirty="0">
              <a:effectLst/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84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414</Words>
  <Application>Microsoft Office PowerPoint</Application>
  <PresentationFormat>A4 Paper (210x297 mm)</PresentationFormat>
  <Paragraphs>97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 CENA</vt:lpstr>
      <vt:lpstr>Arial</vt:lpstr>
      <vt:lpstr>Calibri</vt:lpstr>
      <vt:lpstr>Calibri Light</vt:lpstr>
      <vt:lpstr>Comic Sans MS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Flintham</dc:creator>
  <cp:lastModifiedBy>Paul Flintham</cp:lastModifiedBy>
  <cp:revision>2</cp:revision>
  <dcterms:created xsi:type="dcterms:W3CDTF">2024-01-09T14:29:33Z</dcterms:created>
  <dcterms:modified xsi:type="dcterms:W3CDTF">2024-02-08T14:14:53Z</dcterms:modified>
</cp:coreProperties>
</file>