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81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1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380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60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9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83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32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11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31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293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23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7975D-96DA-43CA-9046-D3AF8A2E2B66}" type="datetimeFigureOut">
              <a:rPr lang="en-GB" smtClean="0"/>
              <a:t>09/01/2024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2BACE-7811-482D-98E9-85A0BBD0C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81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DDC8ED8-67E7-26EE-8162-253A1A9B9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2169"/>
            <a:ext cx="9906000" cy="489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9A5B39-18AC-8501-B10E-902FD5937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933517" cy="441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C3FDD0-62A4-52C8-B656-8F5B87D40729}"/>
              </a:ext>
            </a:extLst>
          </p:cNvPr>
          <p:cNvSpPr txBox="1"/>
          <p:nvPr/>
        </p:nvSpPr>
        <p:spPr>
          <a:xfrm>
            <a:off x="2862939" y="740665"/>
            <a:ext cx="6822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Science Experiment and Investigation Planning Sheet</a:t>
            </a:r>
            <a:endParaRPr lang="en-GB" dirty="0"/>
          </a:p>
        </p:txBody>
      </p:sp>
      <p:pic>
        <p:nvPicPr>
          <p:cNvPr id="9" name="Picture 8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4C313AAE-12EA-C99A-D4E3-82BF06281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666" y="173074"/>
            <a:ext cx="489845" cy="489845"/>
          </a:xfrm>
          <a:prstGeom prst="ellipse">
            <a:avLst/>
          </a:prstGeom>
          <a:ln w="254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F3243C78-D752-810C-0B33-9BF3C341E45E}"/>
              </a:ext>
            </a:extLst>
          </p:cNvPr>
          <p:cNvSpPr/>
          <p:nvPr/>
        </p:nvSpPr>
        <p:spPr>
          <a:xfrm>
            <a:off x="182600" y="1417343"/>
            <a:ext cx="9540800" cy="54619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200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4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Question: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72C53344-2481-9B87-4D27-4439AFE9B7E8}"/>
              </a:ext>
            </a:extLst>
          </p:cNvPr>
          <p:cNvSpPr/>
          <p:nvPr/>
        </p:nvSpPr>
        <p:spPr>
          <a:xfrm>
            <a:off x="182601" y="3668672"/>
            <a:ext cx="2854516" cy="165735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Equipment: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 __________________________________________________________________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78F0B9F1-4BF3-9283-5F6B-0D8261C465D1}"/>
              </a:ext>
            </a:extLst>
          </p:cNvPr>
          <p:cNvSpPr/>
          <p:nvPr/>
        </p:nvSpPr>
        <p:spPr>
          <a:xfrm>
            <a:off x="3167487" y="3668672"/>
            <a:ext cx="2384227" cy="304781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will I observe or measure?_________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GB" sz="10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will I use to measure this?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DFC31864-0458-41B6-3D43-C01B9C6456EC}"/>
              </a:ext>
            </a:extLst>
          </p:cNvPr>
          <p:cNvSpPr/>
          <p:nvPr/>
        </p:nvSpPr>
        <p:spPr>
          <a:xfrm>
            <a:off x="164307" y="2020010"/>
            <a:ext cx="3067050" cy="157000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How will you do this?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</a:p>
          <a:p>
            <a:pPr>
              <a:lnSpc>
                <a:spcPct val="115000"/>
              </a:lnSpc>
            </a:pPr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266113A-7DBB-16D4-AC5E-9BDB858DD8B8}"/>
              </a:ext>
            </a:extLst>
          </p:cNvPr>
          <p:cNvSpPr/>
          <p:nvPr/>
        </p:nvSpPr>
        <p:spPr>
          <a:xfrm>
            <a:off x="5708200" y="5506998"/>
            <a:ext cx="3977113" cy="1104900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CC00FF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 will change (variable):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A95BF19D-E653-BC32-6E28-E0F254155337}"/>
              </a:ext>
            </a:extLst>
          </p:cNvPr>
          <p:cNvSpPr/>
          <p:nvPr/>
        </p:nvSpPr>
        <p:spPr>
          <a:xfrm>
            <a:off x="5708201" y="3668673"/>
            <a:ext cx="4015200" cy="1751052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200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Fair test! I will keep the same</a:t>
            </a:r>
            <a:r>
              <a:rPr lang="en-GB" sz="1400" dirty="0">
                <a:solidFill>
                  <a:srgbClr val="00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(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constants) ________________________________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CFCE2364-DFBC-8A1C-FF99-4D5E174F9D96}"/>
              </a:ext>
            </a:extLst>
          </p:cNvPr>
          <p:cNvSpPr/>
          <p:nvPr/>
        </p:nvSpPr>
        <p:spPr>
          <a:xfrm>
            <a:off x="156486" y="5440657"/>
            <a:ext cx="2854515" cy="127582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do think will happen? </a:t>
            </a:r>
            <a:r>
              <a:rPr lang="en-GB" sz="12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 predict that …______________</a:t>
            </a:r>
            <a:r>
              <a:rPr lang="en-GB" sz="1200" i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A7080D90-DB40-AA21-CBA9-D0C552E931D5}"/>
              </a:ext>
            </a:extLst>
          </p:cNvPr>
          <p:cNvSpPr/>
          <p:nvPr/>
        </p:nvSpPr>
        <p:spPr>
          <a:xfrm>
            <a:off x="3497718" y="2011398"/>
            <a:ext cx="3067050" cy="157000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2. 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75575853-C02E-C94C-663F-A07503143693}"/>
              </a:ext>
            </a:extLst>
          </p:cNvPr>
          <p:cNvSpPr/>
          <p:nvPr/>
        </p:nvSpPr>
        <p:spPr>
          <a:xfrm>
            <a:off x="6674643" y="2030851"/>
            <a:ext cx="3067050" cy="15505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3. 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ight Arrow 19">
            <a:extLst>
              <a:ext uri="{FF2B5EF4-FFF2-40B4-BE49-F238E27FC236}">
                <a16:creationId xmlns:a16="http://schemas.microsoft.com/office/drawing/2014/main" id="{6C626E87-CB91-5D2C-D211-8B7A272DC8F4}"/>
              </a:ext>
            </a:extLst>
          </p:cNvPr>
          <p:cNvSpPr/>
          <p:nvPr/>
        </p:nvSpPr>
        <p:spPr>
          <a:xfrm>
            <a:off x="2286172" y="2088638"/>
            <a:ext cx="1286048" cy="352425"/>
          </a:xfrm>
          <a:prstGeom prst="rightArrow">
            <a:avLst/>
          </a:prstGeom>
          <a:solidFill>
            <a:srgbClr val="92D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400">
              <a:latin typeface="Comic Sans MS" panose="030F0702030302020204" pitchFamily="66" charset="0"/>
            </a:endParaRPr>
          </a:p>
        </p:txBody>
      </p:sp>
      <p:sp>
        <p:nvSpPr>
          <p:cNvPr id="20" name="Right Arrow 20">
            <a:extLst>
              <a:ext uri="{FF2B5EF4-FFF2-40B4-BE49-F238E27FC236}">
                <a16:creationId xmlns:a16="http://schemas.microsoft.com/office/drawing/2014/main" id="{015B1B28-20C5-2EA2-07F7-1DC9446287D8}"/>
              </a:ext>
            </a:extLst>
          </p:cNvPr>
          <p:cNvSpPr/>
          <p:nvPr/>
        </p:nvSpPr>
        <p:spPr>
          <a:xfrm>
            <a:off x="5740726" y="2052298"/>
            <a:ext cx="1066800" cy="352425"/>
          </a:xfrm>
          <a:prstGeom prst="rightArrow">
            <a:avLst/>
          </a:prstGeom>
          <a:solidFill>
            <a:srgbClr val="92D05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140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080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82</Words>
  <Application>Microsoft Office PowerPoint</Application>
  <PresentationFormat>A4 Paper (210x297 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2</cp:revision>
  <dcterms:created xsi:type="dcterms:W3CDTF">2023-09-01T11:11:00Z</dcterms:created>
  <dcterms:modified xsi:type="dcterms:W3CDTF">2024-01-09T11:57:38Z</dcterms:modified>
</cp:coreProperties>
</file>