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6" r:id="rId2"/>
    <p:sldId id="347" r:id="rId3"/>
    <p:sldId id="348" r:id="rId4"/>
    <p:sldId id="349" r:id="rId5"/>
    <p:sldId id="260" r:id="rId6"/>
    <p:sldId id="267" r:id="rId7"/>
    <p:sldId id="273" r:id="rId8"/>
    <p:sldId id="288" r:id="rId9"/>
    <p:sldId id="296" r:id="rId10"/>
    <p:sldId id="354" r:id="rId11"/>
    <p:sldId id="353" r:id="rId12"/>
    <p:sldId id="314" r:id="rId13"/>
    <p:sldId id="283" r:id="rId14"/>
    <p:sldId id="315" r:id="rId15"/>
    <p:sldId id="350" r:id="rId16"/>
    <p:sldId id="351" r:id="rId17"/>
    <p:sldId id="352" r:id="rId18"/>
    <p:sldId id="268" r:id="rId19"/>
    <p:sldId id="355" r:id="rId20"/>
    <p:sldId id="275" r:id="rId21"/>
    <p:sldId id="284" r:id="rId22"/>
    <p:sldId id="297" r:id="rId23"/>
    <p:sldId id="356" r:id="rId24"/>
    <p:sldId id="357" r:id="rId25"/>
    <p:sldId id="358" r:id="rId26"/>
    <p:sldId id="286" r:id="rId27"/>
    <p:sldId id="304" r:id="rId28"/>
    <p:sldId id="360" r:id="rId29"/>
    <p:sldId id="359" r:id="rId30"/>
    <p:sldId id="285" r:id="rId31"/>
    <p:sldId id="269" r:id="rId32"/>
    <p:sldId id="278" r:id="rId33"/>
    <p:sldId id="287" r:id="rId34"/>
    <p:sldId id="312" r:id="rId35"/>
    <p:sldId id="361" r:id="rId36"/>
    <p:sldId id="313" r:id="rId37"/>
    <p:sldId id="279" r:id="rId38"/>
    <p:sldId id="362" r:id="rId39"/>
    <p:sldId id="280" r:id="rId40"/>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CE856"/>
    <a:srgbClr val="CD03CD"/>
    <a:srgbClr val="D8CFBC"/>
    <a:srgbClr val="C9BAAA"/>
    <a:srgbClr val="CFC2BA"/>
    <a:srgbClr val="DBCEBD"/>
    <a:srgbClr val="786955"/>
    <a:srgbClr val="CF6D0B"/>
    <a:srgbClr val="5569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BB294A-6E4D-42C9-BCC7-5341FDD08B4A}">
  <a:tblStyle styleId="{63BB294A-6E4D-42C9-BCC7-5341FDD08B4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p:cViewPr varScale="1">
        <p:scale>
          <a:sx n="107" d="100"/>
          <a:sy n="107" d="100"/>
        </p:scale>
        <p:origin x="1398" y="10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E3D97798-7F0F-493C-B086-08B74B5AEF43}"/>
    <pc:docChg chg="undo custSel addSld delSld modSld sldOrd">
      <pc:chgData name="Paul Flintham" userId="9c667512-4df2-4cd6-a38a-97a5a69da614" providerId="ADAL" clId="{E3D97798-7F0F-493C-B086-08B74B5AEF43}" dt="2024-10-21T12:08:01.339" v="14769" actId="1076"/>
      <pc:docMkLst>
        <pc:docMk/>
      </pc:docMkLst>
      <pc:sldChg chg="addSp delSp modSp mod">
        <pc:chgData name="Paul Flintham" userId="9c667512-4df2-4cd6-a38a-97a5a69da614" providerId="ADAL" clId="{E3D97798-7F0F-493C-B086-08B74B5AEF43}" dt="2024-10-21T12:08:01.339" v="14769" actId="1076"/>
        <pc:sldMkLst>
          <pc:docMk/>
          <pc:sldMk cId="3814040726" sldId="267"/>
        </pc:sldMkLst>
        <pc:picChg chg="add mod">
          <ac:chgData name="Paul Flintham" userId="9c667512-4df2-4cd6-a38a-97a5a69da614" providerId="ADAL" clId="{E3D97798-7F0F-493C-B086-08B74B5AEF43}" dt="2024-10-18T13:37:14.461" v="6141" actId="1076"/>
          <ac:picMkLst>
            <pc:docMk/>
            <pc:sldMk cId="3814040726" sldId="267"/>
            <ac:picMk id="2" creationId="{14C82041-082B-4580-6759-300E2773B26A}"/>
          </ac:picMkLst>
        </pc:picChg>
        <pc:picChg chg="add mod">
          <ac:chgData name="Paul Flintham" userId="9c667512-4df2-4cd6-a38a-97a5a69da614" providerId="ADAL" clId="{E3D97798-7F0F-493C-B086-08B74B5AEF43}" dt="2024-10-18T13:37:10.660" v="6139" actId="1076"/>
          <ac:picMkLst>
            <pc:docMk/>
            <pc:sldMk cId="3814040726" sldId="267"/>
            <ac:picMk id="9" creationId="{4D4FD915-C085-CC66-E1D0-1B705FB18D22}"/>
          </ac:picMkLst>
        </pc:picChg>
        <pc:picChg chg="add del mod">
          <ac:chgData name="Paul Flintham" userId="9c667512-4df2-4cd6-a38a-97a5a69da614" providerId="ADAL" clId="{E3D97798-7F0F-493C-B086-08B74B5AEF43}" dt="2024-10-18T13:37:17.734" v="6142" actId="478"/>
          <ac:picMkLst>
            <pc:docMk/>
            <pc:sldMk cId="3814040726" sldId="267"/>
            <ac:picMk id="10" creationId="{57038383-8F03-FB87-73D3-3DC56436099C}"/>
          </ac:picMkLst>
        </pc:picChg>
        <pc:picChg chg="add mod">
          <ac:chgData name="Paul Flintham" userId="9c667512-4df2-4cd6-a38a-97a5a69da614" providerId="ADAL" clId="{E3D97798-7F0F-493C-B086-08B74B5AEF43}" dt="2024-10-21T12:06:04.540" v="14743" actId="14100"/>
          <ac:picMkLst>
            <pc:docMk/>
            <pc:sldMk cId="3814040726" sldId="267"/>
            <ac:picMk id="10" creationId="{FAF276CB-1270-C4A4-ECAD-0C09FD0D51A0}"/>
          </ac:picMkLst>
        </pc:picChg>
        <pc:picChg chg="add mod">
          <ac:chgData name="Paul Flintham" userId="9c667512-4df2-4cd6-a38a-97a5a69da614" providerId="ADAL" clId="{E3D97798-7F0F-493C-B086-08B74B5AEF43}" dt="2024-10-18T13:37:12.351" v="6140" actId="1076"/>
          <ac:picMkLst>
            <pc:docMk/>
            <pc:sldMk cId="3814040726" sldId="267"/>
            <ac:picMk id="11" creationId="{689E66C3-72B7-F020-9CF5-E2E1C1D1772D}"/>
          </ac:picMkLst>
        </pc:picChg>
        <pc:picChg chg="add mod">
          <ac:chgData name="Paul Flintham" userId="9c667512-4df2-4cd6-a38a-97a5a69da614" providerId="ADAL" clId="{E3D97798-7F0F-493C-B086-08B74B5AEF43}" dt="2024-10-21T12:06:30.401" v="14747" actId="14100"/>
          <ac:picMkLst>
            <pc:docMk/>
            <pc:sldMk cId="3814040726" sldId="267"/>
            <ac:picMk id="13" creationId="{7580FB41-5C02-7FF4-45D9-7C76A3032089}"/>
          </ac:picMkLst>
        </pc:picChg>
        <pc:picChg chg="add del mod">
          <ac:chgData name="Paul Flintham" userId="9c667512-4df2-4cd6-a38a-97a5a69da614" providerId="ADAL" clId="{E3D97798-7F0F-493C-B086-08B74B5AEF43}" dt="2024-10-18T13:37:18.466" v="6143" actId="478"/>
          <ac:picMkLst>
            <pc:docMk/>
            <pc:sldMk cId="3814040726" sldId="267"/>
            <ac:picMk id="13" creationId="{C37B11A2-CB0D-A863-B22C-25AACCA6717F}"/>
          </ac:picMkLst>
        </pc:picChg>
        <pc:picChg chg="add mod modCrop">
          <ac:chgData name="Paul Flintham" userId="9c667512-4df2-4cd6-a38a-97a5a69da614" providerId="ADAL" clId="{E3D97798-7F0F-493C-B086-08B74B5AEF43}" dt="2024-10-21T12:07:23.758" v="14759" actId="1076"/>
          <ac:picMkLst>
            <pc:docMk/>
            <pc:sldMk cId="3814040726" sldId="267"/>
            <ac:picMk id="14" creationId="{05A2BF0D-262D-C9FA-4B41-85D049124BE1}"/>
          </ac:picMkLst>
        </pc:picChg>
        <pc:picChg chg="add mod">
          <ac:chgData name="Paul Flintham" userId="9c667512-4df2-4cd6-a38a-97a5a69da614" providerId="ADAL" clId="{E3D97798-7F0F-493C-B086-08B74B5AEF43}" dt="2024-10-21T12:07:24.759" v="14760" actId="1076"/>
          <ac:picMkLst>
            <pc:docMk/>
            <pc:sldMk cId="3814040726" sldId="267"/>
            <ac:picMk id="15" creationId="{76F4BCAD-4B0D-5489-F70B-0A2BE66FD04C}"/>
          </ac:picMkLst>
        </pc:picChg>
        <pc:picChg chg="add mod modCrop">
          <ac:chgData name="Paul Flintham" userId="9c667512-4df2-4cd6-a38a-97a5a69da614" providerId="ADAL" clId="{E3D97798-7F0F-493C-B086-08B74B5AEF43}" dt="2024-10-21T12:08:01.339" v="14769" actId="1076"/>
          <ac:picMkLst>
            <pc:docMk/>
            <pc:sldMk cId="3814040726" sldId="267"/>
            <ac:picMk id="16" creationId="{87CFBE37-A2A5-7EAF-3795-D9F62B7EBB04}"/>
          </ac:picMkLst>
        </pc:picChg>
        <pc:picChg chg="add mod">
          <ac:chgData name="Paul Flintham" userId="9c667512-4df2-4cd6-a38a-97a5a69da614" providerId="ADAL" clId="{E3D97798-7F0F-493C-B086-08B74B5AEF43}" dt="2024-10-18T13:39:20.896" v="6155" actId="1076"/>
          <ac:picMkLst>
            <pc:docMk/>
            <pc:sldMk cId="3814040726" sldId="267"/>
            <ac:picMk id="5122" creationId="{726BC653-10F1-13AC-E65D-4BCF6C577B6D}"/>
          </ac:picMkLst>
        </pc:picChg>
        <pc:picChg chg="add mod">
          <ac:chgData name="Paul Flintham" userId="9c667512-4df2-4cd6-a38a-97a5a69da614" providerId="ADAL" clId="{E3D97798-7F0F-493C-B086-08B74B5AEF43}" dt="2024-10-18T13:39:20.896" v="6155" actId="1076"/>
          <ac:picMkLst>
            <pc:docMk/>
            <pc:sldMk cId="3814040726" sldId="267"/>
            <ac:picMk id="5124" creationId="{613056E3-2BA1-DF9E-A9DA-0DEE77928C2C}"/>
          </ac:picMkLst>
        </pc:picChg>
      </pc:sldChg>
      <pc:sldChg chg="addSp modSp mod">
        <pc:chgData name="Paul Flintham" userId="9c667512-4df2-4cd6-a38a-97a5a69da614" providerId="ADAL" clId="{E3D97798-7F0F-493C-B086-08B74B5AEF43}" dt="2024-10-21T09:47:18.358" v="13118" actId="1076"/>
        <pc:sldMkLst>
          <pc:docMk/>
          <pc:sldMk cId="2394518315" sldId="268"/>
        </pc:sldMkLst>
        <pc:spChg chg="mod">
          <ac:chgData name="Paul Flintham" userId="9c667512-4df2-4cd6-a38a-97a5a69da614" providerId="ADAL" clId="{E3D97798-7F0F-493C-B086-08B74B5AEF43}" dt="2024-10-21T08:24:26.478" v="6672" actId="1076"/>
          <ac:spMkLst>
            <pc:docMk/>
            <pc:sldMk cId="2394518315" sldId="268"/>
            <ac:spMk id="12" creationId="{4F62C26F-9A27-40A3-A4BC-50FF513F427A}"/>
          </ac:spMkLst>
        </pc:spChg>
        <pc:spChg chg="mod">
          <ac:chgData name="Paul Flintham" userId="9c667512-4df2-4cd6-a38a-97a5a69da614" providerId="ADAL" clId="{E3D97798-7F0F-493C-B086-08B74B5AEF43}" dt="2024-10-21T08:24:23.741" v="6671" actId="1076"/>
          <ac:spMkLst>
            <pc:docMk/>
            <pc:sldMk cId="2394518315" sldId="268"/>
            <ac:spMk id="14" creationId="{90C63C39-4230-4A3F-BB97-9470D22297B7}"/>
          </ac:spMkLst>
        </pc:spChg>
        <pc:picChg chg="add mod">
          <ac:chgData name="Paul Flintham" userId="9c667512-4df2-4cd6-a38a-97a5a69da614" providerId="ADAL" clId="{E3D97798-7F0F-493C-B086-08B74B5AEF43}" dt="2024-10-21T09:46:39.927" v="13105" actId="1076"/>
          <ac:picMkLst>
            <pc:docMk/>
            <pc:sldMk cId="2394518315" sldId="268"/>
            <ac:picMk id="3" creationId="{D3995E3B-F2DC-283D-87B2-B0B987A41043}"/>
          </ac:picMkLst>
        </pc:picChg>
        <pc:picChg chg="add mod">
          <ac:chgData name="Paul Flintham" userId="9c667512-4df2-4cd6-a38a-97a5a69da614" providerId="ADAL" clId="{E3D97798-7F0F-493C-B086-08B74B5AEF43}" dt="2024-10-21T09:46:38.597" v="13104" actId="14100"/>
          <ac:picMkLst>
            <pc:docMk/>
            <pc:sldMk cId="2394518315" sldId="268"/>
            <ac:picMk id="5" creationId="{CE6555CD-62BD-B5F6-974F-13A5875DF270}"/>
          </ac:picMkLst>
        </pc:picChg>
        <pc:picChg chg="add mod">
          <ac:chgData name="Paul Flintham" userId="9c667512-4df2-4cd6-a38a-97a5a69da614" providerId="ADAL" clId="{E3D97798-7F0F-493C-B086-08B74B5AEF43}" dt="2024-10-21T09:46:49.730" v="13107" actId="1076"/>
          <ac:picMkLst>
            <pc:docMk/>
            <pc:sldMk cId="2394518315" sldId="268"/>
            <ac:picMk id="7" creationId="{8AD474F8-A93A-6978-E9AD-A0E41E35995D}"/>
          </ac:picMkLst>
        </pc:picChg>
        <pc:picChg chg="add mod modCrop">
          <ac:chgData name="Paul Flintham" userId="9c667512-4df2-4cd6-a38a-97a5a69da614" providerId="ADAL" clId="{E3D97798-7F0F-493C-B086-08B74B5AEF43}" dt="2024-10-21T09:47:18.358" v="13118" actId="1076"/>
          <ac:picMkLst>
            <pc:docMk/>
            <pc:sldMk cId="2394518315" sldId="268"/>
            <ac:picMk id="8" creationId="{734E976B-1214-A077-BF34-6CE1B68FB08D}"/>
          </ac:picMkLst>
        </pc:picChg>
        <pc:picChg chg="ord">
          <ac:chgData name="Paul Flintham" userId="9c667512-4df2-4cd6-a38a-97a5a69da614" providerId="ADAL" clId="{E3D97798-7F0F-493C-B086-08B74B5AEF43}" dt="2024-10-21T09:46:51.660" v="13108" actId="166"/>
          <ac:picMkLst>
            <pc:docMk/>
            <pc:sldMk cId="2394518315" sldId="268"/>
            <ac:picMk id="13" creationId="{F311FB92-797F-4C9E-B609-498B9EF23521}"/>
          </ac:picMkLst>
        </pc:picChg>
      </pc:sldChg>
      <pc:sldChg chg="addSp modSp mod">
        <pc:chgData name="Paul Flintham" userId="9c667512-4df2-4cd6-a38a-97a5a69da614" providerId="ADAL" clId="{E3D97798-7F0F-493C-B086-08B74B5AEF43}" dt="2024-10-21T11:52:15.758" v="14688" actId="14100"/>
        <pc:sldMkLst>
          <pc:docMk/>
          <pc:sldMk cId="221918686" sldId="269"/>
        </pc:sldMkLst>
        <pc:spChg chg="mod">
          <ac:chgData name="Paul Flintham" userId="9c667512-4df2-4cd6-a38a-97a5a69da614" providerId="ADAL" clId="{E3D97798-7F0F-493C-B086-08B74B5AEF43}" dt="2024-10-21T11:03:26.723" v="14677" actId="12"/>
          <ac:spMkLst>
            <pc:docMk/>
            <pc:sldMk cId="221918686" sldId="269"/>
            <ac:spMk id="12" creationId="{D513455A-4256-45D4-B166-B01518806ADE}"/>
          </ac:spMkLst>
        </pc:spChg>
        <pc:spChg chg="mod">
          <ac:chgData name="Paul Flintham" userId="9c667512-4df2-4cd6-a38a-97a5a69da614" providerId="ADAL" clId="{E3D97798-7F0F-493C-B086-08B74B5AEF43}" dt="2024-10-21T11:03:20.313" v="14675" actId="1076"/>
          <ac:spMkLst>
            <pc:docMk/>
            <pc:sldMk cId="221918686" sldId="269"/>
            <ac:spMk id="14" creationId="{FBE3F5E8-EA4C-47D2-AABD-1C3282641EAF}"/>
          </ac:spMkLst>
        </pc:spChg>
        <pc:picChg chg="add mod">
          <ac:chgData name="Paul Flintham" userId="9c667512-4df2-4cd6-a38a-97a5a69da614" providerId="ADAL" clId="{E3D97798-7F0F-493C-B086-08B74B5AEF43}" dt="2024-10-21T11:51:37.043" v="14679" actId="1076"/>
          <ac:picMkLst>
            <pc:docMk/>
            <pc:sldMk cId="221918686" sldId="269"/>
            <ac:picMk id="3" creationId="{7D66132E-FBDF-DA5B-4A14-CBDF055D6484}"/>
          </ac:picMkLst>
        </pc:picChg>
        <pc:picChg chg="add mod modCrop">
          <ac:chgData name="Paul Flintham" userId="9c667512-4df2-4cd6-a38a-97a5a69da614" providerId="ADAL" clId="{E3D97798-7F0F-493C-B086-08B74B5AEF43}" dt="2024-10-21T11:52:00.068" v="14685" actId="14100"/>
          <ac:picMkLst>
            <pc:docMk/>
            <pc:sldMk cId="221918686" sldId="269"/>
            <ac:picMk id="5" creationId="{22B682D9-4930-AAF2-6693-6162548647A9}"/>
          </ac:picMkLst>
        </pc:picChg>
        <pc:picChg chg="add mod">
          <ac:chgData name="Paul Flintham" userId="9c667512-4df2-4cd6-a38a-97a5a69da614" providerId="ADAL" clId="{E3D97798-7F0F-493C-B086-08B74B5AEF43}" dt="2024-10-21T11:52:15.758" v="14688" actId="14100"/>
          <ac:picMkLst>
            <pc:docMk/>
            <pc:sldMk cId="221918686" sldId="269"/>
            <ac:picMk id="6" creationId="{1211C5C3-CAE9-250C-B41A-ADBC4C445799}"/>
          </ac:picMkLst>
        </pc:picChg>
        <pc:picChg chg="ord">
          <ac:chgData name="Paul Flintham" userId="9c667512-4df2-4cd6-a38a-97a5a69da614" providerId="ADAL" clId="{E3D97798-7F0F-493C-B086-08B74B5AEF43}" dt="2024-10-21T11:51:39.161" v="14680" actId="166"/>
          <ac:picMkLst>
            <pc:docMk/>
            <pc:sldMk cId="221918686" sldId="269"/>
            <ac:picMk id="13" creationId="{744BB7D8-C003-4BD5-AD7F-9287CE5B2BB8}"/>
          </ac:picMkLst>
        </pc:picChg>
      </pc:sldChg>
      <pc:sldChg chg="addSp modSp mod">
        <pc:chgData name="Paul Flintham" userId="9c667512-4df2-4cd6-a38a-97a5a69da614" providerId="ADAL" clId="{E3D97798-7F0F-493C-B086-08B74B5AEF43}" dt="2024-10-18T13:36:09.034" v="6128" actId="1076"/>
        <pc:sldMkLst>
          <pc:docMk/>
          <pc:sldMk cId="3338686514" sldId="273"/>
        </pc:sldMkLst>
        <pc:spChg chg="mod">
          <ac:chgData name="Paul Flintham" userId="9c667512-4df2-4cd6-a38a-97a5a69da614" providerId="ADAL" clId="{E3D97798-7F0F-493C-B086-08B74B5AEF43}" dt="2024-10-18T10:04:38.459" v="238" actId="1076"/>
          <ac:spMkLst>
            <pc:docMk/>
            <pc:sldMk cId="3338686514" sldId="273"/>
            <ac:spMk id="2" creationId="{3D1EABF7-19D5-4F75-A971-07B3337926BA}"/>
          </ac:spMkLst>
        </pc:spChg>
        <pc:spChg chg="mod">
          <ac:chgData name="Paul Flintham" userId="9c667512-4df2-4cd6-a38a-97a5a69da614" providerId="ADAL" clId="{E3D97798-7F0F-493C-B086-08B74B5AEF43}" dt="2024-10-18T12:28:12.257" v="760" actId="6549"/>
          <ac:spMkLst>
            <pc:docMk/>
            <pc:sldMk cId="3338686514" sldId="273"/>
            <ac:spMk id="3" creationId="{A3E6ECED-72A9-4855-BAFF-07F8514AFC0E}"/>
          </ac:spMkLst>
        </pc:spChg>
        <pc:spChg chg="mod">
          <ac:chgData name="Paul Flintham" userId="9c667512-4df2-4cd6-a38a-97a5a69da614" providerId="ADAL" clId="{E3D97798-7F0F-493C-B086-08B74B5AEF43}" dt="2024-10-18T10:04:36.275" v="237" actId="1076"/>
          <ac:spMkLst>
            <pc:docMk/>
            <pc:sldMk cId="3338686514" sldId="273"/>
            <ac:spMk id="7" creationId="{3C6766D0-EDB8-42AF-8C62-D56FA0523D25}"/>
          </ac:spMkLst>
        </pc:spChg>
        <pc:picChg chg="add mod">
          <ac:chgData name="Paul Flintham" userId="9c667512-4df2-4cd6-a38a-97a5a69da614" providerId="ADAL" clId="{E3D97798-7F0F-493C-B086-08B74B5AEF43}" dt="2024-10-18T13:35:42.732" v="6122" actId="1076"/>
          <ac:picMkLst>
            <pc:docMk/>
            <pc:sldMk cId="3338686514" sldId="273"/>
            <ac:picMk id="4" creationId="{6DEAD6AA-E8CA-279A-A2C1-131B854B4515}"/>
          </ac:picMkLst>
        </pc:picChg>
        <pc:picChg chg="add mod">
          <ac:chgData name="Paul Flintham" userId="9c667512-4df2-4cd6-a38a-97a5a69da614" providerId="ADAL" clId="{E3D97798-7F0F-493C-B086-08B74B5AEF43}" dt="2024-10-18T13:36:06.015" v="6126" actId="1076"/>
          <ac:picMkLst>
            <pc:docMk/>
            <pc:sldMk cId="3338686514" sldId="273"/>
            <ac:picMk id="6" creationId="{3376871A-344F-CA59-BFF1-60AD839213C4}"/>
          </ac:picMkLst>
        </pc:picChg>
        <pc:picChg chg="mod ord">
          <ac:chgData name="Paul Flintham" userId="9c667512-4df2-4cd6-a38a-97a5a69da614" providerId="ADAL" clId="{E3D97798-7F0F-493C-B086-08B74B5AEF43}" dt="2024-10-18T13:36:09.034" v="6128" actId="1076"/>
          <ac:picMkLst>
            <pc:docMk/>
            <pc:sldMk cId="3338686514" sldId="273"/>
            <ac:picMk id="12" creationId="{59C38EF1-AD13-47FE-BE98-BD4F5DD78C26}"/>
          </ac:picMkLst>
        </pc:picChg>
      </pc:sldChg>
      <pc:sldChg chg="addSp delSp modSp mod">
        <pc:chgData name="Paul Flintham" userId="9c667512-4df2-4cd6-a38a-97a5a69da614" providerId="ADAL" clId="{E3D97798-7F0F-493C-B086-08B74B5AEF43}" dt="2024-10-21T09:46:09.298" v="13097" actId="1076"/>
        <pc:sldMkLst>
          <pc:docMk/>
          <pc:sldMk cId="4041722387" sldId="275"/>
        </pc:sldMkLst>
        <pc:spChg chg="mod">
          <ac:chgData name="Paul Flintham" userId="9c667512-4df2-4cd6-a38a-97a5a69da614" providerId="ADAL" clId="{E3D97798-7F0F-493C-B086-08B74B5AEF43}" dt="2024-10-21T09:44:06.084" v="13066" actId="5793"/>
          <ac:spMkLst>
            <pc:docMk/>
            <pc:sldMk cId="4041722387" sldId="275"/>
            <ac:spMk id="5" creationId="{EC589B39-E487-42C5-A512-83FC5995CA9C}"/>
          </ac:spMkLst>
        </pc:spChg>
        <pc:picChg chg="add del mod">
          <ac:chgData name="Paul Flintham" userId="9c667512-4df2-4cd6-a38a-97a5a69da614" providerId="ADAL" clId="{E3D97798-7F0F-493C-B086-08B74B5AEF43}" dt="2024-10-21T09:44:24.732" v="13070" actId="478"/>
          <ac:picMkLst>
            <pc:docMk/>
            <pc:sldMk cId="4041722387" sldId="275"/>
            <ac:picMk id="2" creationId="{2C6F0F85-6B93-108D-A254-38820991D1E8}"/>
          </ac:picMkLst>
        </pc:picChg>
        <pc:picChg chg="add mod">
          <ac:chgData name="Paul Flintham" userId="9c667512-4df2-4cd6-a38a-97a5a69da614" providerId="ADAL" clId="{E3D97798-7F0F-493C-B086-08B74B5AEF43}" dt="2024-10-21T09:44:28.954" v="13073" actId="1076"/>
          <ac:picMkLst>
            <pc:docMk/>
            <pc:sldMk cId="4041722387" sldId="275"/>
            <ac:picMk id="3" creationId="{F8E9F1C9-ED23-AB63-3778-BF27278D51E3}"/>
          </ac:picMkLst>
        </pc:picChg>
        <pc:picChg chg="add mod">
          <ac:chgData name="Paul Flintham" userId="9c667512-4df2-4cd6-a38a-97a5a69da614" providerId="ADAL" clId="{E3D97798-7F0F-493C-B086-08B74B5AEF43}" dt="2024-10-21T09:46:09.298" v="13097" actId="1076"/>
          <ac:picMkLst>
            <pc:docMk/>
            <pc:sldMk cId="4041722387" sldId="275"/>
            <ac:picMk id="4" creationId="{38ABF963-B1C6-935F-562B-1C678BCC5467}"/>
          </ac:picMkLst>
        </pc:picChg>
        <pc:picChg chg="add mod">
          <ac:chgData name="Paul Flintham" userId="9c667512-4df2-4cd6-a38a-97a5a69da614" providerId="ADAL" clId="{E3D97798-7F0F-493C-B086-08B74B5AEF43}" dt="2024-10-21T09:46:08.102" v="13096" actId="1076"/>
          <ac:picMkLst>
            <pc:docMk/>
            <pc:sldMk cId="4041722387" sldId="275"/>
            <ac:picMk id="7" creationId="{A8F9BC77-742B-577E-5FB2-F4C587C660FA}"/>
          </ac:picMkLst>
        </pc:picChg>
        <pc:picChg chg="add mod">
          <ac:chgData name="Paul Flintham" userId="9c667512-4df2-4cd6-a38a-97a5a69da614" providerId="ADAL" clId="{E3D97798-7F0F-493C-B086-08B74B5AEF43}" dt="2024-10-21T09:45:21.496" v="13085" actId="1076"/>
          <ac:picMkLst>
            <pc:docMk/>
            <pc:sldMk cId="4041722387" sldId="275"/>
            <ac:picMk id="9" creationId="{F87F3204-D26E-3286-1203-8AADFEB6CC14}"/>
          </ac:picMkLst>
        </pc:picChg>
        <pc:picChg chg="add mod">
          <ac:chgData name="Paul Flintham" userId="9c667512-4df2-4cd6-a38a-97a5a69da614" providerId="ADAL" clId="{E3D97798-7F0F-493C-B086-08B74B5AEF43}" dt="2024-10-21T09:45:41.995" v="13088" actId="14100"/>
          <ac:picMkLst>
            <pc:docMk/>
            <pc:sldMk cId="4041722387" sldId="275"/>
            <ac:picMk id="10" creationId="{3FB114F3-A904-8451-0890-8A0A9D6C8F00}"/>
          </ac:picMkLst>
        </pc:picChg>
        <pc:picChg chg="add mod">
          <ac:chgData name="Paul Flintham" userId="9c667512-4df2-4cd6-a38a-97a5a69da614" providerId="ADAL" clId="{E3D97798-7F0F-493C-B086-08B74B5AEF43}" dt="2024-10-21T09:46:01.153" v="13093" actId="1076"/>
          <ac:picMkLst>
            <pc:docMk/>
            <pc:sldMk cId="4041722387" sldId="275"/>
            <ac:picMk id="11" creationId="{DE15CFC8-CFDB-3AFA-E814-6C58D0888CE9}"/>
          </ac:picMkLst>
        </pc:picChg>
      </pc:sldChg>
      <pc:sldChg chg="addSp modSp mod">
        <pc:chgData name="Paul Flintham" userId="9c667512-4df2-4cd6-a38a-97a5a69da614" providerId="ADAL" clId="{E3D97798-7F0F-493C-B086-08B74B5AEF43}" dt="2024-10-21T11:57:32.574" v="14740" actId="1076"/>
        <pc:sldMkLst>
          <pc:docMk/>
          <pc:sldMk cId="137241755" sldId="278"/>
        </pc:sldMkLst>
        <pc:spChg chg="mod">
          <ac:chgData name="Paul Flintham" userId="9c667512-4df2-4cd6-a38a-97a5a69da614" providerId="ADAL" clId="{E3D97798-7F0F-493C-B086-08B74B5AEF43}" dt="2024-10-21T09:58:58.321" v="13494" actId="20577"/>
          <ac:spMkLst>
            <pc:docMk/>
            <pc:sldMk cId="137241755" sldId="278"/>
            <ac:spMk id="5" creationId="{E6048806-3B73-4959-8D35-ED79D131B516}"/>
          </ac:spMkLst>
        </pc:spChg>
        <pc:picChg chg="add mod">
          <ac:chgData name="Paul Flintham" userId="9c667512-4df2-4cd6-a38a-97a5a69da614" providerId="ADAL" clId="{E3D97798-7F0F-493C-B086-08B74B5AEF43}" dt="2024-10-21T11:52:35.852" v="14691" actId="1076"/>
          <ac:picMkLst>
            <pc:docMk/>
            <pc:sldMk cId="137241755" sldId="278"/>
            <ac:picMk id="2" creationId="{3CF352DF-7C87-D76F-4F1A-CF02A25B7A4D}"/>
          </ac:picMkLst>
        </pc:picChg>
        <pc:picChg chg="add mod modCrop">
          <ac:chgData name="Paul Flintham" userId="9c667512-4df2-4cd6-a38a-97a5a69da614" providerId="ADAL" clId="{E3D97798-7F0F-493C-B086-08B74B5AEF43}" dt="2024-10-21T11:52:56.830" v="14695" actId="1076"/>
          <ac:picMkLst>
            <pc:docMk/>
            <pc:sldMk cId="137241755" sldId="278"/>
            <ac:picMk id="3" creationId="{5F8FA2BD-FFF4-1206-4778-83F8A91BE053}"/>
          </ac:picMkLst>
        </pc:picChg>
        <pc:picChg chg="add mod">
          <ac:chgData name="Paul Flintham" userId="9c667512-4df2-4cd6-a38a-97a5a69da614" providerId="ADAL" clId="{E3D97798-7F0F-493C-B086-08B74B5AEF43}" dt="2024-10-21T11:53:12.576" v="14699" actId="1076"/>
          <ac:picMkLst>
            <pc:docMk/>
            <pc:sldMk cId="137241755" sldId="278"/>
            <ac:picMk id="4" creationId="{5F99F76C-961A-AACE-244E-EDFF3906BBAD}"/>
          </ac:picMkLst>
        </pc:picChg>
        <pc:picChg chg="add mod">
          <ac:chgData name="Paul Flintham" userId="9c667512-4df2-4cd6-a38a-97a5a69da614" providerId="ADAL" clId="{E3D97798-7F0F-493C-B086-08B74B5AEF43}" dt="2024-10-21T11:57:32.574" v="14740" actId="1076"/>
          <ac:picMkLst>
            <pc:docMk/>
            <pc:sldMk cId="137241755" sldId="278"/>
            <ac:picMk id="8" creationId="{8357B0BD-840D-0FD0-22A2-E686245197D6}"/>
          </ac:picMkLst>
        </pc:picChg>
        <pc:picChg chg="add mod">
          <ac:chgData name="Paul Flintham" userId="9c667512-4df2-4cd6-a38a-97a5a69da614" providerId="ADAL" clId="{E3D97798-7F0F-493C-B086-08B74B5AEF43}" dt="2024-10-21T11:57:28.447" v="14738" actId="1076"/>
          <ac:picMkLst>
            <pc:docMk/>
            <pc:sldMk cId="137241755" sldId="278"/>
            <ac:picMk id="9" creationId="{275B6876-B827-B50B-8030-47FD35BC18B8}"/>
          </ac:picMkLst>
        </pc:picChg>
        <pc:picChg chg="add mod">
          <ac:chgData name="Paul Flintham" userId="9c667512-4df2-4cd6-a38a-97a5a69da614" providerId="ADAL" clId="{E3D97798-7F0F-493C-B086-08B74B5AEF43}" dt="2024-10-21T11:57:26.304" v="14736" actId="1076"/>
          <ac:picMkLst>
            <pc:docMk/>
            <pc:sldMk cId="137241755" sldId="278"/>
            <ac:picMk id="9218" creationId="{A3639147-3C47-9E18-2058-D73B63C3CB3C}"/>
          </ac:picMkLst>
        </pc:picChg>
      </pc:sldChg>
      <pc:sldChg chg="addSp delSp modSp add mod">
        <pc:chgData name="Paul Flintham" userId="9c667512-4df2-4cd6-a38a-97a5a69da614" providerId="ADAL" clId="{E3D97798-7F0F-493C-B086-08B74B5AEF43}" dt="2024-10-21T10:49:10.103" v="13983" actId="1440"/>
        <pc:sldMkLst>
          <pc:docMk/>
          <pc:sldMk cId="528294491" sldId="279"/>
        </pc:sldMkLst>
        <pc:spChg chg="del">
          <ac:chgData name="Paul Flintham" userId="9c667512-4df2-4cd6-a38a-97a5a69da614" providerId="ADAL" clId="{E3D97798-7F0F-493C-B086-08B74B5AEF43}" dt="2024-10-21T10:38:07.799" v="13880" actId="478"/>
          <ac:spMkLst>
            <pc:docMk/>
            <pc:sldMk cId="528294491" sldId="279"/>
            <ac:spMk id="5" creationId="{E6048806-3B73-4959-8D35-ED79D131B516}"/>
          </ac:spMkLst>
        </pc:spChg>
        <pc:spChg chg="add mod">
          <ac:chgData name="Paul Flintham" userId="9c667512-4df2-4cd6-a38a-97a5a69da614" providerId="ADAL" clId="{E3D97798-7F0F-493C-B086-08B74B5AEF43}" dt="2024-10-21T10:38:30.425" v="13885"/>
          <ac:spMkLst>
            <pc:docMk/>
            <pc:sldMk cId="528294491" sldId="279"/>
            <ac:spMk id="6" creationId="{DD518D0E-07CB-3006-2053-1599598F2AB0}"/>
          </ac:spMkLst>
        </pc:spChg>
        <pc:picChg chg="add mod modCrop">
          <ac:chgData name="Paul Flintham" userId="9c667512-4df2-4cd6-a38a-97a5a69da614" providerId="ADAL" clId="{E3D97798-7F0F-493C-B086-08B74B5AEF43}" dt="2024-10-21T10:37:53.372" v="13879" actId="1076"/>
          <ac:picMkLst>
            <pc:docMk/>
            <pc:sldMk cId="528294491" sldId="279"/>
            <ac:picMk id="4" creationId="{9108489C-63FE-DBF0-F9AF-FC609FEB1258}"/>
          </ac:picMkLst>
        </pc:picChg>
        <pc:picChg chg="add mod">
          <ac:chgData name="Paul Flintham" userId="9c667512-4df2-4cd6-a38a-97a5a69da614" providerId="ADAL" clId="{E3D97798-7F0F-493C-B086-08B74B5AEF43}" dt="2024-10-21T10:38:57.230" v="13888" actId="1076"/>
          <ac:picMkLst>
            <pc:docMk/>
            <pc:sldMk cId="528294491" sldId="279"/>
            <ac:picMk id="8" creationId="{C38701B5-3F7B-720B-E25C-072040A72063}"/>
          </ac:picMkLst>
        </pc:picChg>
        <pc:picChg chg="add mod">
          <ac:chgData name="Paul Flintham" userId="9c667512-4df2-4cd6-a38a-97a5a69da614" providerId="ADAL" clId="{E3D97798-7F0F-493C-B086-08B74B5AEF43}" dt="2024-10-21T10:39:16.736" v="13891" actId="1076"/>
          <ac:picMkLst>
            <pc:docMk/>
            <pc:sldMk cId="528294491" sldId="279"/>
            <ac:picMk id="10" creationId="{C71DF9C3-1734-1AE0-5AB0-85F01BC2B958}"/>
          </ac:picMkLst>
        </pc:picChg>
        <pc:picChg chg="add mod">
          <ac:chgData name="Paul Flintham" userId="9c667512-4df2-4cd6-a38a-97a5a69da614" providerId="ADAL" clId="{E3D97798-7F0F-493C-B086-08B74B5AEF43}" dt="2024-10-21T10:39:36.756" v="13895" actId="14100"/>
          <ac:picMkLst>
            <pc:docMk/>
            <pc:sldMk cId="528294491" sldId="279"/>
            <ac:picMk id="12" creationId="{51DE98EF-DB7A-70C2-E1BD-DEA7DE6CC734}"/>
          </ac:picMkLst>
        </pc:picChg>
        <pc:picChg chg="mod">
          <ac:chgData name="Paul Flintham" userId="9c667512-4df2-4cd6-a38a-97a5a69da614" providerId="ADAL" clId="{E3D97798-7F0F-493C-B086-08B74B5AEF43}" dt="2024-10-21T10:38:15.208" v="13882" actId="1076"/>
          <ac:picMkLst>
            <pc:docMk/>
            <pc:sldMk cId="528294491" sldId="279"/>
            <ac:picMk id="13" creationId="{13C11510-DAD4-4E88-8BC0-384044966C20}"/>
          </ac:picMkLst>
        </pc:picChg>
        <pc:picChg chg="add mod">
          <ac:chgData name="Paul Flintham" userId="9c667512-4df2-4cd6-a38a-97a5a69da614" providerId="ADAL" clId="{E3D97798-7F0F-493C-B086-08B74B5AEF43}" dt="2024-10-21T10:39:54.140" v="13900" actId="1440"/>
          <ac:picMkLst>
            <pc:docMk/>
            <pc:sldMk cId="528294491" sldId="279"/>
            <ac:picMk id="15" creationId="{D49917B3-9B39-B204-20DB-A15F580729FF}"/>
          </ac:picMkLst>
        </pc:picChg>
        <pc:picChg chg="add mod">
          <ac:chgData name="Paul Flintham" userId="9c667512-4df2-4cd6-a38a-97a5a69da614" providerId="ADAL" clId="{E3D97798-7F0F-493C-B086-08B74B5AEF43}" dt="2024-10-21T10:40:11.960" v="13905" actId="14100"/>
          <ac:picMkLst>
            <pc:docMk/>
            <pc:sldMk cId="528294491" sldId="279"/>
            <ac:picMk id="17" creationId="{2BEAFE6D-7ECE-EF98-BCB8-DCC8B05DD52D}"/>
          </ac:picMkLst>
        </pc:picChg>
        <pc:picChg chg="add mod">
          <ac:chgData name="Paul Flintham" userId="9c667512-4df2-4cd6-a38a-97a5a69da614" providerId="ADAL" clId="{E3D97798-7F0F-493C-B086-08B74B5AEF43}" dt="2024-10-21T10:48:59.760" v="13977" actId="1076"/>
          <ac:picMkLst>
            <pc:docMk/>
            <pc:sldMk cId="528294491" sldId="279"/>
            <ac:picMk id="19" creationId="{852E1D14-AFA9-0428-1A31-A9AEF10476E8}"/>
          </ac:picMkLst>
        </pc:picChg>
        <pc:picChg chg="add mod">
          <ac:chgData name="Paul Flintham" userId="9c667512-4df2-4cd6-a38a-97a5a69da614" providerId="ADAL" clId="{E3D97798-7F0F-493C-B086-08B74B5AEF43}" dt="2024-10-21T10:49:10.103" v="13983" actId="1440"/>
          <ac:picMkLst>
            <pc:docMk/>
            <pc:sldMk cId="528294491" sldId="279"/>
            <ac:picMk id="21" creationId="{C9EB62E5-C4F5-C4B4-68FB-42A7D6D35A6A}"/>
          </ac:picMkLst>
        </pc:picChg>
      </pc:sldChg>
      <pc:sldChg chg="addSp delSp modSp add mod">
        <pc:chgData name="Paul Flintham" userId="9c667512-4df2-4cd6-a38a-97a5a69da614" providerId="ADAL" clId="{E3D97798-7F0F-493C-B086-08B74B5AEF43}" dt="2024-10-21T11:57:12.656" v="14732" actId="1076"/>
        <pc:sldMkLst>
          <pc:docMk/>
          <pc:sldMk cId="4176880548" sldId="280"/>
        </pc:sldMkLst>
        <pc:spChg chg="add mod">
          <ac:chgData name="Paul Flintham" userId="9c667512-4df2-4cd6-a38a-97a5a69da614" providerId="ADAL" clId="{E3D97798-7F0F-493C-B086-08B74B5AEF43}" dt="2024-10-21T10:57:42.277" v="14601" actId="6549"/>
          <ac:spMkLst>
            <pc:docMk/>
            <pc:sldMk cId="4176880548" sldId="280"/>
            <ac:spMk id="2" creationId="{B357F152-CC06-10F5-A2AC-CF70A0F73F21}"/>
          </ac:spMkLst>
        </pc:spChg>
        <pc:spChg chg="del">
          <ac:chgData name="Paul Flintham" userId="9c667512-4df2-4cd6-a38a-97a5a69da614" providerId="ADAL" clId="{E3D97798-7F0F-493C-B086-08B74B5AEF43}" dt="2024-10-21T10:54:04.475" v="14116" actId="478"/>
          <ac:spMkLst>
            <pc:docMk/>
            <pc:sldMk cId="4176880548" sldId="280"/>
            <ac:spMk id="5" creationId="{E6048806-3B73-4959-8D35-ED79D131B516}"/>
          </ac:spMkLst>
        </pc:spChg>
        <pc:picChg chg="add mod modCrop">
          <ac:chgData name="Paul Flintham" userId="9c667512-4df2-4cd6-a38a-97a5a69da614" providerId="ADAL" clId="{E3D97798-7F0F-493C-B086-08B74B5AEF43}" dt="2024-10-21T10:58:31.097" v="14608" actId="1076"/>
          <ac:picMkLst>
            <pc:docMk/>
            <pc:sldMk cId="4176880548" sldId="280"/>
            <ac:picMk id="6" creationId="{30F57873-9EBA-933F-2BF5-626CC94CE034}"/>
          </ac:picMkLst>
        </pc:picChg>
        <pc:picChg chg="mod ord">
          <ac:chgData name="Paul Flintham" userId="9c667512-4df2-4cd6-a38a-97a5a69da614" providerId="ADAL" clId="{E3D97798-7F0F-493C-B086-08B74B5AEF43}" dt="2024-10-21T10:58:34.515" v="14610" actId="1076"/>
          <ac:picMkLst>
            <pc:docMk/>
            <pc:sldMk cId="4176880548" sldId="280"/>
            <ac:picMk id="8" creationId="{3516C9CE-D056-4C32-846A-EF6D005EACE7}"/>
          </ac:picMkLst>
        </pc:picChg>
        <pc:picChg chg="add mod">
          <ac:chgData name="Paul Flintham" userId="9c667512-4df2-4cd6-a38a-97a5a69da614" providerId="ADAL" clId="{E3D97798-7F0F-493C-B086-08B74B5AEF43}" dt="2024-10-21T10:59:05.784" v="14614" actId="14100"/>
          <ac:picMkLst>
            <pc:docMk/>
            <pc:sldMk cId="4176880548" sldId="280"/>
            <ac:picMk id="9" creationId="{841643BF-29C5-B4D0-B5DF-791D23491420}"/>
          </ac:picMkLst>
        </pc:picChg>
        <pc:picChg chg="add mod">
          <ac:chgData name="Paul Flintham" userId="9c667512-4df2-4cd6-a38a-97a5a69da614" providerId="ADAL" clId="{E3D97798-7F0F-493C-B086-08B74B5AEF43}" dt="2024-10-21T11:55:51.219" v="14717" actId="1076"/>
          <ac:picMkLst>
            <pc:docMk/>
            <pc:sldMk cId="4176880548" sldId="280"/>
            <ac:picMk id="11" creationId="{4EB9C4B0-6253-6A0E-9C7A-F1984C96E485}"/>
          </ac:picMkLst>
        </pc:picChg>
        <pc:picChg chg="add mod">
          <ac:chgData name="Paul Flintham" userId="9c667512-4df2-4cd6-a38a-97a5a69da614" providerId="ADAL" clId="{E3D97798-7F0F-493C-B086-08B74B5AEF43}" dt="2024-10-21T11:00:32.924" v="14621" actId="1076"/>
          <ac:picMkLst>
            <pc:docMk/>
            <pc:sldMk cId="4176880548" sldId="280"/>
            <ac:picMk id="13" creationId="{1C10A6B5-F7FE-4430-2848-A091BE978B93}"/>
          </ac:picMkLst>
        </pc:picChg>
        <pc:picChg chg="add mod ord">
          <ac:chgData name="Paul Flintham" userId="9c667512-4df2-4cd6-a38a-97a5a69da614" providerId="ADAL" clId="{E3D97798-7F0F-493C-B086-08B74B5AEF43}" dt="2024-10-21T11:57:12.656" v="14732" actId="1076"/>
          <ac:picMkLst>
            <pc:docMk/>
            <pc:sldMk cId="4176880548" sldId="280"/>
            <ac:picMk id="15" creationId="{36B60564-09CE-8146-5528-9F6716458F2C}"/>
          </ac:picMkLst>
        </pc:picChg>
        <pc:picChg chg="add mod ord">
          <ac:chgData name="Paul Flintham" userId="9c667512-4df2-4cd6-a38a-97a5a69da614" providerId="ADAL" clId="{E3D97798-7F0F-493C-B086-08B74B5AEF43}" dt="2024-10-21T11:57:05.744" v="14728" actId="1076"/>
          <ac:picMkLst>
            <pc:docMk/>
            <pc:sldMk cId="4176880548" sldId="280"/>
            <ac:picMk id="17" creationId="{23FB5533-D2BF-64BA-DD02-DE28B06EAE60}"/>
          </ac:picMkLst>
        </pc:picChg>
        <pc:picChg chg="add mod">
          <ac:chgData name="Paul Flintham" userId="9c667512-4df2-4cd6-a38a-97a5a69da614" providerId="ADAL" clId="{E3D97798-7F0F-493C-B086-08B74B5AEF43}" dt="2024-10-21T11:55:49.720" v="14716" actId="1076"/>
          <ac:picMkLst>
            <pc:docMk/>
            <pc:sldMk cId="4176880548" sldId="280"/>
            <ac:picMk id="11266" creationId="{75ED0828-EFF2-F40B-34A4-E2F3BD4ACC66}"/>
          </ac:picMkLst>
        </pc:picChg>
        <pc:picChg chg="add mod">
          <ac:chgData name="Paul Flintham" userId="9c667512-4df2-4cd6-a38a-97a5a69da614" providerId="ADAL" clId="{E3D97798-7F0F-493C-B086-08B74B5AEF43}" dt="2024-10-21T11:57:08.368" v="14729" actId="1076"/>
          <ac:picMkLst>
            <pc:docMk/>
            <pc:sldMk cId="4176880548" sldId="280"/>
            <ac:picMk id="11268" creationId="{2BDAFBC1-6901-4FD0-CBB1-D7F8EA291F9A}"/>
          </ac:picMkLst>
        </pc:picChg>
      </pc:sldChg>
      <pc:sldChg chg="addSp delSp modSp del mod">
        <pc:chgData name="Paul Flintham" userId="9c667512-4df2-4cd6-a38a-97a5a69da614" providerId="ADAL" clId="{E3D97798-7F0F-493C-B086-08B74B5AEF43}" dt="2024-10-18T12:45:58.470" v="1708" actId="47"/>
        <pc:sldMkLst>
          <pc:docMk/>
          <pc:sldMk cId="1299234868" sldId="282"/>
        </pc:sldMkLst>
        <pc:picChg chg="add del mod">
          <ac:chgData name="Paul Flintham" userId="9c667512-4df2-4cd6-a38a-97a5a69da614" providerId="ADAL" clId="{E3D97798-7F0F-493C-B086-08B74B5AEF43}" dt="2024-10-18T12:29:25.619" v="784" actId="478"/>
          <ac:picMkLst>
            <pc:docMk/>
            <pc:sldMk cId="1299234868" sldId="282"/>
            <ac:picMk id="2" creationId="{6CF75A37-A0C7-C03A-9E77-51A4E8860C1E}"/>
          </ac:picMkLst>
        </pc:picChg>
        <pc:picChg chg="add mod modCrop">
          <ac:chgData name="Paul Flintham" userId="9c667512-4df2-4cd6-a38a-97a5a69da614" providerId="ADAL" clId="{E3D97798-7F0F-493C-B086-08B74B5AEF43}" dt="2024-10-18T12:29:23.599" v="783" actId="1076"/>
          <ac:picMkLst>
            <pc:docMk/>
            <pc:sldMk cId="1299234868" sldId="282"/>
            <ac:picMk id="4" creationId="{BC449348-3994-8F90-D6A9-1486BF951854}"/>
          </ac:picMkLst>
        </pc:picChg>
        <pc:picChg chg="add mod modCrop">
          <ac:chgData name="Paul Flintham" userId="9c667512-4df2-4cd6-a38a-97a5a69da614" providerId="ADAL" clId="{E3D97798-7F0F-493C-B086-08B74B5AEF43}" dt="2024-10-18T12:28:58.598" v="774" actId="18131"/>
          <ac:picMkLst>
            <pc:docMk/>
            <pc:sldMk cId="1299234868" sldId="282"/>
            <ac:picMk id="6" creationId="{2DFCFC90-3E1B-1519-9897-97F4D0945F81}"/>
          </ac:picMkLst>
        </pc:picChg>
        <pc:picChg chg="add mod modCrop">
          <ac:chgData name="Paul Flintham" userId="9c667512-4df2-4cd6-a38a-97a5a69da614" providerId="ADAL" clId="{E3D97798-7F0F-493C-B086-08B74B5AEF43}" dt="2024-10-18T12:29:21.904" v="782" actId="1076"/>
          <ac:picMkLst>
            <pc:docMk/>
            <pc:sldMk cId="1299234868" sldId="282"/>
            <ac:picMk id="7" creationId="{EE0C63A2-7C2A-17D5-DD6D-4A8C9DC99F7E}"/>
          </ac:picMkLst>
        </pc:picChg>
        <pc:picChg chg="add mod modCrop">
          <ac:chgData name="Paul Flintham" userId="9c667512-4df2-4cd6-a38a-97a5a69da614" providerId="ADAL" clId="{E3D97798-7F0F-493C-B086-08B74B5AEF43}" dt="2024-10-18T12:29:20.915" v="781" actId="1076"/>
          <ac:picMkLst>
            <pc:docMk/>
            <pc:sldMk cId="1299234868" sldId="282"/>
            <ac:picMk id="8" creationId="{6B2F0BF4-3660-43C5-223B-5C1DECF10A05}"/>
          </ac:picMkLst>
        </pc:picChg>
      </pc:sldChg>
      <pc:sldChg chg="addSp modSp mod">
        <pc:chgData name="Paul Flintham" userId="9c667512-4df2-4cd6-a38a-97a5a69da614" providerId="ADAL" clId="{E3D97798-7F0F-493C-B086-08B74B5AEF43}" dt="2024-10-18T13:31:02.332" v="6075" actId="313"/>
        <pc:sldMkLst>
          <pc:docMk/>
          <pc:sldMk cId="2456456566" sldId="283"/>
        </pc:sldMkLst>
        <pc:spChg chg="mod">
          <ac:chgData name="Paul Flintham" userId="9c667512-4df2-4cd6-a38a-97a5a69da614" providerId="ADAL" clId="{E3D97798-7F0F-493C-B086-08B74B5AEF43}" dt="2024-10-18T13:31:02.332" v="6075" actId="313"/>
          <ac:spMkLst>
            <pc:docMk/>
            <pc:sldMk cId="2456456566" sldId="283"/>
            <ac:spMk id="5" creationId="{26B035FA-C163-40BB-B4D5-D3B2546600B7}"/>
          </ac:spMkLst>
        </pc:spChg>
        <pc:picChg chg="add mod modCrop">
          <ac:chgData name="Paul Flintham" userId="9c667512-4df2-4cd6-a38a-97a5a69da614" providerId="ADAL" clId="{E3D97798-7F0F-493C-B086-08B74B5AEF43}" dt="2024-10-18T13:30:50.087" v="6073" actId="1440"/>
          <ac:picMkLst>
            <pc:docMk/>
            <pc:sldMk cId="2456456566" sldId="283"/>
            <ac:picMk id="3" creationId="{9A6A9C18-D47A-DB8E-9BD8-6E6064C769E9}"/>
          </ac:picMkLst>
        </pc:picChg>
        <pc:picChg chg="add mod modCrop">
          <ac:chgData name="Paul Flintham" userId="9c667512-4df2-4cd6-a38a-97a5a69da614" providerId="ADAL" clId="{E3D97798-7F0F-493C-B086-08B74B5AEF43}" dt="2024-10-18T13:30:50.087" v="6073" actId="1440"/>
          <ac:picMkLst>
            <pc:docMk/>
            <pc:sldMk cId="2456456566" sldId="283"/>
            <ac:picMk id="6" creationId="{E47CD171-B6EF-A773-BD68-149101CEA2C8}"/>
          </ac:picMkLst>
        </pc:picChg>
        <pc:picChg chg="add mod">
          <ac:chgData name="Paul Flintham" userId="9c667512-4df2-4cd6-a38a-97a5a69da614" providerId="ADAL" clId="{E3D97798-7F0F-493C-B086-08B74B5AEF43}" dt="2024-10-18T13:30:50.087" v="6073" actId="1440"/>
          <ac:picMkLst>
            <pc:docMk/>
            <pc:sldMk cId="2456456566" sldId="283"/>
            <ac:picMk id="9" creationId="{A5DB22BF-2A08-0FE1-2913-40AF93094852}"/>
          </ac:picMkLst>
        </pc:picChg>
        <pc:picChg chg="add mod">
          <ac:chgData name="Paul Flintham" userId="9c667512-4df2-4cd6-a38a-97a5a69da614" providerId="ADAL" clId="{E3D97798-7F0F-493C-B086-08B74B5AEF43}" dt="2024-10-18T13:30:50.087" v="6073" actId="1440"/>
          <ac:picMkLst>
            <pc:docMk/>
            <pc:sldMk cId="2456456566" sldId="283"/>
            <ac:picMk id="11" creationId="{8CA3CDC4-F22A-51B4-4A54-C50C5E37EE54}"/>
          </ac:picMkLst>
        </pc:picChg>
        <pc:picChg chg="add mod">
          <ac:chgData name="Paul Flintham" userId="9c667512-4df2-4cd6-a38a-97a5a69da614" providerId="ADAL" clId="{E3D97798-7F0F-493C-B086-08B74B5AEF43}" dt="2024-10-18T13:30:50.087" v="6073" actId="1440"/>
          <ac:picMkLst>
            <pc:docMk/>
            <pc:sldMk cId="2456456566" sldId="283"/>
            <ac:picMk id="3074" creationId="{05CF52E1-F02D-DE19-518B-0911A5005289}"/>
          </ac:picMkLst>
        </pc:picChg>
        <pc:picChg chg="add mod">
          <ac:chgData name="Paul Flintham" userId="9c667512-4df2-4cd6-a38a-97a5a69da614" providerId="ADAL" clId="{E3D97798-7F0F-493C-B086-08B74B5AEF43}" dt="2024-10-18T13:30:50.087" v="6073" actId="1440"/>
          <ac:picMkLst>
            <pc:docMk/>
            <pc:sldMk cId="2456456566" sldId="283"/>
            <ac:picMk id="3076" creationId="{41E0953A-AFFD-5E46-3F8A-01E29F863038}"/>
          </ac:picMkLst>
        </pc:picChg>
        <pc:picChg chg="add mod">
          <ac:chgData name="Paul Flintham" userId="9c667512-4df2-4cd6-a38a-97a5a69da614" providerId="ADAL" clId="{E3D97798-7F0F-493C-B086-08B74B5AEF43}" dt="2024-10-18T13:30:50.087" v="6073" actId="1440"/>
          <ac:picMkLst>
            <pc:docMk/>
            <pc:sldMk cId="2456456566" sldId="283"/>
            <ac:picMk id="3078" creationId="{37F36DB8-1B5A-009C-3540-925A504A2DEE}"/>
          </ac:picMkLst>
        </pc:picChg>
      </pc:sldChg>
      <pc:sldChg chg="addSp delSp modSp add mod">
        <pc:chgData name="Paul Flintham" userId="9c667512-4df2-4cd6-a38a-97a5a69da614" providerId="ADAL" clId="{E3D97798-7F0F-493C-B086-08B74B5AEF43}" dt="2024-10-21T08:46:24.111" v="8801" actId="1076"/>
        <pc:sldMkLst>
          <pc:docMk/>
          <pc:sldMk cId="513345328" sldId="284"/>
        </pc:sldMkLst>
        <pc:spChg chg="add del mod">
          <ac:chgData name="Paul Flintham" userId="9c667512-4df2-4cd6-a38a-97a5a69da614" providerId="ADAL" clId="{E3D97798-7F0F-493C-B086-08B74B5AEF43}" dt="2024-10-21T08:36:01.392" v="8023" actId="478"/>
          <ac:spMkLst>
            <pc:docMk/>
            <pc:sldMk cId="513345328" sldId="284"/>
            <ac:spMk id="4" creationId="{31250AAB-83CA-2E1C-74B8-D2C6D6D66471}"/>
          </ac:spMkLst>
        </pc:spChg>
        <pc:spChg chg="mod">
          <ac:chgData name="Paul Flintham" userId="9c667512-4df2-4cd6-a38a-97a5a69da614" providerId="ADAL" clId="{E3D97798-7F0F-493C-B086-08B74B5AEF43}" dt="2024-10-21T08:41:17.740" v="8766" actId="20577"/>
          <ac:spMkLst>
            <pc:docMk/>
            <pc:sldMk cId="513345328" sldId="284"/>
            <ac:spMk id="5" creationId="{EC589B39-E487-42C5-A512-83FC5995CA9C}"/>
          </ac:spMkLst>
        </pc:spChg>
        <pc:picChg chg="add mod">
          <ac:chgData name="Paul Flintham" userId="9c667512-4df2-4cd6-a38a-97a5a69da614" providerId="ADAL" clId="{E3D97798-7F0F-493C-B086-08B74B5AEF43}" dt="2024-10-21T08:46:21.275" v="8800" actId="1440"/>
          <ac:picMkLst>
            <pc:docMk/>
            <pc:sldMk cId="513345328" sldId="284"/>
            <ac:picMk id="2" creationId="{49216524-3DE0-798A-71D1-31489312ED2B}"/>
          </ac:picMkLst>
        </pc:picChg>
        <pc:picChg chg="add mod">
          <ac:chgData name="Paul Flintham" userId="9c667512-4df2-4cd6-a38a-97a5a69da614" providerId="ADAL" clId="{E3D97798-7F0F-493C-B086-08B74B5AEF43}" dt="2024-10-21T08:46:21.275" v="8800" actId="1440"/>
          <ac:picMkLst>
            <pc:docMk/>
            <pc:sldMk cId="513345328" sldId="284"/>
            <ac:picMk id="8" creationId="{F7F9D14C-7592-2430-4331-A472B8687ECA}"/>
          </ac:picMkLst>
        </pc:picChg>
        <pc:picChg chg="add mod">
          <ac:chgData name="Paul Flintham" userId="9c667512-4df2-4cd6-a38a-97a5a69da614" providerId="ADAL" clId="{E3D97798-7F0F-493C-B086-08B74B5AEF43}" dt="2024-10-21T08:46:21.275" v="8800" actId="1440"/>
          <ac:picMkLst>
            <pc:docMk/>
            <pc:sldMk cId="513345328" sldId="284"/>
            <ac:picMk id="2050" creationId="{48B36366-14F4-8FD9-BC5E-85B126354C7E}"/>
          </ac:picMkLst>
        </pc:picChg>
        <pc:picChg chg="add mod">
          <ac:chgData name="Paul Flintham" userId="9c667512-4df2-4cd6-a38a-97a5a69da614" providerId="ADAL" clId="{E3D97798-7F0F-493C-B086-08B74B5AEF43}" dt="2024-10-21T08:46:21.275" v="8800" actId="1440"/>
          <ac:picMkLst>
            <pc:docMk/>
            <pc:sldMk cId="513345328" sldId="284"/>
            <ac:picMk id="2052" creationId="{8FB869CC-2EF6-1A81-1874-A35FEC6AC071}"/>
          </ac:picMkLst>
        </pc:picChg>
        <pc:picChg chg="add mod">
          <ac:chgData name="Paul Flintham" userId="9c667512-4df2-4cd6-a38a-97a5a69da614" providerId="ADAL" clId="{E3D97798-7F0F-493C-B086-08B74B5AEF43}" dt="2024-10-21T08:46:21.275" v="8800" actId="1440"/>
          <ac:picMkLst>
            <pc:docMk/>
            <pc:sldMk cId="513345328" sldId="284"/>
            <ac:picMk id="2054" creationId="{7D768FCD-C36A-581D-B3A6-3E1FFFBBEE51}"/>
          </ac:picMkLst>
        </pc:picChg>
        <pc:picChg chg="add mod">
          <ac:chgData name="Paul Flintham" userId="9c667512-4df2-4cd6-a38a-97a5a69da614" providerId="ADAL" clId="{E3D97798-7F0F-493C-B086-08B74B5AEF43}" dt="2024-10-21T08:46:21.275" v="8800" actId="1440"/>
          <ac:picMkLst>
            <pc:docMk/>
            <pc:sldMk cId="513345328" sldId="284"/>
            <ac:picMk id="2056" creationId="{1FC0085F-044C-F2DA-B9F2-99228641C380}"/>
          </ac:picMkLst>
        </pc:picChg>
        <pc:picChg chg="add mod">
          <ac:chgData name="Paul Flintham" userId="9c667512-4df2-4cd6-a38a-97a5a69da614" providerId="ADAL" clId="{E3D97798-7F0F-493C-B086-08B74B5AEF43}" dt="2024-10-21T08:46:21.275" v="8800" actId="1440"/>
          <ac:picMkLst>
            <pc:docMk/>
            <pc:sldMk cId="513345328" sldId="284"/>
            <ac:picMk id="2058" creationId="{DAD7E7F4-36E6-5338-685C-A6E73E55B1E7}"/>
          </ac:picMkLst>
        </pc:picChg>
        <pc:picChg chg="add mod">
          <ac:chgData name="Paul Flintham" userId="9c667512-4df2-4cd6-a38a-97a5a69da614" providerId="ADAL" clId="{E3D97798-7F0F-493C-B086-08B74B5AEF43}" dt="2024-10-21T08:46:24.111" v="8801" actId="1076"/>
          <ac:picMkLst>
            <pc:docMk/>
            <pc:sldMk cId="513345328" sldId="284"/>
            <ac:picMk id="2060" creationId="{1379F9C0-D9C9-B723-089C-82C1BE175728}"/>
          </ac:picMkLst>
        </pc:picChg>
      </pc:sldChg>
      <pc:sldChg chg="addSp delSp modSp add mod">
        <pc:chgData name="Paul Flintham" userId="9c667512-4df2-4cd6-a38a-97a5a69da614" providerId="ADAL" clId="{E3D97798-7F0F-493C-B086-08B74B5AEF43}" dt="2024-10-21T09:43:49.637" v="13060" actId="20577"/>
        <pc:sldMkLst>
          <pc:docMk/>
          <pc:sldMk cId="4129567181" sldId="285"/>
        </pc:sldMkLst>
        <pc:spChg chg="add del mod">
          <ac:chgData name="Paul Flintham" userId="9c667512-4df2-4cd6-a38a-97a5a69da614" providerId="ADAL" clId="{E3D97798-7F0F-493C-B086-08B74B5AEF43}" dt="2024-10-21T09:41:03.563" v="12715" actId="478"/>
          <ac:spMkLst>
            <pc:docMk/>
            <pc:sldMk cId="4129567181" sldId="285"/>
            <ac:spMk id="3" creationId="{ED0EE575-E8C6-0622-820F-731FD74DBB50}"/>
          </ac:spMkLst>
        </pc:spChg>
        <pc:spChg chg="mod">
          <ac:chgData name="Paul Flintham" userId="9c667512-4df2-4cd6-a38a-97a5a69da614" providerId="ADAL" clId="{E3D97798-7F0F-493C-B086-08B74B5AEF43}" dt="2024-10-21T09:43:49.637" v="13060" actId="20577"/>
          <ac:spMkLst>
            <pc:docMk/>
            <pc:sldMk cId="4129567181" sldId="285"/>
            <ac:spMk id="5" creationId="{EC589B39-E487-42C5-A512-83FC5995CA9C}"/>
          </ac:spMkLst>
        </pc:spChg>
        <pc:picChg chg="add mod">
          <ac:chgData name="Paul Flintham" userId="9c667512-4df2-4cd6-a38a-97a5a69da614" providerId="ADAL" clId="{E3D97798-7F0F-493C-B086-08B74B5AEF43}" dt="2024-10-21T09:43:33.510" v="13036" actId="1076"/>
          <ac:picMkLst>
            <pc:docMk/>
            <pc:sldMk cId="4129567181" sldId="285"/>
            <ac:picMk id="7" creationId="{001D7CC3-D5E0-2836-7FCE-1073C72BA989}"/>
          </ac:picMkLst>
        </pc:picChg>
        <pc:picChg chg="add mod modCrop">
          <ac:chgData name="Paul Flintham" userId="9c667512-4df2-4cd6-a38a-97a5a69da614" providerId="ADAL" clId="{E3D97798-7F0F-493C-B086-08B74B5AEF43}" dt="2024-10-21T09:43:29.262" v="13034" actId="1440"/>
          <ac:picMkLst>
            <pc:docMk/>
            <pc:sldMk cId="4129567181" sldId="285"/>
            <ac:picMk id="9" creationId="{C5DDD588-6E5E-BE0F-2C91-3E2DF597025C}"/>
          </ac:picMkLst>
        </pc:picChg>
        <pc:picChg chg="add mod modCrop">
          <ac:chgData name="Paul Flintham" userId="9c667512-4df2-4cd6-a38a-97a5a69da614" providerId="ADAL" clId="{E3D97798-7F0F-493C-B086-08B74B5AEF43}" dt="2024-10-21T09:43:36.870" v="13038" actId="1076"/>
          <ac:picMkLst>
            <pc:docMk/>
            <pc:sldMk cId="4129567181" sldId="285"/>
            <ac:picMk id="12" creationId="{B1F03CF8-9978-465B-4CAF-30687DA321A9}"/>
          </ac:picMkLst>
        </pc:picChg>
        <pc:picChg chg="add del mod">
          <ac:chgData name="Paul Flintham" userId="9c667512-4df2-4cd6-a38a-97a5a69da614" providerId="ADAL" clId="{E3D97798-7F0F-493C-B086-08B74B5AEF43}" dt="2024-10-21T09:22:28.055" v="11391" actId="478"/>
          <ac:picMkLst>
            <pc:docMk/>
            <pc:sldMk cId="4129567181" sldId="285"/>
            <ac:picMk id="1026" creationId="{BFE1273B-77AB-6232-CA24-86BB9FDAC19F}"/>
          </ac:picMkLst>
        </pc:picChg>
      </pc:sldChg>
      <pc:sldChg chg="addSp modSp add mod">
        <pc:chgData name="Paul Flintham" userId="9c667512-4df2-4cd6-a38a-97a5a69da614" providerId="ADAL" clId="{E3D97798-7F0F-493C-B086-08B74B5AEF43}" dt="2024-10-21T09:11:45.326" v="10218" actId="166"/>
        <pc:sldMkLst>
          <pc:docMk/>
          <pc:sldMk cId="1978805101" sldId="286"/>
        </pc:sldMkLst>
        <pc:spChg chg="mod">
          <ac:chgData name="Paul Flintham" userId="9c667512-4df2-4cd6-a38a-97a5a69da614" providerId="ADAL" clId="{E3D97798-7F0F-493C-B086-08B74B5AEF43}" dt="2024-10-21T09:09:13.739" v="10192" actId="14100"/>
          <ac:spMkLst>
            <pc:docMk/>
            <pc:sldMk cId="1978805101" sldId="286"/>
            <ac:spMk id="5" creationId="{EC589B39-E487-42C5-A512-83FC5995CA9C}"/>
          </ac:spMkLst>
        </pc:spChg>
        <pc:picChg chg="add mod">
          <ac:chgData name="Paul Flintham" userId="9c667512-4df2-4cd6-a38a-97a5a69da614" providerId="ADAL" clId="{E3D97798-7F0F-493C-B086-08B74B5AEF43}" dt="2024-10-21T09:09:40.042" v="10195" actId="14100"/>
          <ac:picMkLst>
            <pc:docMk/>
            <pc:sldMk cId="1978805101" sldId="286"/>
            <ac:picMk id="2" creationId="{978F0769-3734-33A6-7D21-A557B4346E78}"/>
          </ac:picMkLst>
        </pc:picChg>
        <pc:picChg chg="add mod">
          <ac:chgData name="Paul Flintham" userId="9c667512-4df2-4cd6-a38a-97a5a69da614" providerId="ADAL" clId="{E3D97798-7F0F-493C-B086-08B74B5AEF43}" dt="2024-10-21T09:10:15.700" v="10201" actId="1076"/>
          <ac:picMkLst>
            <pc:docMk/>
            <pc:sldMk cId="1978805101" sldId="286"/>
            <ac:picMk id="3" creationId="{8B181D8F-B7B8-632A-9D8D-8A430FC58FF8}"/>
          </ac:picMkLst>
        </pc:picChg>
        <pc:picChg chg="add mod">
          <ac:chgData name="Paul Flintham" userId="9c667512-4df2-4cd6-a38a-97a5a69da614" providerId="ADAL" clId="{E3D97798-7F0F-493C-B086-08B74B5AEF43}" dt="2024-10-21T09:11:07.111" v="10212" actId="1076"/>
          <ac:picMkLst>
            <pc:docMk/>
            <pc:sldMk cId="1978805101" sldId="286"/>
            <ac:picMk id="7" creationId="{3F43227E-50E8-B63D-D77E-5AD7EDBF42E5}"/>
          </ac:picMkLst>
        </pc:picChg>
        <pc:picChg chg="add mod">
          <ac:chgData name="Paul Flintham" userId="9c667512-4df2-4cd6-a38a-97a5a69da614" providerId="ADAL" clId="{E3D97798-7F0F-493C-B086-08B74B5AEF43}" dt="2024-10-21T09:11:38.851" v="10215" actId="1076"/>
          <ac:picMkLst>
            <pc:docMk/>
            <pc:sldMk cId="1978805101" sldId="286"/>
            <ac:picMk id="8" creationId="{AB8AB94B-1F3D-3F48-1973-DEBB5ACFFC37}"/>
          </ac:picMkLst>
        </pc:picChg>
        <pc:picChg chg="add mod">
          <ac:chgData name="Paul Flintham" userId="9c667512-4df2-4cd6-a38a-97a5a69da614" providerId="ADAL" clId="{E3D97798-7F0F-493C-B086-08B74B5AEF43}" dt="2024-10-21T09:11:42.319" v="10217" actId="1076"/>
          <ac:picMkLst>
            <pc:docMk/>
            <pc:sldMk cId="1978805101" sldId="286"/>
            <ac:picMk id="9" creationId="{D743A299-5FD6-01E5-EB18-574F55F80055}"/>
          </ac:picMkLst>
        </pc:picChg>
        <pc:picChg chg="ord">
          <ac:chgData name="Paul Flintham" userId="9c667512-4df2-4cd6-a38a-97a5a69da614" providerId="ADAL" clId="{E3D97798-7F0F-493C-B086-08B74B5AEF43}" dt="2024-10-21T09:11:45.326" v="10218" actId="166"/>
          <ac:picMkLst>
            <pc:docMk/>
            <pc:sldMk cId="1978805101" sldId="286"/>
            <ac:picMk id="10" creationId="{56F9F93D-A70F-49F8-A92A-359C4B1B5293}"/>
          </ac:picMkLst>
        </pc:picChg>
        <pc:picChg chg="add mod">
          <ac:chgData name="Paul Flintham" userId="9c667512-4df2-4cd6-a38a-97a5a69da614" providerId="ADAL" clId="{E3D97798-7F0F-493C-B086-08B74B5AEF43}" dt="2024-10-21T09:10:47.698" v="10205" actId="1076"/>
          <ac:picMkLst>
            <pc:docMk/>
            <pc:sldMk cId="1978805101" sldId="286"/>
            <ac:picMk id="5122" creationId="{EB54EF33-C10C-9B26-A1BA-23277B194F40}"/>
          </ac:picMkLst>
        </pc:picChg>
      </pc:sldChg>
      <pc:sldChg chg="addSp delSp modSp add mod">
        <pc:chgData name="Paul Flintham" userId="9c667512-4df2-4cd6-a38a-97a5a69da614" providerId="ADAL" clId="{E3D97798-7F0F-493C-B086-08B74B5AEF43}" dt="2024-10-21T10:27:14.599" v="13801" actId="1076"/>
        <pc:sldMkLst>
          <pc:docMk/>
          <pc:sldMk cId="701866470" sldId="287"/>
        </pc:sldMkLst>
        <pc:spChg chg="mod">
          <ac:chgData name="Paul Flintham" userId="9c667512-4df2-4cd6-a38a-97a5a69da614" providerId="ADAL" clId="{E3D97798-7F0F-493C-B086-08B74B5AEF43}" dt="2024-10-21T10:02:16.283" v="13717" actId="20577"/>
          <ac:spMkLst>
            <pc:docMk/>
            <pc:sldMk cId="701866470" sldId="287"/>
            <ac:spMk id="5" creationId="{E6048806-3B73-4959-8D35-ED79D131B516}"/>
          </ac:spMkLst>
        </pc:spChg>
        <pc:picChg chg="add mod modCrop">
          <ac:chgData name="Paul Flintham" userId="9c667512-4df2-4cd6-a38a-97a5a69da614" providerId="ADAL" clId="{E3D97798-7F0F-493C-B086-08B74B5AEF43}" dt="2024-10-21T10:27:14.599" v="13801" actId="1076"/>
          <ac:picMkLst>
            <pc:docMk/>
            <pc:sldMk cId="701866470" sldId="287"/>
            <ac:picMk id="4" creationId="{578D279B-7326-D033-F5AF-7979470C6721}"/>
          </ac:picMkLst>
        </pc:picChg>
        <pc:picChg chg="add mod">
          <ac:chgData name="Paul Flintham" userId="9c667512-4df2-4cd6-a38a-97a5a69da614" providerId="ADAL" clId="{E3D97798-7F0F-493C-B086-08B74B5AEF43}" dt="2024-10-21T10:26:19.289" v="13772" actId="1076"/>
          <ac:picMkLst>
            <pc:docMk/>
            <pc:sldMk cId="701866470" sldId="287"/>
            <ac:picMk id="7" creationId="{9491129A-B973-DBE1-6C9D-3377ED99264A}"/>
          </ac:picMkLst>
        </pc:picChg>
        <pc:picChg chg="ord">
          <ac:chgData name="Paul Flintham" userId="9c667512-4df2-4cd6-a38a-97a5a69da614" providerId="ADAL" clId="{E3D97798-7F0F-493C-B086-08B74B5AEF43}" dt="2024-10-21T10:22:11.896" v="13724" actId="166"/>
          <ac:picMkLst>
            <pc:docMk/>
            <pc:sldMk cId="701866470" sldId="287"/>
            <ac:picMk id="9" creationId="{4C248F06-406F-43B5-B529-AC0F02140895}"/>
          </ac:picMkLst>
        </pc:picChg>
        <pc:picChg chg="add mod">
          <ac:chgData name="Paul Flintham" userId="9c667512-4df2-4cd6-a38a-97a5a69da614" providerId="ADAL" clId="{E3D97798-7F0F-493C-B086-08B74B5AEF43}" dt="2024-10-21T10:27:08.957" v="13798" actId="1076"/>
          <ac:picMkLst>
            <pc:docMk/>
            <pc:sldMk cId="701866470" sldId="287"/>
            <ac:picMk id="10" creationId="{06A75A2D-93F3-E2F7-8785-78F052BFA5F7}"/>
          </ac:picMkLst>
        </pc:picChg>
        <pc:picChg chg="add del mod">
          <ac:chgData name="Paul Flintham" userId="9c667512-4df2-4cd6-a38a-97a5a69da614" providerId="ADAL" clId="{E3D97798-7F0F-493C-B086-08B74B5AEF43}" dt="2024-10-21T10:27:06.895" v="13797" actId="478"/>
          <ac:picMkLst>
            <pc:docMk/>
            <pc:sldMk cId="701866470" sldId="287"/>
            <ac:picMk id="12" creationId="{8173AEB3-C45F-1AB0-E9A8-F8D0924C42D4}"/>
          </ac:picMkLst>
        </pc:picChg>
        <pc:picChg chg="add mod">
          <ac:chgData name="Paul Flintham" userId="9c667512-4df2-4cd6-a38a-97a5a69da614" providerId="ADAL" clId="{E3D97798-7F0F-493C-B086-08B74B5AEF43}" dt="2024-10-21T10:27:09.980" v="13799" actId="1076"/>
          <ac:picMkLst>
            <pc:docMk/>
            <pc:sldMk cId="701866470" sldId="287"/>
            <ac:picMk id="14" creationId="{C6AEF5E7-1BF4-C4B1-157B-FDD56E8F46EA}"/>
          </ac:picMkLst>
        </pc:picChg>
        <pc:picChg chg="add mod">
          <ac:chgData name="Paul Flintham" userId="9c667512-4df2-4cd6-a38a-97a5a69da614" providerId="ADAL" clId="{E3D97798-7F0F-493C-B086-08B74B5AEF43}" dt="2024-10-21T10:26:38.983" v="13781" actId="1076"/>
          <ac:picMkLst>
            <pc:docMk/>
            <pc:sldMk cId="701866470" sldId="287"/>
            <ac:picMk id="16" creationId="{A54364A2-B197-3923-F007-38A0A2D698CF}"/>
          </ac:picMkLst>
        </pc:picChg>
        <pc:picChg chg="add mod">
          <ac:chgData name="Paul Flintham" userId="9c667512-4df2-4cd6-a38a-97a5a69da614" providerId="ADAL" clId="{E3D97798-7F0F-493C-B086-08B74B5AEF43}" dt="2024-10-21T10:26:40.852" v="13782" actId="14100"/>
          <ac:picMkLst>
            <pc:docMk/>
            <pc:sldMk cId="701866470" sldId="287"/>
            <ac:picMk id="18" creationId="{2222A337-B1FE-7805-3250-A89CD905BDA0}"/>
          </ac:picMkLst>
        </pc:picChg>
        <pc:picChg chg="add mod">
          <ac:chgData name="Paul Flintham" userId="9c667512-4df2-4cd6-a38a-97a5a69da614" providerId="ADAL" clId="{E3D97798-7F0F-493C-B086-08B74B5AEF43}" dt="2024-10-21T10:26:15.296" v="13771" actId="1076"/>
          <ac:picMkLst>
            <pc:docMk/>
            <pc:sldMk cId="701866470" sldId="287"/>
            <ac:picMk id="20" creationId="{5FA5C473-A03C-5677-4B8F-6182CAA5F915}"/>
          </ac:picMkLst>
        </pc:picChg>
        <pc:picChg chg="add mod">
          <ac:chgData name="Paul Flintham" userId="9c667512-4df2-4cd6-a38a-97a5a69da614" providerId="ADAL" clId="{E3D97798-7F0F-493C-B086-08B74B5AEF43}" dt="2024-10-21T10:27:01.917" v="13796" actId="1038"/>
          <ac:picMkLst>
            <pc:docMk/>
            <pc:sldMk cId="701866470" sldId="287"/>
            <ac:picMk id="22" creationId="{A94E4D77-8EB3-7FC4-AF34-A3AC9688F04A}"/>
          </ac:picMkLst>
        </pc:picChg>
      </pc:sldChg>
      <pc:sldChg chg="addSp modSp mod">
        <pc:chgData name="Paul Flintham" userId="9c667512-4df2-4cd6-a38a-97a5a69da614" providerId="ADAL" clId="{E3D97798-7F0F-493C-B086-08B74B5AEF43}" dt="2024-10-18T13:34:20.689" v="6097" actId="1076"/>
        <pc:sldMkLst>
          <pc:docMk/>
          <pc:sldMk cId="836447090" sldId="288"/>
        </pc:sldMkLst>
        <pc:spChg chg="mod">
          <ac:chgData name="Paul Flintham" userId="9c667512-4df2-4cd6-a38a-97a5a69da614" providerId="ADAL" clId="{E3D97798-7F0F-493C-B086-08B74B5AEF43}" dt="2024-10-18T13:32:41.597" v="6082" actId="14100"/>
          <ac:spMkLst>
            <pc:docMk/>
            <pc:sldMk cId="836447090" sldId="288"/>
            <ac:spMk id="5" creationId="{26B035FA-C163-40BB-B4D5-D3B2546600B7}"/>
          </ac:spMkLst>
        </pc:spChg>
        <pc:picChg chg="add mod modCrop">
          <ac:chgData name="Paul Flintham" userId="9c667512-4df2-4cd6-a38a-97a5a69da614" providerId="ADAL" clId="{E3D97798-7F0F-493C-B086-08B74B5AEF43}" dt="2024-10-18T13:32:46.130" v="6085" actId="1076"/>
          <ac:picMkLst>
            <pc:docMk/>
            <pc:sldMk cId="836447090" sldId="288"/>
            <ac:picMk id="2" creationId="{EFBC306B-B561-DD82-AE71-D92AD307B85A}"/>
          </ac:picMkLst>
        </pc:picChg>
        <pc:picChg chg="add mod">
          <ac:chgData name="Paul Flintham" userId="9c667512-4df2-4cd6-a38a-97a5a69da614" providerId="ADAL" clId="{E3D97798-7F0F-493C-B086-08B74B5AEF43}" dt="2024-10-18T13:25:19.622" v="5374" actId="1076"/>
          <ac:picMkLst>
            <pc:docMk/>
            <pc:sldMk cId="836447090" sldId="288"/>
            <ac:picMk id="3" creationId="{D0D8C123-13A0-A64C-C25F-427B31E24B28}"/>
          </ac:picMkLst>
        </pc:picChg>
        <pc:picChg chg="add mod">
          <ac:chgData name="Paul Flintham" userId="9c667512-4df2-4cd6-a38a-97a5a69da614" providerId="ADAL" clId="{E3D97798-7F0F-493C-B086-08B74B5AEF43}" dt="2024-10-18T13:25:21.212" v="5375" actId="1076"/>
          <ac:picMkLst>
            <pc:docMk/>
            <pc:sldMk cId="836447090" sldId="288"/>
            <ac:picMk id="4" creationId="{1870A213-A490-31FA-5E12-F4B2CDDF13BA}"/>
          </ac:picMkLst>
        </pc:picChg>
        <pc:picChg chg="add mod">
          <ac:chgData name="Paul Flintham" userId="9c667512-4df2-4cd6-a38a-97a5a69da614" providerId="ADAL" clId="{E3D97798-7F0F-493C-B086-08B74B5AEF43}" dt="2024-10-18T13:33:47.559" v="6091" actId="1076"/>
          <ac:picMkLst>
            <pc:docMk/>
            <pc:sldMk cId="836447090" sldId="288"/>
            <ac:picMk id="7" creationId="{1CCCC9DA-A06B-634F-3928-911D302389EB}"/>
          </ac:picMkLst>
        </pc:picChg>
        <pc:picChg chg="add mod">
          <ac:chgData name="Paul Flintham" userId="9c667512-4df2-4cd6-a38a-97a5a69da614" providerId="ADAL" clId="{E3D97798-7F0F-493C-B086-08B74B5AEF43}" dt="2024-10-18T13:34:20.689" v="6097" actId="1076"/>
          <ac:picMkLst>
            <pc:docMk/>
            <pc:sldMk cId="836447090" sldId="288"/>
            <ac:picMk id="8" creationId="{6485C8B5-9C63-D25E-9D07-67136EFD8476}"/>
          </ac:picMkLst>
        </pc:picChg>
        <pc:picChg chg="add mod">
          <ac:chgData name="Paul Flintham" userId="9c667512-4df2-4cd6-a38a-97a5a69da614" providerId="ADAL" clId="{E3D97798-7F0F-493C-B086-08B74B5AEF43}" dt="2024-10-18T13:32:49.032" v="6087" actId="1440"/>
          <ac:picMkLst>
            <pc:docMk/>
            <pc:sldMk cId="836447090" sldId="288"/>
            <ac:picMk id="4098" creationId="{4A5ED4F4-14E3-20B3-43CF-F76599EF99EE}"/>
          </ac:picMkLst>
        </pc:picChg>
      </pc:sldChg>
      <pc:sldChg chg="del">
        <pc:chgData name="Paul Flintham" userId="9c667512-4df2-4cd6-a38a-97a5a69da614" providerId="ADAL" clId="{E3D97798-7F0F-493C-B086-08B74B5AEF43}" dt="2024-10-18T12:40:40.580" v="1689" actId="47"/>
        <pc:sldMkLst>
          <pc:docMk/>
          <pc:sldMk cId="1989010631" sldId="295"/>
        </pc:sldMkLst>
      </pc:sldChg>
      <pc:sldChg chg="addSp modSp mod">
        <pc:chgData name="Paul Flintham" userId="9c667512-4df2-4cd6-a38a-97a5a69da614" providerId="ADAL" clId="{E3D97798-7F0F-493C-B086-08B74B5AEF43}" dt="2024-10-18T13:14:08.892" v="4037" actId="14100"/>
        <pc:sldMkLst>
          <pc:docMk/>
          <pc:sldMk cId="2469823730" sldId="296"/>
        </pc:sldMkLst>
        <pc:spChg chg="mod">
          <ac:chgData name="Paul Flintham" userId="9c667512-4df2-4cd6-a38a-97a5a69da614" providerId="ADAL" clId="{E3D97798-7F0F-493C-B086-08B74B5AEF43}" dt="2024-10-18T13:13:29.503" v="4024" actId="20577"/>
          <ac:spMkLst>
            <pc:docMk/>
            <pc:sldMk cId="2469823730" sldId="296"/>
            <ac:spMk id="5" creationId="{26B035FA-C163-40BB-B4D5-D3B2546600B7}"/>
          </ac:spMkLst>
        </pc:spChg>
        <pc:picChg chg="add mod">
          <ac:chgData name="Paul Flintham" userId="9c667512-4df2-4cd6-a38a-97a5a69da614" providerId="ADAL" clId="{E3D97798-7F0F-493C-B086-08B74B5AEF43}" dt="2024-10-18T13:07:06.885" v="3647" actId="1440"/>
          <ac:picMkLst>
            <pc:docMk/>
            <pc:sldMk cId="2469823730" sldId="296"/>
            <ac:picMk id="3" creationId="{7F8D24E4-A8BE-B861-6780-C8C84C0ADC80}"/>
          </ac:picMkLst>
        </pc:picChg>
        <pc:picChg chg="add mod">
          <ac:chgData name="Paul Flintham" userId="9c667512-4df2-4cd6-a38a-97a5a69da614" providerId="ADAL" clId="{E3D97798-7F0F-493C-B086-08B74B5AEF43}" dt="2024-10-18T13:13:58.829" v="4030" actId="1076"/>
          <ac:picMkLst>
            <pc:docMk/>
            <pc:sldMk cId="2469823730" sldId="296"/>
            <ac:picMk id="6" creationId="{7A1AE600-E645-3D00-9A32-94FFFE0A7003}"/>
          </ac:picMkLst>
        </pc:picChg>
        <pc:picChg chg="add mod">
          <ac:chgData name="Paul Flintham" userId="9c667512-4df2-4cd6-a38a-97a5a69da614" providerId="ADAL" clId="{E3D97798-7F0F-493C-B086-08B74B5AEF43}" dt="2024-10-18T13:13:59.816" v="4031" actId="1076"/>
          <ac:picMkLst>
            <pc:docMk/>
            <pc:sldMk cId="2469823730" sldId="296"/>
            <ac:picMk id="9" creationId="{778A4F2A-58C9-78D5-4BAC-8F03DAB8F573}"/>
          </ac:picMkLst>
        </pc:picChg>
        <pc:picChg chg="add mod">
          <ac:chgData name="Paul Flintham" userId="9c667512-4df2-4cd6-a38a-97a5a69da614" providerId="ADAL" clId="{E3D97798-7F0F-493C-B086-08B74B5AEF43}" dt="2024-10-18T13:14:01.033" v="4032" actId="1076"/>
          <ac:picMkLst>
            <pc:docMk/>
            <pc:sldMk cId="2469823730" sldId="296"/>
            <ac:picMk id="11" creationId="{0263D5F0-40B7-5887-CB81-F757E9EEC19D}"/>
          </ac:picMkLst>
        </pc:picChg>
        <pc:picChg chg="add mod">
          <ac:chgData name="Paul Flintham" userId="9c667512-4df2-4cd6-a38a-97a5a69da614" providerId="ADAL" clId="{E3D97798-7F0F-493C-B086-08B74B5AEF43}" dt="2024-10-18T13:09:02.691" v="3665" actId="14100"/>
          <ac:picMkLst>
            <pc:docMk/>
            <pc:sldMk cId="2469823730" sldId="296"/>
            <ac:picMk id="14" creationId="{54C05519-56C8-653A-E082-C7B97F0FD3F4}"/>
          </ac:picMkLst>
        </pc:picChg>
        <pc:picChg chg="add mod">
          <ac:chgData name="Paul Flintham" userId="9c667512-4df2-4cd6-a38a-97a5a69da614" providerId="ADAL" clId="{E3D97798-7F0F-493C-B086-08B74B5AEF43}" dt="2024-10-18T13:14:04.698" v="4035" actId="14100"/>
          <ac:picMkLst>
            <pc:docMk/>
            <pc:sldMk cId="2469823730" sldId="296"/>
            <ac:picMk id="16" creationId="{DF33CB0F-F266-40DD-859A-7243D6147DDC}"/>
          </ac:picMkLst>
        </pc:picChg>
        <pc:picChg chg="add mod">
          <ac:chgData name="Paul Flintham" userId="9c667512-4df2-4cd6-a38a-97a5a69da614" providerId="ADAL" clId="{E3D97798-7F0F-493C-B086-08B74B5AEF43}" dt="2024-10-18T13:14:08.892" v="4037" actId="14100"/>
          <ac:picMkLst>
            <pc:docMk/>
            <pc:sldMk cId="2469823730" sldId="296"/>
            <ac:picMk id="18" creationId="{C081568D-3F08-CDC4-430C-855AEC88CA66}"/>
          </ac:picMkLst>
        </pc:picChg>
      </pc:sldChg>
      <pc:sldChg chg="addSp delSp modSp add mod">
        <pc:chgData name="Paul Flintham" userId="9c667512-4df2-4cd6-a38a-97a5a69da614" providerId="ADAL" clId="{E3D97798-7F0F-493C-B086-08B74B5AEF43}" dt="2024-10-21T09:01:00.181" v="9250" actId="1076"/>
        <pc:sldMkLst>
          <pc:docMk/>
          <pc:sldMk cId="3153232630" sldId="297"/>
        </pc:sldMkLst>
        <pc:spChg chg="add">
          <ac:chgData name="Paul Flintham" userId="9c667512-4df2-4cd6-a38a-97a5a69da614" providerId="ADAL" clId="{E3D97798-7F0F-493C-B086-08B74B5AEF43}" dt="2024-10-21T08:56:55.022" v="9195"/>
          <ac:spMkLst>
            <pc:docMk/>
            <pc:sldMk cId="3153232630" sldId="297"/>
            <ac:spMk id="3" creationId="{222C02F5-7206-687F-E88E-00751E22C584}"/>
          </ac:spMkLst>
        </pc:spChg>
        <pc:spChg chg="mod">
          <ac:chgData name="Paul Flintham" userId="9c667512-4df2-4cd6-a38a-97a5a69da614" providerId="ADAL" clId="{E3D97798-7F0F-493C-B086-08B74B5AEF43}" dt="2024-10-21T08:54:50.951" v="9185" actId="20577"/>
          <ac:spMkLst>
            <pc:docMk/>
            <pc:sldMk cId="3153232630" sldId="297"/>
            <ac:spMk id="5" creationId="{EC589B39-E487-42C5-A512-83FC5995CA9C}"/>
          </ac:spMkLst>
        </pc:spChg>
        <pc:spChg chg="add mod">
          <ac:chgData name="Paul Flintham" userId="9c667512-4df2-4cd6-a38a-97a5a69da614" providerId="ADAL" clId="{E3D97798-7F0F-493C-B086-08B74B5AEF43}" dt="2024-10-21T08:57:41.573" v="9208"/>
          <ac:spMkLst>
            <pc:docMk/>
            <pc:sldMk cId="3153232630" sldId="297"/>
            <ac:spMk id="7" creationId="{96096744-8621-2264-8C32-1F1F3EBD8846}"/>
          </ac:spMkLst>
        </pc:spChg>
        <pc:picChg chg="add del mod">
          <ac:chgData name="Paul Flintham" userId="9c667512-4df2-4cd6-a38a-97a5a69da614" providerId="ADAL" clId="{E3D97798-7F0F-493C-B086-08B74B5AEF43}" dt="2024-10-21T09:00:11.303" v="9229" actId="478"/>
          <ac:picMkLst>
            <pc:docMk/>
            <pc:sldMk cId="3153232630" sldId="297"/>
            <ac:picMk id="2" creationId="{89E7AA99-230D-A681-7AC4-CA13D177AF2E}"/>
          </ac:picMkLst>
        </pc:picChg>
        <pc:picChg chg="add mod modCrop">
          <ac:chgData name="Paul Flintham" userId="9c667512-4df2-4cd6-a38a-97a5a69da614" providerId="ADAL" clId="{E3D97798-7F0F-493C-B086-08B74B5AEF43}" dt="2024-10-21T09:00:58.759" v="9249" actId="1076"/>
          <ac:picMkLst>
            <pc:docMk/>
            <pc:sldMk cId="3153232630" sldId="297"/>
            <ac:picMk id="4" creationId="{00EA04F5-1D9C-C0FD-9313-CD67D8A6A8DD}"/>
          </ac:picMkLst>
        </pc:picChg>
        <pc:picChg chg="add mod modCrop">
          <ac:chgData name="Paul Flintham" userId="9c667512-4df2-4cd6-a38a-97a5a69da614" providerId="ADAL" clId="{E3D97798-7F0F-493C-B086-08B74B5AEF43}" dt="2024-10-21T09:00:57.564" v="9248" actId="1440"/>
          <ac:picMkLst>
            <pc:docMk/>
            <pc:sldMk cId="3153232630" sldId="297"/>
            <ac:picMk id="8" creationId="{4C495A6F-A450-4C46-4EE9-60D8FBBB6FCC}"/>
          </ac:picMkLst>
        </pc:picChg>
        <pc:picChg chg="ord">
          <ac:chgData name="Paul Flintham" userId="9c667512-4df2-4cd6-a38a-97a5a69da614" providerId="ADAL" clId="{E3D97798-7F0F-493C-B086-08B74B5AEF43}" dt="2024-10-21T09:00:55.366" v="9247" actId="166"/>
          <ac:picMkLst>
            <pc:docMk/>
            <pc:sldMk cId="3153232630" sldId="297"/>
            <ac:picMk id="12" creationId="{99E54AD7-A288-4B6E-AF70-32D21922BE4B}"/>
          </ac:picMkLst>
        </pc:picChg>
        <pc:picChg chg="add mod">
          <ac:chgData name="Paul Flintham" userId="9c667512-4df2-4cd6-a38a-97a5a69da614" providerId="ADAL" clId="{E3D97798-7F0F-493C-B086-08B74B5AEF43}" dt="2024-10-21T09:01:00.181" v="9250" actId="1076"/>
          <ac:picMkLst>
            <pc:docMk/>
            <pc:sldMk cId="3153232630" sldId="297"/>
            <ac:picMk id="3074" creationId="{61AE598F-6C8D-2977-9E6F-E15249253D1D}"/>
          </ac:picMkLst>
        </pc:picChg>
      </pc:sldChg>
      <pc:sldChg chg="addSp modSp add mod">
        <pc:chgData name="Paul Flintham" userId="9c667512-4df2-4cd6-a38a-97a5a69da614" providerId="ADAL" clId="{E3D97798-7F0F-493C-B086-08B74B5AEF43}" dt="2024-10-21T09:45:10.299" v="13082" actId="1440"/>
        <pc:sldMkLst>
          <pc:docMk/>
          <pc:sldMk cId="1473425578" sldId="304"/>
        </pc:sldMkLst>
        <pc:spChg chg="mod">
          <ac:chgData name="Paul Flintham" userId="9c667512-4df2-4cd6-a38a-97a5a69da614" providerId="ADAL" clId="{E3D97798-7F0F-493C-B086-08B74B5AEF43}" dt="2024-10-21T09:21:21.609" v="11327" actId="20577"/>
          <ac:spMkLst>
            <pc:docMk/>
            <pc:sldMk cId="1473425578" sldId="304"/>
            <ac:spMk id="5" creationId="{EC589B39-E487-42C5-A512-83FC5995CA9C}"/>
          </ac:spMkLst>
        </pc:spChg>
        <pc:picChg chg="add mod">
          <ac:chgData name="Paul Flintham" userId="9c667512-4df2-4cd6-a38a-97a5a69da614" providerId="ADAL" clId="{E3D97798-7F0F-493C-B086-08B74B5AEF43}" dt="2024-10-21T09:45:10.299" v="13082" actId="1440"/>
          <ac:picMkLst>
            <pc:docMk/>
            <pc:sldMk cId="1473425578" sldId="304"/>
            <ac:picMk id="3" creationId="{6EF127F0-93A3-19C7-7CB9-AC9B4496622F}"/>
          </ac:picMkLst>
        </pc:picChg>
        <pc:picChg chg="add mod">
          <ac:chgData name="Paul Flintham" userId="9c667512-4df2-4cd6-a38a-97a5a69da614" providerId="ADAL" clId="{E3D97798-7F0F-493C-B086-08B74B5AEF43}" dt="2024-10-21T09:45:10.299" v="13082" actId="1440"/>
          <ac:picMkLst>
            <pc:docMk/>
            <pc:sldMk cId="1473425578" sldId="304"/>
            <ac:picMk id="7" creationId="{0DE55CAF-F7B5-13EF-1B15-3BC488DACB2D}"/>
          </ac:picMkLst>
        </pc:picChg>
      </pc:sldChg>
      <pc:sldChg chg="addSp delSp modSp add mod">
        <pc:chgData name="Paul Flintham" userId="9c667512-4df2-4cd6-a38a-97a5a69da614" providerId="ADAL" clId="{E3D97798-7F0F-493C-B086-08B74B5AEF43}" dt="2024-10-21T10:31:26.557" v="13837" actId="1076"/>
        <pc:sldMkLst>
          <pc:docMk/>
          <pc:sldMk cId="3349004917" sldId="312"/>
        </pc:sldMkLst>
        <pc:spChg chg="add mod">
          <ac:chgData name="Paul Flintham" userId="9c667512-4df2-4cd6-a38a-97a5a69da614" providerId="ADAL" clId="{E3D97798-7F0F-493C-B086-08B74B5AEF43}" dt="2024-10-21T10:27:47.988" v="13810" actId="1076"/>
          <ac:spMkLst>
            <pc:docMk/>
            <pc:sldMk cId="3349004917" sldId="312"/>
            <ac:spMk id="4" creationId="{EE7F8D3C-F7BF-9B13-9791-A0BE07F182E6}"/>
          </ac:spMkLst>
        </pc:spChg>
        <pc:spChg chg="del mod">
          <ac:chgData name="Paul Flintham" userId="9c667512-4df2-4cd6-a38a-97a5a69da614" providerId="ADAL" clId="{E3D97798-7F0F-493C-B086-08B74B5AEF43}" dt="2024-10-21T10:27:31.825" v="13804" actId="478"/>
          <ac:spMkLst>
            <pc:docMk/>
            <pc:sldMk cId="3349004917" sldId="312"/>
            <ac:spMk id="5" creationId="{E6048806-3B73-4959-8D35-ED79D131B516}"/>
          </ac:spMkLst>
        </pc:spChg>
        <pc:picChg chg="add mod modCrop">
          <ac:chgData name="Paul Flintham" userId="9c667512-4df2-4cd6-a38a-97a5a69da614" providerId="ADAL" clId="{E3D97798-7F0F-493C-B086-08B74B5AEF43}" dt="2024-10-21T10:28:47.111" v="13818" actId="1076"/>
          <ac:picMkLst>
            <pc:docMk/>
            <pc:sldMk cId="3349004917" sldId="312"/>
            <ac:picMk id="7" creationId="{8A1D3E18-E076-8582-84E3-A9A7B5619AB1}"/>
          </ac:picMkLst>
        </pc:picChg>
        <pc:picChg chg="add mod">
          <ac:chgData name="Paul Flintham" userId="9c667512-4df2-4cd6-a38a-97a5a69da614" providerId="ADAL" clId="{E3D97798-7F0F-493C-B086-08B74B5AEF43}" dt="2024-10-21T10:29:21.759" v="13824" actId="1076"/>
          <ac:picMkLst>
            <pc:docMk/>
            <pc:sldMk cId="3349004917" sldId="312"/>
            <ac:picMk id="9" creationId="{AA002B03-FB63-9A10-5615-4613DF16165B}"/>
          </ac:picMkLst>
        </pc:picChg>
        <pc:picChg chg="add mod">
          <ac:chgData name="Paul Flintham" userId="9c667512-4df2-4cd6-a38a-97a5a69da614" providerId="ADAL" clId="{E3D97798-7F0F-493C-B086-08B74B5AEF43}" dt="2024-10-21T10:31:26.557" v="13837" actId="1076"/>
          <ac:picMkLst>
            <pc:docMk/>
            <pc:sldMk cId="3349004917" sldId="312"/>
            <ac:picMk id="11" creationId="{C41F92FD-6488-1A6D-FE6A-B5BD3DD1AD80}"/>
          </ac:picMkLst>
        </pc:picChg>
        <pc:picChg chg="ord">
          <ac:chgData name="Paul Flintham" userId="9c667512-4df2-4cd6-a38a-97a5a69da614" providerId="ADAL" clId="{E3D97798-7F0F-493C-B086-08B74B5AEF43}" dt="2024-10-21T10:28:49.779" v="13819" actId="166"/>
          <ac:picMkLst>
            <pc:docMk/>
            <pc:sldMk cId="3349004917" sldId="312"/>
            <ac:picMk id="13" creationId="{13C11510-DAD4-4E88-8BC0-384044966C20}"/>
          </ac:picMkLst>
        </pc:picChg>
        <pc:picChg chg="add mod">
          <ac:chgData name="Paul Flintham" userId="9c667512-4df2-4cd6-a38a-97a5a69da614" providerId="ADAL" clId="{E3D97798-7F0F-493C-B086-08B74B5AEF43}" dt="2024-10-21T10:30:00.491" v="13832" actId="14100"/>
          <ac:picMkLst>
            <pc:docMk/>
            <pc:sldMk cId="3349004917" sldId="312"/>
            <ac:picMk id="14" creationId="{978F8F96-92D1-E39D-A87E-BFDF8794EDD8}"/>
          </ac:picMkLst>
        </pc:picChg>
        <pc:picChg chg="add mod">
          <ac:chgData name="Paul Flintham" userId="9c667512-4df2-4cd6-a38a-97a5a69da614" providerId="ADAL" clId="{E3D97798-7F0F-493C-B086-08B74B5AEF43}" dt="2024-10-21T10:31:24.838" v="13836" actId="1076"/>
          <ac:picMkLst>
            <pc:docMk/>
            <pc:sldMk cId="3349004917" sldId="312"/>
            <ac:picMk id="16" creationId="{7DA56888-E16A-3D78-9747-5E638AACDAF9}"/>
          </ac:picMkLst>
        </pc:picChg>
      </pc:sldChg>
      <pc:sldChg chg="addSp delSp modSp add mod">
        <pc:chgData name="Paul Flintham" userId="9c667512-4df2-4cd6-a38a-97a5a69da614" providerId="ADAL" clId="{E3D97798-7F0F-493C-B086-08B74B5AEF43}" dt="2024-10-21T10:37:09.358" v="13872" actId="1076"/>
        <pc:sldMkLst>
          <pc:docMk/>
          <pc:sldMk cId="4150123187" sldId="313"/>
        </pc:sldMkLst>
        <pc:spChg chg="add mod">
          <ac:chgData name="Paul Flintham" userId="9c667512-4df2-4cd6-a38a-97a5a69da614" providerId="ADAL" clId="{E3D97798-7F0F-493C-B086-08B74B5AEF43}" dt="2024-10-21T10:31:57.430" v="13843" actId="20577"/>
          <ac:spMkLst>
            <pc:docMk/>
            <pc:sldMk cId="4150123187" sldId="313"/>
            <ac:spMk id="2" creationId="{99D8A322-EB9D-CFB3-B213-00C182FCBD83}"/>
          </ac:spMkLst>
        </pc:spChg>
        <pc:spChg chg="add mod">
          <ac:chgData name="Paul Flintham" userId="9c667512-4df2-4cd6-a38a-97a5a69da614" providerId="ADAL" clId="{E3D97798-7F0F-493C-B086-08B74B5AEF43}" dt="2024-10-21T10:31:45.435" v="13840"/>
          <ac:spMkLst>
            <pc:docMk/>
            <pc:sldMk cId="4150123187" sldId="313"/>
            <ac:spMk id="4" creationId="{C261D8E2-910B-CD4B-5ECB-561DCAD27C1F}"/>
          </ac:spMkLst>
        </pc:spChg>
        <pc:spChg chg="del">
          <ac:chgData name="Paul Flintham" userId="9c667512-4df2-4cd6-a38a-97a5a69da614" providerId="ADAL" clId="{E3D97798-7F0F-493C-B086-08B74B5AEF43}" dt="2024-10-21T10:31:40.952" v="13838" actId="478"/>
          <ac:spMkLst>
            <pc:docMk/>
            <pc:sldMk cId="4150123187" sldId="313"/>
            <ac:spMk id="5" creationId="{E6048806-3B73-4959-8D35-ED79D131B516}"/>
          </ac:spMkLst>
        </pc:spChg>
        <pc:picChg chg="add mod modCrop">
          <ac:chgData name="Paul Flintham" userId="9c667512-4df2-4cd6-a38a-97a5a69da614" providerId="ADAL" clId="{E3D97798-7F0F-493C-B086-08B74B5AEF43}" dt="2024-10-21T10:32:37.744" v="13850" actId="1076"/>
          <ac:picMkLst>
            <pc:docMk/>
            <pc:sldMk cId="4150123187" sldId="313"/>
            <ac:picMk id="7" creationId="{82E79DB0-7967-9781-30D1-2E1075BA7379}"/>
          </ac:picMkLst>
        </pc:picChg>
        <pc:picChg chg="add mod">
          <ac:chgData name="Paul Flintham" userId="9c667512-4df2-4cd6-a38a-97a5a69da614" providerId="ADAL" clId="{E3D97798-7F0F-493C-B086-08B74B5AEF43}" dt="2024-10-21T10:33:07.370" v="13854" actId="1076"/>
          <ac:picMkLst>
            <pc:docMk/>
            <pc:sldMk cId="4150123187" sldId="313"/>
            <ac:picMk id="9" creationId="{AFEB7276-0F03-D9F8-489E-AC5919F03253}"/>
          </ac:picMkLst>
        </pc:picChg>
        <pc:picChg chg="add mod">
          <ac:chgData name="Paul Flintham" userId="9c667512-4df2-4cd6-a38a-97a5a69da614" providerId="ADAL" clId="{E3D97798-7F0F-493C-B086-08B74B5AEF43}" dt="2024-10-21T10:33:43.893" v="13857" actId="1076"/>
          <ac:picMkLst>
            <pc:docMk/>
            <pc:sldMk cId="4150123187" sldId="313"/>
            <ac:picMk id="11" creationId="{5E8E9E58-CA22-64FD-101E-FC83045D6569}"/>
          </ac:picMkLst>
        </pc:picChg>
        <pc:picChg chg="ord">
          <ac:chgData name="Paul Flintham" userId="9c667512-4df2-4cd6-a38a-97a5a69da614" providerId="ADAL" clId="{E3D97798-7F0F-493C-B086-08B74B5AEF43}" dt="2024-10-21T10:32:40.185" v="13851" actId="166"/>
          <ac:picMkLst>
            <pc:docMk/>
            <pc:sldMk cId="4150123187" sldId="313"/>
            <ac:picMk id="13" creationId="{13C11510-DAD4-4E88-8BC0-384044966C20}"/>
          </ac:picMkLst>
        </pc:picChg>
        <pc:picChg chg="add mod">
          <ac:chgData name="Paul Flintham" userId="9c667512-4df2-4cd6-a38a-97a5a69da614" providerId="ADAL" clId="{E3D97798-7F0F-493C-B086-08B74B5AEF43}" dt="2024-10-21T10:34:30.953" v="13862" actId="14100"/>
          <ac:picMkLst>
            <pc:docMk/>
            <pc:sldMk cId="4150123187" sldId="313"/>
            <ac:picMk id="14" creationId="{988277F7-10F1-72D7-ECF0-9BC2533EFC56}"/>
          </ac:picMkLst>
        </pc:picChg>
        <pc:picChg chg="add mod">
          <ac:chgData name="Paul Flintham" userId="9c667512-4df2-4cd6-a38a-97a5a69da614" providerId="ADAL" clId="{E3D97798-7F0F-493C-B086-08B74B5AEF43}" dt="2024-10-21T10:35:41.098" v="13868" actId="1076"/>
          <ac:picMkLst>
            <pc:docMk/>
            <pc:sldMk cId="4150123187" sldId="313"/>
            <ac:picMk id="6146" creationId="{91899B36-CF8E-7D2F-975D-6273863E7BC2}"/>
          </ac:picMkLst>
        </pc:picChg>
        <pc:picChg chg="add mod">
          <ac:chgData name="Paul Flintham" userId="9c667512-4df2-4cd6-a38a-97a5a69da614" providerId="ADAL" clId="{E3D97798-7F0F-493C-B086-08B74B5AEF43}" dt="2024-10-21T10:37:09.358" v="13872" actId="1076"/>
          <ac:picMkLst>
            <pc:docMk/>
            <pc:sldMk cId="4150123187" sldId="313"/>
            <ac:picMk id="6148" creationId="{BC6D7964-8D76-05E4-D28C-8CC0FB810B2D}"/>
          </ac:picMkLst>
        </pc:picChg>
      </pc:sldChg>
      <pc:sldChg chg="addSp modSp mod">
        <pc:chgData name="Paul Flintham" userId="9c667512-4df2-4cd6-a38a-97a5a69da614" providerId="ADAL" clId="{E3D97798-7F0F-493C-B086-08B74B5AEF43}" dt="2024-10-18T13:24:58.671" v="5366" actId="1076"/>
        <pc:sldMkLst>
          <pc:docMk/>
          <pc:sldMk cId="2974704519" sldId="314"/>
        </pc:sldMkLst>
        <pc:spChg chg="mod">
          <ac:chgData name="Paul Flintham" userId="9c667512-4df2-4cd6-a38a-97a5a69da614" providerId="ADAL" clId="{E3D97798-7F0F-493C-B086-08B74B5AEF43}" dt="2024-10-18T13:23:22.025" v="5348" actId="20577"/>
          <ac:spMkLst>
            <pc:docMk/>
            <pc:sldMk cId="2974704519" sldId="314"/>
            <ac:spMk id="5" creationId="{26B035FA-C163-40BB-B4D5-D3B2546600B7}"/>
          </ac:spMkLst>
        </pc:spChg>
        <pc:picChg chg="add mod">
          <ac:chgData name="Paul Flintham" userId="9c667512-4df2-4cd6-a38a-97a5a69da614" providerId="ADAL" clId="{E3D97798-7F0F-493C-B086-08B74B5AEF43}" dt="2024-10-18T12:47:59.254" v="1718" actId="1076"/>
          <ac:picMkLst>
            <pc:docMk/>
            <pc:sldMk cId="2974704519" sldId="314"/>
            <ac:picMk id="3" creationId="{938FF582-66DE-B41C-9070-AB30F6E1EAFB}"/>
          </ac:picMkLst>
        </pc:picChg>
        <pc:picChg chg="add mod">
          <ac:chgData name="Paul Flintham" userId="9c667512-4df2-4cd6-a38a-97a5a69da614" providerId="ADAL" clId="{E3D97798-7F0F-493C-B086-08B74B5AEF43}" dt="2024-10-18T12:48:12.893" v="1726" actId="1076"/>
          <ac:picMkLst>
            <pc:docMk/>
            <pc:sldMk cId="2974704519" sldId="314"/>
            <ac:picMk id="6" creationId="{68138FB1-9507-AABC-F862-365953798D5A}"/>
          </ac:picMkLst>
        </pc:picChg>
        <pc:picChg chg="add mod">
          <ac:chgData name="Paul Flintham" userId="9c667512-4df2-4cd6-a38a-97a5a69da614" providerId="ADAL" clId="{E3D97798-7F0F-493C-B086-08B74B5AEF43}" dt="2024-10-18T13:23:34.564" v="5353" actId="1076"/>
          <ac:picMkLst>
            <pc:docMk/>
            <pc:sldMk cId="2974704519" sldId="314"/>
            <ac:picMk id="7" creationId="{B744306D-213B-F9E6-F9FA-BA7D16C364EB}"/>
          </ac:picMkLst>
        </pc:picChg>
        <pc:picChg chg="add mod">
          <ac:chgData name="Paul Flintham" userId="9c667512-4df2-4cd6-a38a-97a5a69da614" providerId="ADAL" clId="{E3D97798-7F0F-493C-B086-08B74B5AEF43}" dt="2024-10-18T13:23:31.170" v="5350" actId="1076"/>
          <ac:picMkLst>
            <pc:docMk/>
            <pc:sldMk cId="2974704519" sldId="314"/>
            <ac:picMk id="2050" creationId="{7CC9D554-CAD0-AB71-373D-9DAE82F5B274}"/>
          </ac:picMkLst>
        </pc:picChg>
        <pc:picChg chg="add mod">
          <ac:chgData name="Paul Flintham" userId="9c667512-4df2-4cd6-a38a-97a5a69da614" providerId="ADAL" clId="{E3D97798-7F0F-493C-B086-08B74B5AEF43}" dt="2024-10-18T13:24:57.864" v="5365" actId="1076"/>
          <ac:picMkLst>
            <pc:docMk/>
            <pc:sldMk cId="2974704519" sldId="314"/>
            <ac:picMk id="2052" creationId="{B0E4D82A-AE8D-E6CF-7EDE-06E766B32607}"/>
          </ac:picMkLst>
        </pc:picChg>
        <pc:picChg chg="add mod">
          <ac:chgData name="Paul Flintham" userId="9c667512-4df2-4cd6-a38a-97a5a69da614" providerId="ADAL" clId="{E3D97798-7F0F-493C-B086-08B74B5AEF43}" dt="2024-10-18T13:24:58.671" v="5366" actId="1076"/>
          <ac:picMkLst>
            <pc:docMk/>
            <pc:sldMk cId="2974704519" sldId="314"/>
            <ac:picMk id="2054" creationId="{BCAF9609-CD20-F4B2-8442-FDE09CD28844}"/>
          </ac:picMkLst>
        </pc:picChg>
      </pc:sldChg>
      <pc:sldChg chg="addSp modSp mod">
        <pc:chgData name="Paul Flintham" userId="9c667512-4df2-4cd6-a38a-97a5a69da614" providerId="ADAL" clId="{E3D97798-7F0F-493C-B086-08B74B5AEF43}" dt="2024-10-18T13:34:47.818" v="6109" actId="1076"/>
        <pc:sldMkLst>
          <pc:docMk/>
          <pc:sldMk cId="3815293419" sldId="315"/>
        </pc:sldMkLst>
        <pc:spChg chg="mod">
          <ac:chgData name="Paul Flintham" userId="9c667512-4df2-4cd6-a38a-97a5a69da614" providerId="ADAL" clId="{E3D97798-7F0F-493C-B086-08B74B5AEF43}" dt="2024-10-18T13:06:32.892" v="3640" actId="14100"/>
          <ac:spMkLst>
            <pc:docMk/>
            <pc:sldMk cId="3815293419" sldId="315"/>
            <ac:spMk id="5" creationId="{26B035FA-C163-40BB-B4D5-D3B2546600B7}"/>
          </ac:spMkLst>
        </pc:spChg>
        <pc:picChg chg="add mod">
          <ac:chgData name="Paul Flintham" userId="9c667512-4df2-4cd6-a38a-97a5a69da614" providerId="ADAL" clId="{E3D97798-7F0F-493C-B086-08B74B5AEF43}" dt="2024-10-18T13:06:39.326" v="3645" actId="1076"/>
          <ac:picMkLst>
            <pc:docMk/>
            <pc:sldMk cId="3815293419" sldId="315"/>
            <ac:picMk id="2" creationId="{60AD1216-F80E-B522-2B44-B4EED6B25528}"/>
          </ac:picMkLst>
        </pc:picChg>
        <pc:picChg chg="add mod">
          <ac:chgData name="Paul Flintham" userId="9c667512-4df2-4cd6-a38a-97a5a69da614" providerId="ADAL" clId="{E3D97798-7F0F-493C-B086-08B74B5AEF43}" dt="2024-10-18T13:34:47.818" v="6109" actId="1076"/>
          <ac:picMkLst>
            <pc:docMk/>
            <pc:sldMk cId="3815293419" sldId="315"/>
            <ac:picMk id="3" creationId="{A88E5633-FB43-6B52-4E34-E3C8AF8EBF5E}"/>
          </ac:picMkLst>
        </pc:picChg>
        <pc:picChg chg="add mod">
          <ac:chgData name="Paul Flintham" userId="9c667512-4df2-4cd6-a38a-97a5a69da614" providerId="ADAL" clId="{E3D97798-7F0F-493C-B086-08B74B5AEF43}" dt="2024-10-18T13:34:42.194" v="6106" actId="1076"/>
          <ac:picMkLst>
            <pc:docMk/>
            <pc:sldMk cId="3815293419" sldId="315"/>
            <ac:picMk id="4" creationId="{FEF71C95-9283-8307-0324-64B64F3E4702}"/>
          </ac:picMkLst>
        </pc:picChg>
        <pc:picChg chg="add mod">
          <ac:chgData name="Paul Flintham" userId="9c667512-4df2-4cd6-a38a-97a5a69da614" providerId="ADAL" clId="{E3D97798-7F0F-493C-B086-08B74B5AEF43}" dt="2024-10-18T13:06:40.549" v="3646" actId="1076"/>
          <ac:picMkLst>
            <pc:docMk/>
            <pc:sldMk cId="3815293419" sldId="315"/>
            <ac:picMk id="6" creationId="{53BC2547-55F3-C941-0505-41C4997112C3}"/>
          </ac:picMkLst>
        </pc:picChg>
        <pc:picChg chg="add mod">
          <ac:chgData name="Paul Flintham" userId="9c667512-4df2-4cd6-a38a-97a5a69da614" providerId="ADAL" clId="{E3D97798-7F0F-493C-B086-08B74B5AEF43}" dt="2024-10-18T13:34:46.057" v="6108" actId="1076"/>
          <ac:picMkLst>
            <pc:docMk/>
            <pc:sldMk cId="3815293419" sldId="315"/>
            <ac:picMk id="7" creationId="{D323C74F-E3FE-1038-20AB-13F02DE2A5F5}"/>
          </ac:picMkLst>
        </pc:picChg>
        <pc:picChg chg="add mod">
          <ac:chgData name="Paul Flintham" userId="9c667512-4df2-4cd6-a38a-97a5a69da614" providerId="ADAL" clId="{E3D97798-7F0F-493C-B086-08B74B5AEF43}" dt="2024-10-18T13:34:44.873" v="6107" actId="1076"/>
          <ac:picMkLst>
            <pc:docMk/>
            <pc:sldMk cId="3815293419" sldId="315"/>
            <ac:picMk id="9" creationId="{05F9D559-182A-7E3C-95B5-A29E3A06EF5E}"/>
          </ac:picMkLst>
        </pc:picChg>
        <pc:picChg chg="add mod">
          <ac:chgData name="Paul Flintham" userId="9c667512-4df2-4cd6-a38a-97a5a69da614" providerId="ADAL" clId="{E3D97798-7F0F-493C-B086-08B74B5AEF43}" dt="2024-10-18T13:34:30.866" v="6099" actId="1076"/>
          <ac:picMkLst>
            <pc:docMk/>
            <pc:sldMk cId="3815293419" sldId="315"/>
            <ac:picMk id="10" creationId="{098355C9-AB40-D113-3C64-40370BDDA7B1}"/>
          </ac:picMkLst>
        </pc:picChg>
        <pc:picChg chg="mod">
          <ac:chgData name="Paul Flintham" userId="9c667512-4df2-4cd6-a38a-97a5a69da614" providerId="ADAL" clId="{E3D97798-7F0F-493C-B086-08B74B5AEF43}" dt="2024-10-18T12:40:46.923" v="1691" actId="1076"/>
          <ac:picMkLst>
            <pc:docMk/>
            <pc:sldMk cId="3815293419" sldId="315"/>
            <ac:picMk id="12" creationId="{E9E1E982-27AB-49F4-ADCB-781275B9250F}"/>
          </ac:picMkLst>
        </pc:picChg>
      </pc:sldChg>
      <pc:sldChg chg="add del">
        <pc:chgData name="Paul Flintham" userId="9c667512-4df2-4cd6-a38a-97a5a69da614" providerId="ADAL" clId="{E3D97798-7F0F-493C-B086-08B74B5AEF43}" dt="2024-10-21T10:57:16.579" v="14526" actId="47"/>
        <pc:sldMkLst>
          <pc:docMk/>
          <pc:sldMk cId="3718739069" sldId="319"/>
        </pc:sldMkLst>
      </pc:sldChg>
      <pc:sldChg chg="addSp delSp modSp new mod">
        <pc:chgData name="Paul Flintham" userId="9c667512-4df2-4cd6-a38a-97a5a69da614" providerId="ADAL" clId="{E3D97798-7F0F-493C-B086-08B74B5AEF43}" dt="2024-10-18T13:35:00.614" v="6111" actId="14100"/>
        <pc:sldMkLst>
          <pc:docMk/>
          <pc:sldMk cId="4087202619" sldId="350"/>
        </pc:sldMkLst>
        <pc:spChg chg="del">
          <ac:chgData name="Paul Flintham" userId="9c667512-4df2-4cd6-a38a-97a5a69da614" providerId="ADAL" clId="{E3D97798-7F0F-493C-B086-08B74B5AEF43}" dt="2024-10-18T12:50:15.775" v="1774" actId="478"/>
          <ac:spMkLst>
            <pc:docMk/>
            <pc:sldMk cId="4087202619" sldId="350"/>
            <ac:spMk id="2" creationId="{DA9067F5-EDEA-6366-820B-FF4E8AE76A26}"/>
          </ac:spMkLst>
        </pc:spChg>
        <pc:spChg chg="add mod">
          <ac:chgData name="Paul Flintham" userId="9c667512-4df2-4cd6-a38a-97a5a69da614" providerId="ADAL" clId="{E3D97798-7F0F-493C-B086-08B74B5AEF43}" dt="2024-10-18T12:50:50.665" v="1783" actId="2085"/>
          <ac:spMkLst>
            <pc:docMk/>
            <pc:sldMk cId="4087202619" sldId="350"/>
            <ac:spMk id="5" creationId="{7411F3CD-2D04-C473-3822-57D4BCA75BE8}"/>
          </ac:spMkLst>
        </pc:spChg>
        <pc:picChg chg="add mod">
          <ac:chgData name="Paul Flintham" userId="9c667512-4df2-4cd6-a38a-97a5a69da614" providerId="ADAL" clId="{E3D97798-7F0F-493C-B086-08B74B5AEF43}" dt="2024-10-18T12:50:18.902" v="1775"/>
          <ac:picMkLst>
            <pc:docMk/>
            <pc:sldMk cId="4087202619" sldId="350"/>
            <ac:picMk id="3" creationId="{EC30BCD5-58FE-FDEC-7738-C888C2CA01E4}"/>
          </ac:picMkLst>
        </pc:picChg>
        <pc:picChg chg="add mod">
          <ac:chgData name="Paul Flintham" userId="9c667512-4df2-4cd6-a38a-97a5a69da614" providerId="ADAL" clId="{E3D97798-7F0F-493C-B086-08B74B5AEF43}" dt="2024-10-18T13:35:00.614" v="6111" actId="14100"/>
          <ac:picMkLst>
            <pc:docMk/>
            <pc:sldMk cId="4087202619" sldId="350"/>
            <ac:picMk id="4" creationId="{7C643A73-11F9-1566-CF10-92450DD31B81}"/>
          </ac:picMkLst>
        </pc:picChg>
      </pc:sldChg>
      <pc:sldChg chg="addSp delSp modSp new mod">
        <pc:chgData name="Paul Flintham" userId="9c667512-4df2-4cd6-a38a-97a5a69da614" providerId="ADAL" clId="{E3D97798-7F0F-493C-B086-08B74B5AEF43}" dt="2024-10-18T12:53:43.521" v="1809" actId="1076"/>
        <pc:sldMkLst>
          <pc:docMk/>
          <pc:sldMk cId="307855182" sldId="351"/>
        </pc:sldMkLst>
        <pc:spChg chg="del">
          <ac:chgData name="Paul Flintham" userId="9c667512-4df2-4cd6-a38a-97a5a69da614" providerId="ADAL" clId="{E3D97798-7F0F-493C-B086-08B74B5AEF43}" dt="2024-10-18T12:51:13.493" v="1785" actId="478"/>
          <ac:spMkLst>
            <pc:docMk/>
            <pc:sldMk cId="307855182" sldId="351"/>
            <ac:spMk id="2" creationId="{E5E037E5-BD60-193B-326B-48636862BB69}"/>
          </ac:spMkLst>
        </pc:spChg>
        <pc:picChg chg="add mod">
          <ac:chgData name="Paul Flintham" userId="9c667512-4df2-4cd6-a38a-97a5a69da614" providerId="ADAL" clId="{E3D97798-7F0F-493C-B086-08B74B5AEF43}" dt="2024-10-18T12:51:18.086" v="1786"/>
          <ac:picMkLst>
            <pc:docMk/>
            <pc:sldMk cId="307855182" sldId="351"/>
            <ac:picMk id="3" creationId="{62C79860-1E76-343A-E25F-8BC1CBCF5000}"/>
          </ac:picMkLst>
        </pc:picChg>
        <pc:picChg chg="add mod">
          <ac:chgData name="Paul Flintham" userId="9c667512-4df2-4cd6-a38a-97a5a69da614" providerId="ADAL" clId="{E3D97798-7F0F-493C-B086-08B74B5AEF43}" dt="2024-10-18T12:51:29.307" v="1789" actId="1076"/>
          <ac:picMkLst>
            <pc:docMk/>
            <pc:sldMk cId="307855182" sldId="351"/>
            <ac:picMk id="4" creationId="{7E58801E-6BAA-DF3A-6ACF-2B2830FB14F0}"/>
          </ac:picMkLst>
        </pc:picChg>
        <pc:picChg chg="add del mod">
          <ac:chgData name="Paul Flintham" userId="9c667512-4df2-4cd6-a38a-97a5a69da614" providerId="ADAL" clId="{E3D97798-7F0F-493C-B086-08B74B5AEF43}" dt="2024-10-18T12:53:26.486" v="1803" actId="478"/>
          <ac:picMkLst>
            <pc:docMk/>
            <pc:sldMk cId="307855182" sldId="351"/>
            <ac:picMk id="5" creationId="{C5110473-4398-E696-392D-CFEC8501541A}"/>
          </ac:picMkLst>
        </pc:picChg>
        <pc:picChg chg="add mod">
          <ac:chgData name="Paul Flintham" userId="9c667512-4df2-4cd6-a38a-97a5a69da614" providerId="ADAL" clId="{E3D97798-7F0F-493C-B086-08B74B5AEF43}" dt="2024-10-18T12:53:43.521" v="1809" actId="1076"/>
          <ac:picMkLst>
            <pc:docMk/>
            <pc:sldMk cId="307855182" sldId="351"/>
            <ac:picMk id="6" creationId="{92D69954-BF4F-0438-6CEE-D2B4E71FF592}"/>
          </ac:picMkLst>
        </pc:picChg>
      </pc:sldChg>
      <pc:sldChg chg="addSp delSp modSp add mod">
        <pc:chgData name="Paul Flintham" userId="9c667512-4df2-4cd6-a38a-97a5a69da614" providerId="ADAL" clId="{E3D97798-7F0F-493C-B086-08B74B5AEF43}" dt="2024-10-18T12:53:22.882" v="1802" actId="1440"/>
        <pc:sldMkLst>
          <pc:docMk/>
          <pc:sldMk cId="974315520" sldId="352"/>
        </pc:sldMkLst>
        <pc:picChg chg="add mod">
          <ac:chgData name="Paul Flintham" userId="9c667512-4df2-4cd6-a38a-97a5a69da614" providerId="ADAL" clId="{E3D97798-7F0F-493C-B086-08B74B5AEF43}" dt="2024-10-18T12:53:22.882" v="1802" actId="1440"/>
          <ac:picMkLst>
            <pc:docMk/>
            <pc:sldMk cId="974315520" sldId="352"/>
            <ac:picMk id="2" creationId="{54F5EF53-DEC9-335A-3F35-135D20E106E6}"/>
          </ac:picMkLst>
        </pc:picChg>
        <pc:picChg chg="del">
          <ac:chgData name="Paul Flintham" userId="9c667512-4df2-4cd6-a38a-97a5a69da614" providerId="ADAL" clId="{E3D97798-7F0F-493C-B086-08B74B5AEF43}" dt="2024-10-18T12:51:48.271" v="1794" actId="478"/>
          <ac:picMkLst>
            <pc:docMk/>
            <pc:sldMk cId="974315520" sldId="352"/>
            <ac:picMk id="4" creationId="{5321BD8D-B204-5148-10D2-8ACBA2E27E77}"/>
          </ac:picMkLst>
        </pc:picChg>
        <pc:picChg chg="mod">
          <ac:chgData name="Paul Flintham" userId="9c667512-4df2-4cd6-a38a-97a5a69da614" providerId="ADAL" clId="{E3D97798-7F0F-493C-B086-08B74B5AEF43}" dt="2024-10-18T12:53:22.882" v="1802" actId="1440"/>
          <ac:picMkLst>
            <pc:docMk/>
            <pc:sldMk cId="974315520" sldId="352"/>
            <ac:picMk id="5" creationId="{9E5668AB-44DE-C05D-CFF8-CA3DF7FAFE52}"/>
          </ac:picMkLst>
        </pc:picChg>
      </pc:sldChg>
      <pc:sldChg chg="addSp delSp modSp new mod">
        <pc:chgData name="Paul Flintham" userId="9c667512-4df2-4cd6-a38a-97a5a69da614" providerId="ADAL" clId="{E3D97798-7F0F-493C-B086-08B74B5AEF43}" dt="2024-10-18T13:10:19.068" v="3689" actId="1076"/>
        <pc:sldMkLst>
          <pc:docMk/>
          <pc:sldMk cId="4234704517" sldId="353"/>
        </pc:sldMkLst>
        <pc:spChg chg="del">
          <ac:chgData name="Paul Flintham" userId="9c667512-4df2-4cd6-a38a-97a5a69da614" providerId="ADAL" clId="{E3D97798-7F0F-493C-B086-08B74B5AEF43}" dt="2024-10-18T13:07:48.121" v="3653" actId="478"/>
          <ac:spMkLst>
            <pc:docMk/>
            <pc:sldMk cId="4234704517" sldId="353"/>
            <ac:spMk id="2" creationId="{CA9413A3-F229-E8E9-8444-B5FA2649984A}"/>
          </ac:spMkLst>
        </pc:spChg>
        <pc:picChg chg="add mod">
          <ac:chgData name="Paul Flintham" userId="9c667512-4df2-4cd6-a38a-97a5a69da614" providerId="ADAL" clId="{E3D97798-7F0F-493C-B086-08B74B5AEF43}" dt="2024-10-18T13:07:54.510" v="3654"/>
          <ac:picMkLst>
            <pc:docMk/>
            <pc:sldMk cId="4234704517" sldId="353"/>
            <ac:picMk id="3" creationId="{62808526-594B-A340-FF04-C91A0B30E95E}"/>
          </ac:picMkLst>
        </pc:picChg>
        <pc:picChg chg="add mod">
          <ac:chgData name="Paul Flintham" userId="9c667512-4df2-4cd6-a38a-97a5a69da614" providerId="ADAL" clId="{E3D97798-7F0F-493C-B086-08B74B5AEF43}" dt="2024-10-18T13:09:52.715" v="3680" actId="14100"/>
          <ac:picMkLst>
            <pc:docMk/>
            <pc:sldMk cId="4234704517" sldId="353"/>
            <ac:picMk id="4" creationId="{C74D5C0A-8E96-7DB2-35CE-106B731248FD}"/>
          </ac:picMkLst>
        </pc:picChg>
        <pc:picChg chg="add mod">
          <ac:chgData name="Paul Flintham" userId="9c667512-4df2-4cd6-a38a-97a5a69da614" providerId="ADAL" clId="{E3D97798-7F0F-493C-B086-08B74B5AEF43}" dt="2024-10-18T13:10:19.068" v="3689" actId="1076"/>
          <ac:picMkLst>
            <pc:docMk/>
            <pc:sldMk cId="4234704517" sldId="353"/>
            <ac:picMk id="5" creationId="{A1D13B81-2AD2-C2EB-0289-39C38057F358}"/>
          </ac:picMkLst>
        </pc:picChg>
        <pc:picChg chg="add mod">
          <ac:chgData name="Paul Flintham" userId="9c667512-4df2-4cd6-a38a-97a5a69da614" providerId="ADAL" clId="{E3D97798-7F0F-493C-B086-08B74B5AEF43}" dt="2024-10-18T13:10:16.820" v="3688" actId="1076"/>
          <ac:picMkLst>
            <pc:docMk/>
            <pc:sldMk cId="4234704517" sldId="353"/>
            <ac:picMk id="6" creationId="{7D87C091-16AB-D60D-C7E0-9D4E87CED98E}"/>
          </ac:picMkLst>
        </pc:picChg>
        <pc:picChg chg="add mod">
          <ac:chgData name="Paul Flintham" userId="9c667512-4df2-4cd6-a38a-97a5a69da614" providerId="ADAL" clId="{E3D97798-7F0F-493C-B086-08B74B5AEF43}" dt="2024-10-18T13:10:14.976" v="3687" actId="14100"/>
          <ac:picMkLst>
            <pc:docMk/>
            <pc:sldMk cId="4234704517" sldId="353"/>
            <ac:picMk id="7" creationId="{0C77AD88-65D9-A820-051D-40B9D1363080}"/>
          </ac:picMkLst>
        </pc:picChg>
      </pc:sldChg>
      <pc:sldChg chg="addSp modSp add ord">
        <pc:chgData name="Paul Flintham" userId="9c667512-4df2-4cd6-a38a-97a5a69da614" providerId="ADAL" clId="{E3D97798-7F0F-493C-B086-08B74B5AEF43}" dt="2024-10-18T13:11:08.317" v="3702"/>
        <pc:sldMkLst>
          <pc:docMk/>
          <pc:sldMk cId="1895407072" sldId="354"/>
        </pc:sldMkLst>
        <pc:picChg chg="add mod">
          <ac:chgData name="Paul Flintham" userId="9c667512-4df2-4cd6-a38a-97a5a69da614" providerId="ADAL" clId="{E3D97798-7F0F-493C-B086-08B74B5AEF43}" dt="2024-10-18T13:11:05.405" v="3700" actId="1076"/>
          <ac:picMkLst>
            <pc:docMk/>
            <pc:sldMk cId="1895407072" sldId="354"/>
            <ac:picMk id="1026" creationId="{DA0DF85F-8AF5-A7DB-49CE-5A1DBC5EB784}"/>
          </ac:picMkLst>
        </pc:picChg>
        <pc:picChg chg="add mod">
          <ac:chgData name="Paul Flintham" userId="9c667512-4df2-4cd6-a38a-97a5a69da614" providerId="ADAL" clId="{E3D97798-7F0F-493C-B086-08B74B5AEF43}" dt="2024-10-18T13:11:03.203" v="3699" actId="1076"/>
          <ac:picMkLst>
            <pc:docMk/>
            <pc:sldMk cId="1895407072" sldId="354"/>
            <ac:picMk id="1028" creationId="{87269FF2-6BC1-B21B-692F-18DAFA630DE0}"/>
          </ac:picMkLst>
        </pc:picChg>
      </pc:sldChg>
      <pc:sldChg chg="addSp delSp modSp new mod">
        <pc:chgData name="Paul Flintham" userId="9c667512-4df2-4cd6-a38a-97a5a69da614" providerId="ADAL" clId="{E3D97798-7F0F-493C-B086-08B74B5AEF43}" dt="2024-10-21T08:52:46.187" v="9148" actId="1076"/>
        <pc:sldMkLst>
          <pc:docMk/>
          <pc:sldMk cId="10576726" sldId="355"/>
        </pc:sldMkLst>
        <pc:spChg chg="add del">
          <ac:chgData name="Paul Flintham" userId="9c667512-4df2-4cd6-a38a-97a5a69da614" providerId="ADAL" clId="{E3D97798-7F0F-493C-B086-08B74B5AEF43}" dt="2024-10-18T13:43:24.857" v="6159" actId="478"/>
          <ac:spMkLst>
            <pc:docMk/>
            <pc:sldMk cId="10576726" sldId="355"/>
            <ac:spMk id="2" creationId="{CE5507C8-0D76-555E-6326-39A092C72E51}"/>
          </ac:spMkLst>
        </pc:spChg>
        <pc:picChg chg="add mod ord">
          <ac:chgData name="Paul Flintham" userId="9c667512-4df2-4cd6-a38a-97a5a69da614" providerId="ADAL" clId="{E3D97798-7F0F-493C-B086-08B74B5AEF43}" dt="2024-10-21T08:17:28.970" v="6536" actId="167"/>
          <ac:picMkLst>
            <pc:docMk/>
            <pc:sldMk cId="10576726" sldId="355"/>
            <ac:picMk id="2" creationId="{0F84DB17-F018-5697-7B95-42B6CB2950A4}"/>
          </ac:picMkLst>
        </pc:picChg>
        <pc:picChg chg="add mod">
          <ac:chgData name="Paul Flintham" userId="9c667512-4df2-4cd6-a38a-97a5a69da614" providerId="ADAL" clId="{E3D97798-7F0F-493C-B086-08B74B5AEF43}" dt="2024-10-21T08:52:43.448" v="9147" actId="1440"/>
          <ac:picMkLst>
            <pc:docMk/>
            <pc:sldMk cId="10576726" sldId="355"/>
            <ac:picMk id="4" creationId="{2651B301-61B2-6196-0DFB-F4BD7253D25F}"/>
          </ac:picMkLst>
        </pc:picChg>
        <pc:picChg chg="add mod">
          <ac:chgData name="Paul Flintham" userId="9c667512-4df2-4cd6-a38a-97a5a69da614" providerId="ADAL" clId="{E3D97798-7F0F-493C-B086-08B74B5AEF43}" dt="2024-10-21T08:52:43.448" v="9147" actId="1440"/>
          <ac:picMkLst>
            <pc:docMk/>
            <pc:sldMk cId="10576726" sldId="355"/>
            <ac:picMk id="6" creationId="{7A2C738A-4D22-C64D-FAFF-59375935D2F8}"/>
          </ac:picMkLst>
        </pc:picChg>
        <pc:picChg chg="add mod">
          <ac:chgData name="Paul Flintham" userId="9c667512-4df2-4cd6-a38a-97a5a69da614" providerId="ADAL" clId="{E3D97798-7F0F-493C-B086-08B74B5AEF43}" dt="2024-10-21T08:52:43.448" v="9147" actId="1440"/>
          <ac:picMkLst>
            <pc:docMk/>
            <pc:sldMk cId="10576726" sldId="355"/>
            <ac:picMk id="8" creationId="{45B5F3FF-BAA5-B72A-C275-069A51307F3D}"/>
          </ac:picMkLst>
        </pc:picChg>
        <pc:picChg chg="add mod">
          <ac:chgData name="Paul Flintham" userId="9c667512-4df2-4cd6-a38a-97a5a69da614" providerId="ADAL" clId="{E3D97798-7F0F-493C-B086-08B74B5AEF43}" dt="2024-10-21T08:52:46.187" v="9148" actId="1076"/>
          <ac:picMkLst>
            <pc:docMk/>
            <pc:sldMk cId="10576726" sldId="355"/>
            <ac:picMk id="10" creationId="{748D6BF4-4765-E11F-DF93-E20AF0185302}"/>
          </ac:picMkLst>
        </pc:picChg>
        <pc:picChg chg="add mod">
          <ac:chgData name="Paul Flintham" userId="9c667512-4df2-4cd6-a38a-97a5a69da614" providerId="ADAL" clId="{E3D97798-7F0F-493C-B086-08B74B5AEF43}" dt="2024-10-21T08:52:43.448" v="9147" actId="1440"/>
          <ac:picMkLst>
            <pc:docMk/>
            <pc:sldMk cId="10576726" sldId="355"/>
            <ac:picMk id="12" creationId="{AF85F9D7-E7B8-4517-1B40-39A5F4EA7894}"/>
          </ac:picMkLst>
        </pc:picChg>
        <pc:picChg chg="add mod">
          <ac:chgData name="Paul Flintham" userId="9c667512-4df2-4cd6-a38a-97a5a69da614" providerId="ADAL" clId="{E3D97798-7F0F-493C-B086-08B74B5AEF43}" dt="2024-10-21T08:52:43.448" v="9147" actId="1440"/>
          <ac:picMkLst>
            <pc:docMk/>
            <pc:sldMk cId="10576726" sldId="355"/>
            <ac:picMk id="14" creationId="{48F7AE27-E3BA-F1CF-6AFE-44BD8AB1E288}"/>
          </ac:picMkLst>
        </pc:picChg>
        <pc:picChg chg="add mod">
          <ac:chgData name="Paul Flintham" userId="9c667512-4df2-4cd6-a38a-97a5a69da614" providerId="ADAL" clId="{E3D97798-7F0F-493C-B086-08B74B5AEF43}" dt="2024-10-21T08:52:43.448" v="9147" actId="1440"/>
          <ac:picMkLst>
            <pc:docMk/>
            <pc:sldMk cId="10576726" sldId="355"/>
            <ac:picMk id="16" creationId="{06A51E1D-383F-F391-C22E-405339C90C15}"/>
          </ac:picMkLst>
        </pc:picChg>
        <pc:picChg chg="add mod">
          <ac:chgData name="Paul Flintham" userId="9c667512-4df2-4cd6-a38a-97a5a69da614" providerId="ADAL" clId="{E3D97798-7F0F-493C-B086-08B74B5AEF43}" dt="2024-10-21T08:52:43.448" v="9147" actId="1440"/>
          <ac:picMkLst>
            <pc:docMk/>
            <pc:sldMk cId="10576726" sldId="355"/>
            <ac:picMk id="18" creationId="{4E5A53FF-2F28-482C-554D-7B802A8EC6F3}"/>
          </ac:picMkLst>
        </pc:picChg>
        <pc:picChg chg="add mod">
          <ac:chgData name="Paul Flintham" userId="9c667512-4df2-4cd6-a38a-97a5a69da614" providerId="ADAL" clId="{E3D97798-7F0F-493C-B086-08B74B5AEF43}" dt="2024-10-21T08:52:43.448" v="9147" actId="1440"/>
          <ac:picMkLst>
            <pc:docMk/>
            <pc:sldMk cId="10576726" sldId="355"/>
            <ac:picMk id="20" creationId="{856B3323-9B41-9749-F850-97CCB5F399CF}"/>
          </ac:picMkLst>
        </pc:picChg>
        <pc:picChg chg="add mod">
          <ac:chgData name="Paul Flintham" userId="9c667512-4df2-4cd6-a38a-97a5a69da614" providerId="ADAL" clId="{E3D97798-7F0F-493C-B086-08B74B5AEF43}" dt="2024-10-21T08:52:43.448" v="9147" actId="1440"/>
          <ac:picMkLst>
            <pc:docMk/>
            <pc:sldMk cId="10576726" sldId="355"/>
            <ac:picMk id="22" creationId="{993797A9-8700-FB86-E6F1-6F3A6471CE79}"/>
          </ac:picMkLst>
        </pc:picChg>
      </pc:sldChg>
      <pc:sldChg chg="add del">
        <pc:chgData name="Paul Flintham" userId="9c667512-4df2-4cd6-a38a-97a5a69da614" providerId="ADAL" clId="{E3D97798-7F0F-493C-B086-08B74B5AEF43}" dt="2024-10-18T13:14:18.821" v="4038" actId="47"/>
        <pc:sldMkLst>
          <pc:docMk/>
          <pc:sldMk cId="2482541423" sldId="355"/>
        </pc:sldMkLst>
      </pc:sldChg>
      <pc:sldChg chg="addSp delSp modSp new mod">
        <pc:chgData name="Paul Flintham" userId="9c667512-4df2-4cd6-a38a-97a5a69da614" providerId="ADAL" clId="{E3D97798-7F0F-493C-B086-08B74B5AEF43}" dt="2024-10-21T08:53:59.410" v="9172" actId="1037"/>
        <pc:sldMkLst>
          <pc:docMk/>
          <pc:sldMk cId="2959077237" sldId="356"/>
        </pc:sldMkLst>
        <pc:spChg chg="del">
          <ac:chgData name="Paul Flintham" userId="9c667512-4df2-4cd6-a38a-97a5a69da614" providerId="ADAL" clId="{E3D97798-7F0F-493C-B086-08B74B5AEF43}" dt="2024-10-21T08:48:50.217" v="9080" actId="478"/>
          <ac:spMkLst>
            <pc:docMk/>
            <pc:sldMk cId="2959077237" sldId="356"/>
            <ac:spMk id="2" creationId="{BC2AEFFA-E15B-BC15-F621-B68F55CEC83F}"/>
          </ac:spMkLst>
        </pc:spChg>
        <pc:picChg chg="add mod">
          <ac:chgData name="Paul Flintham" userId="9c667512-4df2-4cd6-a38a-97a5a69da614" providerId="ADAL" clId="{E3D97798-7F0F-493C-B086-08B74B5AEF43}" dt="2024-10-21T08:48:55.466" v="9081"/>
          <ac:picMkLst>
            <pc:docMk/>
            <pc:sldMk cId="2959077237" sldId="356"/>
            <ac:picMk id="3" creationId="{8413F16B-3F5E-517D-045B-0C26DEF6B990}"/>
          </ac:picMkLst>
        </pc:picChg>
        <pc:picChg chg="add del mod">
          <ac:chgData name="Paul Flintham" userId="9c667512-4df2-4cd6-a38a-97a5a69da614" providerId="ADAL" clId="{E3D97798-7F0F-493C-B086-08B74B5AEF43}" dt="2024-10-21T08:51:07.877" v="9116" actId="478"/>
          <ac:picMkLst>
            <pc:docMk/>
            <pc:sldMk cId="2959077237" sldId="356"/>
            <ac:picMk id="4" creationId="{C2E7D289-14B5-F506-E627-2643DB5D6C19}"/>
          </ac:picMkLst>
        </pc:picChg>
        <pc:picChg chg="add mod">
          <ac:chgData name="Paul Flintham" userId="9c667512-4df2-4cd6-a38a-97a5a69da614" providerId="ADAL" clId="{E3D97798-7F0F-493C-B086-08B74B5AEF43}" dt="2024-10-21T08:53:52.438" v="9167" actId="1076"/>
          <ac:picMkLst>
            <pc:docMk/>
            <pc:sldMk cId="2959077237" sldId="356"/>
            <ac:picMk id="5" creationId="{9E5A0415-436E-77C1-8BA7-406B67987DFC}"/>
          </ac:picMkLst>
        </pc:picChg>
        <pc:picChg chg="add mod">
          <ac:chgData name="Paul Flintham" userId="9c667512-4df2-4cd6-a38a-97a5a69da614" providerId="ADAL" clId="{E3D97798-7F0F-493C-B086-08B74B5AEF43}" dt="2024-10-21T08:53:53.735" v="9168" actId="1076"/>
          <ac:picMkLst>
            <pc:docMk/>
            <pc:sldMk cId="2959077237" sldId="356"/>
            <ac:picMk id="6" creationId="{97DD6DF2-3CD9-DB33-7A8D-11EA4BA384DA}"/>
          </ac:picMkLst>
        </pc:picChg>
        <pc:picChg chg="add mod">
          <ac:chgData name="Paul Flintham" userId="9c667512-4df2-4cd6-a38a-97a5a69da614" providerId="ADAL" clId="{E3D97798-7F0F-493C-B086-08B74B5AEF43}" dt="2024-10-21T08:53:59.410" v="9172" actId="1037"/>
          <ac:picMkLst>
            <pc:docMk/>
            <pc:sldMk cId="2959077237" sldId="356"/>
            <ac:picMk id="7" creationId="{0DA1F2BA-46A0-336C-50BE-5AE1D7A3A6EE}"/>
          </ac:picMkLst>
        </pc:picChg>
        <pc:picChg chg="add mod">
          <ac:chgData name="Paul Flintham" userId="9c667512-4df2-4cd6-a38a-97a5a69da614" providerId="ADAL" clId="{E3D97798-7F0F-493C-B086-08B74B5AEF43}" dt="2024-10-21T08:53:59.410" v="9172" actId="1037"/>
          <ac:picMkLst>
            <pc:docMk/>
            <pc:sldMk cId="2959077237" sldId="356"/>
            <ac:picMk id="8" creationId="{0F17619F-85DA-1965-CD5D-B3C9EC6C40EF}"/>
          </ac:picMkLst>
        </pc:picChg>
        <pc:picChg chg="add del mod">
          <ac:chgData name="Paul Flintham" userId="9c667512-4df2-4cd6-a38a-97a5a69da614" providerId="ADAL" clId="{E3D97798-7F0F-493C-B086-08B74B5AEF43}" dt="2024-10-21T08:50:41.875" v="9107" actId="478"/>
          <ac:picMkLst>
            <pc:docMk/>
            <pc:sldMk cId="2959077237" sldId="356"/>
            <ac:picMk id="9" creationId="{625A2317-2A82-DFBD-3B72-F8075766CBB7}"/>
          </ac:picMkLst>
        </pc:picChg>
      </pc:sldChg>
      <pc:sldChg chg="addSp delSp modSp add mod">
        <pc:chgData name="Paul Flintham" userId="9c667512-4df2-4cd6-a38a-97a5a69da614" providerId="ADAL" clId="{E3D97798-7F0F-493C-B086-08B74B5AEF43}" dt="2024-10-21T08:59:36.648" v="9216" actId="1440"/>
        <pc:sldMkLst>
          <pc:docMk/>
          <pc:sldMk cId="3296308642" sldId="357"/>
        </pc:sldMkLst>
        <pc:picChg chg="add mod">
          <ac:chgData name="Paul Flintham" userId="9c667512-4df2-4cd6-a38a-97a5a69da614" providerId="ADAL" clId="{E3D97798-7F0F-493C-B086-08B74B5AEF43}" dt="2024-10-21T08:51:48.890" v="9132" actId="1076"/>
          <ac:picMkLst>
            <pc:docMk/>
            <pc:sldMk cId="3296308642" sldId="357"/>
            <ac:picMk id="2" creationId="{C3CAA768-E044-8939-9A79-B4DE74DE3813}"/>
          </ac:picMkLst>
        </pc:picChg>
        <pc:picChg chg="mod">
          <ac:chgData name="Paul Flintham" userId="9c667512-4df2-4cd6-a38a-97a5a69da614" providerId="ADAL" clId="{E3D97798-7F0F-493C-B086-08B74B5AEF43}" dt="2024-10-21T08:53:28.970" v="9162" actId="14100"/>
          <ac:picMkLst>
            <pc:docMk/>
            <pc:sldMk cId="3296308642" sldId="357"/>
            <ac:picMk id="4" creationId="{CB5741DF-A505-81CB-6A99-7D763814E894}"/>
          </ac:picMkLst>
        </pc:picChg>
        <pc:picChg chg="del">
          <ac:chgData name="Paul Flintham" userId="9c667512-4df2-4cd6-a38a-97a5a69da614" providerId="ADAL" clId="{E3D97798-7F0F-493C-B086-08B74B5AEF43}" dt="2024-10-21T08:51:13.784" v="9120" actId="478"/>
          <ac:picMkLst>
            <pc:docMk/>
            <pc:sldMk cId="3296308642" sldId="357"/>
            <ac:picMk id="5" creationId="{38D2005C-F4D8-591F-59E0-413BD3C56D01}"/>
          </ac:picMkLst>
        </pc:picChg>
        <pc:picChg chg="del">
          <ac:chgData name="Paul Flintham" userId="9c667512-4df2-4cd6-a38a-97a5a69da614" providerId="ADAL" clId="{E3D97798-7F0F-493C-B086-08B74B5AEF43}" dt="2024-10-21T08:51:14.214" v="9121" actId="478"/>
          <ac:picMkLst>
            <pc:docMk/>
            <pc:sldMk cId="3296308642" sldId="357"/>
            <ac:picMk id="6" creationId="{50B539EF-E7DF-14BC-119B-23CAA6A01EFE}"/>
          </ac:picMkLst>
        </pc:picChg>
        <pc:picChg chg="del">
          <ac:chgData name="Paul Flintham" userId="9c667512-4df2-4cd6-a38a-97a5a69da614" providerId="ADAL" clId="{E3D97798-7F0F-493C-B086-08B74B5AEF43}" dt="2024-10-21T08:51:12.776" v="9118" actId="478"/>
          <ac:picMkLst>
            <pc:docMk/>
            <pc:sldMk cId="3296308642" sldId="357"/>
            <ac:picMk id="7" creationId="{7974DBB2-FB81-A05F-93ED-0AD513DFE69E}"/>
          </ac:picMkLst>
        </pc:picChg>
        <pc:picChg chg="del">
          <ac:chgData name="Paul Flintham" userId="9c667512-4df2-4cd6-a38a-97a5a69da614" providerId="ADAL" clId="{E3D97798-7F0F-493C-B086-08B74B5AEF43}" dt="2024-10-21T08:51:13.272" v="9119" actId="478"/>
          <ac:picMkLst>
            <pc:docMk/>
            <pc:sldMk cId="3296308642" sldId="357"/>
            <ac:picMk id="8" creationId="{1E4918C9-93D4-2B1C-EB02-B336CEB8DA0C}"/>
          </ac:picMkLst>
        </pc:picChg>
        <pc:picChg chg="add mod">
          <ac:chgData name="Paul Flintham" userId="9c667512-4df2-4cd6-a38a-97a5a69da614" providerId="ADAL" clId="{E3D97798-7F0F-493C-B086-08B74B5AEF43}" dt="2024-10-21T08:51:46.467" v="9131" actId="1076"/>
          <ac:picMkLst>
            <pc:docMk/>
            <pc:sldMk cId="3296308642" sldId="357"/>
            <ac:picMk id="9" creationId="{46AB2DEC-59C1-6F8F-00DF-AB7FB9EBE067}"/>
          </ac:picMkLst>
        </pc:picChg>
        <pc:picChg chg="add del mod">
          <ac:chgData name="Paul Flintham" userId="9c667512-4df2-4cd6-a38a-97a5a69da614" providerId="ADAL" clId="{E3D97798-7F0F-493C-B086-08B74B5AEF43}" dt="2024-10-21T08:52:28.395" v="9146" actId="478"/>
          <ac:picMkLst>
            <pc:docMk/>
            <pc:sldMk cId="3296308642" sldId="357"/>
            <ac:picMk id="10" creationId="{AF83F3D4-BE1A-5E6E-D1C8-1EEE103EFE42}"/>
          </ac:picMkLst>
        </pc:picChg>
        <pc:picChg chg="add mod">
          <ac:chgData name="Paul Flintham" userId="9c667512-4df2-4cd6-a38a-97a5a69da614" providerId="ADAL" clId="{E3D97798-7F0F-493C-B086-08B74B5AEF43}" dt="2024-10-21T08:59:34.433" v="9215" actId="1076"/>
          <ac:picMkLst>
            <pc:docMk/>
            <pc:sldMk cId="3296308642" sldId="357"/>
            <ac:picMk id="11" creationId="{1A61C47F-7A2F-6A4E-FAAC-4600F61A5FFA}"/>
          </ac:picMkLst>
        </pc:picChg>
        <pc:picChg chg="add mod">
          <ac:chgData name="Paul Flintham" userId="9c667512-4df2-4cd6-a38a-97a5a69da614" providerId="ADAL" clId="{E3D97798-7F0F-493C-B086-08B74B5AEF43}" dt="2024-10-21T08:53:31.225" v="9163" actId="1076"/>
          <ac:picMkLst>
            <pc:docMk/>
            <pc:sldMk cId="3296308642" sldId="357"/>
            <ac:picMk id="12" creationId="{7851F54D-43BB-7065-B415-E243384617E5}"/>
          </ac:picMkLst>
        </pc:picChg>
        <pc:picChg chg="add mod">
          <ac:chgData name="Paul Flintham" userId="9c667512-4df2-4cd6-a38a-97a5a69da614" providerId="ADAL" clId="{E3D97798-7F0F-493C-B086-08B74B5AEF43}" dt="2024-10-21T08:59:36.648" v="9216" actId="1440"/>
          <ac:picMkLst>
            <pc:docMk/>
            <pc:sldMk cId="3296308642" sldId="357"/>
            <ac:picMk id="4098" creationId="{A9EE8FDE-248B-1D1B-9650-4CC5BF0C4734}"/>
          </ac:picMkLst>
        </pc:picChg>
      </pc:sldChg>
      <pc:sldChg chg="delSp modSp add">
        <pc:chgData name="Paul Flintham" userId="9c667512-4df2-4cd6-a38a-97a5a69da614" providerId="ADAL" clId="{E3D97798-7F0F-493C-B086-08B74B5AEF43}" dt="2024-10-21T08:52:25.122" v="9145" actId="1440"/>
        <pc:sldMkLst>
          <pc:docMk/>
          <pc:sldMk cId="2191177151" sldId="358"/>
        </pc:sldMkLst>
        <pc:picChg chg="del">
          <ac:chgData name="Paul Flintham" userId="9c667512-4df2-4cd6-a38a-97a5a69da614" providerId="ADAL" clId="{E3D97798-7F0F-493C-B086-08B74B5AEF43}" dt="2024-10-21T08:52:17.267" v="9140" actId="478"/>
          <ac:picMkLst>
            <pc:docMk/>
            <pc:sldMk cId="2191177151" sldId="358"/>
            <ac:picMk id="2" creationId="{2421D6CF-3F84-F9FA-CA5A-EAD9866A3789}"/>
          </ac:picMkLst>
        </pc:picChg>
        <pc:picChg chg="del">
          <ac:chgData name="Paul Flintham" userId="9c667512-4df2-4cd6-a38a-97a5a69da614" providerId="ADAL" clId="{E3D97798-7F0F-493C-B086-08B74B5AEF43}" dt="2024-10-21T08:52:18.703" v="9142" actId="478"/>
          <ac:picMkLst>
            <pc:docMk/>
            <pc:sldMk cId="2191177151" sldId="358"/>
            <ac:picMk id="4" creationId="{F72BA725-8915-7E2B-BDA1-6BCEFED83D46}"/>
          </ac:picMkLst>
        </pc:picChg>
        <pc:picChg chg="del">
          <ac:chgData name="Paul Flintham" userId="9c667512-4df2-4cd6-a38a-97a5a69da614" providerId="ADAL" clId="{E3D97798-7F0F-493C-B086-08B74B5AEF43}" dt="2024-10-21T08:52:17.798" v="9141" actId="478"/>
          <ac:picMkLst>
            <pc:docMk/>
            <pc:sldMk cId="2191177151" sldId="358"/>
            <ac:picMk id="9" creationId="{505D05D8-9BF9-89FD-D4E3-5697CFE30B3B}"/>
          </ac:picMkLst>
        </pc:picChg>
        <pc:picChg chg="mod">
          <ac:chgData name="Paul Flintham" userId="9c667512-4df2-4cd6-a38a-97a5a69da614" providerId="ADAL" clId="{E3D97798-7F0F-493C-B086-08B74B5AEF43}" dt="2024-10-21T08:52:25.122" v="9145" actId="1440"/>
          <ac:picMkLst>
            <pc:docMk/>
            <pc:sldMk cId="2191177151" sldId="358"/>
            <ac:picMk id="10" creationId="{73302167-0F29-6DC6-54DE-1413B94C699E}"/>
          </ac:picMkLst>
        </pc:picChg>
      </pc:sldChg>
      <pc:sldChg chg="addSp delSp modSp new mod">
        <pc:chgData name="Paul Flintham" userId="9c667512-4df2-4cd6-a38a-97a5a69da614" providerId="ADAL" clId="{E3D97798-7F0F-493C-B086-08B74B5AEF43}" dt="2024-10-21T09:19:21.929" v="11096" actId="1076"/>
        <pc:sldMkLst>
          <pc:docMk/>
          <pc:sldMk cId="2340415170" sldId="359"/>
        </pc:sldMkLst>
        <pc:spChg chg="del">
          <ac:chgData name="Paul Flintham" userId="9c667512-4df2-4cd6-a38a-97a5a69da614" providerId="ADAL" clId="{E3D97798-7F0F-493C-B086-08B74B5AEF43}" dt="2024-10-21T09:18:36.574" v="11089" actId="478"/>
          <ac:spMkLst>
            <pc:docMk/>
            <pc:sldMk cId="2340415170" sldId="359"/>
            <ac:spMk id="2" creationId="{9C7482FB-9BC5-885F-BEE0-1A098E96D27D}"/>
          </ac:spMkLst>
        </pc:spChg>
        <pc:picChg chg="add mod modCrop">
          <ac:chgData name="Paul Flintham" userId="9c667512-4df2-4cd6-a38a-97a5a69da614" providerId="ADAL" clId="{E3D97798-7F0F-493C-B086-08B74B5AEF43}" dt="2024-10-21T09:19:21.929" v="11096" actId="1076"/>
          <ac:picMkLst>
            <pc:docMk/>
            <pc:sldMk cId="2340415170" sldId="359"/>
            <ac:picMk id="4" creationId="{B06DB903-E6B7-DA26-0519-DEC770A97039}"/>
          </ac:picMkLst>
        </pc:picChg>
      </pc:sldChg>
      <pc:sldChg chg="addSp delSp modSp new mod ord">
        <pc:chgData name="Paul Flintham" userId="9c667512-4df2-4cd6-a38a-97a5a69da614" providerId="ADAL" clId="{E3D97798-7F0F-493C-B086-08B74B5AEF43}" dt="2024-10-21T09:18:28.267" v="11085"/>
        <pc:sldMkLst>
          <pc:docMk/>
          <pc:sldMk cId="3498507629" sldId="360"/>
        </pc:sldMkLst>
        <pc:spChg chg="del">
          <ac:chgData name="Paul Flintham" userId="9c667512-4df2-4cd6-a38a-97a5a69da614" providerId="ADAL" clId="{E3D97798-7F0F-493C-B086-08B74B5AEF43}" dt="2024-10-21T09:17:57.179" v="11072" actId="478"/>
          <ac:spMkLst>
            <pc:docMk/>
            <pc:sldMk cId="3498507629" sldId="360"/>
            <ac:spMk id="2" creationId="{0B1A9C86-D583-7358-D36C-6A39A0C5D210}"/>
          </ac:spMkLst>
        </pc:spChg>
        <pc:picChg chg="add mod modCrop">
          <ac:chgData name="Paul Flintham" userId="9c667512-4df2-4cd6-a38a-97a5a69da614" providerId="ADAL" clId="{E3D97798-7F0F-493C-B086-08B74B5AEF43}" dt="2024-10-21T09:18:26.141" v="11083" actId="1076"/>
          <ac:picMkLst>
            <pc:docMk/>
            <pc:sldMk cId="3498507629" sldId="360"/>
            <ac:picMk id="4" creationId="{A932147F-EB47-82E9-E2D4-D78244A81DAB}"/>
          </ac:picMkLst>
        </pc:picChg>
      </pc:sldChg>
      <pc:sldChg chg="addSp delSp modSp new mod delAnim modAnim">
        <pc:chgData name="Paul Flintham" userId="9c667512-4df2-4cd6-a38a-97a5a69da614" providerId="ADAL" clId="{E3D97798-7F0F-493C-B086-08B74B5AEF43}" dt="2024-10-21T10:47:44.588" v="13970" actId="14100"/>
        <pc:sldMkLst>
          <pc:docMk/>
          <pc:sldMk cId="4163411072" sldId="361"/>
        </pc:sldMkLst>
        <pc:picChg chg="add mod">
          <ac:chgData name="Paul Flintham" userId="9c667512-4df2-4cd6-a38a-97a5a69da614" providerId="ADAL" clId="{E3D97798-7F0F-493C-B086-08B74B5AEF43}" dt="2024-10-21T10:43:51.192" v="13907"/>
          <ac:picMkLst>
            <pc:docMk/>
            <pc:sldMk cId="4163411072" sldId="361"/>
            <ac:picMk id="3" creationId="{976DA62E-C01E-A10D-CDD4-27843886B03E}"/>
          </ac:picMkLst>
        </pc:picChg>
        <pc:picChg chg="add mod">
          <ac:chgData name="Paul Flintham" userId="9c667512-4df2-4cd6-a38a-97a5a69da614" providerId="ADAL" clId="{E3D97798-7F0F-493C-B086-08B74B5AEF43}" dt="2024-10-21T10:47:41.886" v="13968" actId="1076"/>
          <ac:picMkLst>
            <pc:docMk/>
            <pc:sldMk cId="4163411072" sldId="361"/>
            <ac:picMk id="5" creationId="{1203D7B2-9AD1-AC09-E63D-4997C0EF7642}"/>
          </ac:picMkLst>
        </pc:picChg>
        <pc:picChg chg="add mod">
          <ac:chgData name="Paul Flintham" userId="9c667512-4df2-4cd6-a38a-97a5a69da614" providerId="ADAL" clId="{E3D97798-7F0F-493C-B086-08B74B5AEF43}" dt="2024-10-21T10:47:44.588" v="13970" actId="14100"/>
          <ac:picMkLst>
            <pc:docMk/>
            <pc:sldMk cId="4163411072" sldId="361"/>
            <ac:picMk id="7" creationId="{6E47F407-8CD5-C3BB-3A68-BE0657A576C0}"/>
          </ac:picMkLst>
        </pc:picChg>
        <pc:picChg chg="add mod">
          <ac:chgData name="Paul Flintham" userId="9c667512-4df2-4cd6-a38a-97a5a69da614" providerId="ADAL" clId="{E3D97798-7F0F-493C-B086-08B74B5AEF43}" dt="2024-10-21T10:47:22.296" v="13966" actId="12789"/>
          <ac:picMkLst>
            <pc:docMk/>
            <pc:sldMk cId="4163411072" sldId="361"/>
            <ac:picMk id="9" creationId="{304C5DFA-2D29-61DA-FCED-C9FB2869C198}"/>
          </ac:picMkLst>
        </pc:picChg>
        <pc:picChg chg="add del mod">
          <ac:chgData name="Paul Flintham" userId="9c667512-4df2-4cd6-a38a-97a5a69da614" providerId="ADAL" clId="{E3D97798-7F0F-493C-B086-08B74B5AEF43}" dt="2024-10-21T10:46:43.852" v="13953" actId="478"/>
          <ac:picMkLst>
            <pc:docMk/>
            <pc:sldMk cId="4163411072" sldId="361"/>
            <ac:picMk id="10" creationId="{465830AB-DE52-B126-6ADE-2EF37E53B192}"/>
          </ac:picMkLst>
        </pc:picChg>
        <pc:picChg chg="add mod">
          <ac:chgData name="Paul Flintham" userId="9c667512-4df2-4cd6-a38a-97a5a69da614" providerId="ADAL" clId="{E3D97798-7F0F-493C-B086-08B74B5AEF43}" dt="2024-10-21T10:47:22.296" v="13966" actId="12789"/>
          <ac:picMkLst>
            <pc:docMk/>
            <pc:sldMk cId="4163411072" sldId="361"/>
            <ac:picMk id="12" creationId="{85BB13BD-FDA7-AEF2-6C2C-0EA2598C0AC7}"/>
          </ac:picMkLst>
        </pc:picChg>
        <pc:picChg chg="add del mod">
          <ac:chgData name="Paul Flintham" userId="9c667512-4df2-4cd6-a38a-97a5a69da614" providerId="ADAL" clId="{E3D97798-7F0F-493C-B086-08B74B5AEF43}" dt="2024-10-21T10:47:02.970" v="13959" actId="478"/>
          <ac:picMkLst>
            <pc:docMk/>
            <pc:sldMk cId="4163411072" sldId="361"/>
            <ac:picMk id="13" creationId="{5B354CFE-2C1E-EC4B-87B1-7A365B41ADE6}"/>
          </ac:picMkLst>
        </pc:picChg>
        <pc:picChg chg="add mod">
          <ac:chgData name="Paul Flintham" userId="9c667512-4df2-4cd6-a38a-97a5a69da614" providerId="ADAL" clId="{E3D97798-7F0F-493C-B086-08B74B5AEF43}" dt="2024-10-21T10:47:22.296" v="13966" actId="12789"/>
          <ac:picMkLst>
            <pc:docMk/>
            <pc:sldMk cId="4163411072" sldId="361"/>
            <ac:picMk id="15" creationId="{F3BE4725-903A-9604-AF79-F8C5F253AD70}"/>
          </ac:picMkLst>
        </pc:picChg>
        <pc:picChg chg="add mod">
          <ac:chgData name="Paul Flintham" userId="9c667512-4df2-4cd6-a38a-97a5a69da614" providerId="ADAL" clId="{E3D97798-7F0F-493C-B086-08B74B5AEF43}" dt="2024-10-21T10:47:22.296" v="13966" actId="12789"/>
          <ac:picMkLst>
            <pc:docMk/>
            <pc:sldMk cId="4163411072" sldId="361"/>
            <ac:picMk id="17" creationId="{C1DE260A-5AEC-A2D2-4846-038787B70934}"/>
          </ac:picMkLst>
        </pc:picChg>
      </pc:sldChg>
      <pc:sldChg chg="addSp delSp modSp new mod delAnim modAnim">
        <pc:chgData name="Paul Flintham" userId="9c667512-4df2-4cd6-a38a-97a5a69da614" providerId="ADAL" clId="{E3D97798-7F0F-493C-B086-08B74B5AEF43}" dt="2024-10-21T10:53:55.937" v="14115" actId="1076"/>
        <pc:sldMkLst>
          <pc:docMk/>
          <pc:sldMk cId="3092585210" sldId="362"/>
        </pc:sldMkLst>
        <pc:spChg chg="del">
          <ac:chgData name="Paul Flintham" userId="9c667512-4df2-4cd6-a38a-97a5a69da614" providerId="ADAL" clId="{E3D97798-7F0F-493C-B086-08B74B5AEF43}" dt="2024-10-21T10:49:16.400" v="13985" actId="478"/>
          <ac:spMkLst>
            <pc:docMk/>
            <pc:sldMk cId="3092585210" sldId="362"/>
            <ac:spMk id="2" creationId="{332BB516-C6A6-90A4-1A71-398E5B90819E}"/>
          </ac:spMkLst>
        </pc:spChg>
        <pc:picChg chg="add mod">
          <ac:chgData name="Paul Flintham" userId="9c667512-4df2-4cd6-a38a-97a5a69da614" providerId="ADAL" clId="{E3D97798-7F0F-493C-B086-08B74B5AEF43}" dt="2024-10-21T10:49:20.881" v="13986"/>
          <ac:picMkLst>
            <pc:docMk/>
            <pc:sldMk cId="3092585210" sldId="362"/>
            <ac:picMk id="3" creationId="{CF5C9010-737C-1E11-416C-4790F25A8287}"/>
          </ac:picMkLst>
        </pc:picChg>
        <pc:picChg chg="add del mod">
          <ac:chgData name="Paul Flintham" userId="9c667512-4df2-4cd6-a38a-97a5a69da614" providerId="ADAL" clId="{E3D97798-7F0F-493C-B086-08B74B5AEF43}" dt="2024-10-21T10:49:29.024" v="13988" actId="478"/>
          <ac:picMkLst>
            <pc:docMk/>
            <pc:sldMk cId="3092585210" sldId="362"/>
            <ac:picMk id="4" creationId="{405C23AD-D8EA-9465-D232-154702AC529E}"/>
          </ac:picMkLst>
        </pc:picChg>
        <pc:picChg chg="add mod modCrop">
          <ac:chgData name="Paul Flintham" userId="9c667512-4df2-4cd6-a38a-97a5a69da614" providerId="ADAL" clId="{E3D97798-7F0F-493C-B086-08B74B5AEF43}" dt="2024-10-21T10:52:48.474" v="14072" actId="1076"/>
          <ac:picMkLst>
            <pc:docMk/>
            <pc:sldMk cId="3092585210" sldId="362"/>
            <ac:picMk id="6" creationId="{E638C73A-363F-9A25-9C2C-42B129CF6649}"/>
          </ac:picMkLst>
        </pc:picChg>
        <pc:picChg chg="add mod modCrop">
          <ac:chgData name="Paul Flintham" userId="9c667512-4df2-4cd6-a38a-97a5a69da614" providerId="ADAL" clId="{E3D97798-7F0F-493C-B086-08B74B5AEF43}" dt="2024-10-21T10:53:09.480" v="14086" actId="1440"/>
          <ac:picMkLst>
            <pc:docMk/>
            <pc:sldMk cId="3092585210" sldId="362"/>
            <ac:picMk id="8" creationId="{16CE351B-6969-4CF3-E47C-563E2044BF3C}"/>
          </ac:picMkLst>
        </pc:picChg>
        <pc:picChg chg="add mod modCrop">
          <ac:chgData name="Paul Flintham" userId="9c667512-4df2-4cd6-a38a-97a5a69da614" providerId="ADAL" clId="{E3D97798-7F0F-493C-B086-08B74B5AEF43}" dt="2024-10-21T10:53:15.569" v="14089" actId="14100"/>
          <ac:picMkLst>
            <pc:docMk/>
            <pc:sldMk cId="3092585210" sldId="362"/>
            <ac:picMk id="10" creationId="{2A11E8E7-8925-E12E-9C9E-9846418A1E2B}"/>
          </ac:picMkLst>
        </pc:picChg>
        <pc:picChg chg="add mod modCrop">
          <ac:chgData name="Paul Flintham" userId="9c667512-4df2-4cd6-a38a-97a5a69da614" providerId="ADAL" clId="{E3D97798-7F0F-493C-B086-08B74B5AEF43}" dt="2024-10-21T10:53:51.409" v="14114" actId="1440"/>
          <ac:picMkLst>
            <pc:docMk/>
            <pc:sldMk cId="3092585210" sldId="362"/>
            <ac:picMk id="12" creationId="{59A2627B-90B9-CB4D-FCC4-6BC01A266722}"/>
          </ac:picMkLst>
        </pc:picChg>
        <pc:picChg chg="add mod ord modCrop">
          <ac:chgData name="Paul Flintham" userId="9c667512-4df2-4cd6-a38a-97a5a69da614" providerId="ADAL" clId="{E3D97798-7F0F-493C-B086-08B74B5AEF43}" dt="2024-10-21T10:53:05.169" v="14083" actId="1076"/>
          <ac:picMkLst>
            <pc:docMk/>
            <pc:sldMk cId="3092585210" sldId="362"/>
            <ac:picMk id="14" creationId="{85E2D305-EA7C-2338-7030-626963AAE00D}"/>
          </ac:picMkLst>
        </pc:picChg>
        <pc:picChg chg="add mod modCrop">
          <ac:chgData name="Paul Flintham" userId="9c667512-4df2-4cd6-a38a-97a5a69da614" providerId="ADAL" clId="{E3D97798-7F0F-493C-B086-08B74B5AEF43}" dt="2024-10-21T10:53:21.295" v="14094" actId="1440"/>
          <ac:picMkLst>
            <pc:docMk/>
            <pc:sldMk cId="3092585210" sldId="362"/>
            <ac:picMk id="16" creationId="{4BA00481-4ABD-AE5A-4A07-EB9C16556313}"/>
          </ac:picMkLst>
        </pc:picChg>
        <pc:picChg chg="add mod modCrop">
          <ac:chgData name="Paul Flintham" userId="9c667512-4df2-4cd6-a38a-97a5a69da614" providerId="ADAL" clId="{E3D97798-7F0F-493C-B086-08B74B5AEF43}" dt="2024-10-21T10:53:26.190" v="14098" actId="1440"/>
          <ac:picMkLst>
            <pc:docMk/>
            <pc:sldMk cId="3092585210" sldId="362"/>
            <ac:picMk id="18" creationId="{EA7CC7B1-5AA3-1B33-31A6-44B657945DA6}"/>
          </ac:picMkLst>
        </pc:picChg>
        <pc:picChg chg="add mod modCrop">
          <ac:chgData name="Paul Flintham" userId="9c667512-4df2-4cd6-a38a-97a5a69da614" providerId="ADAL" clId="{E3D97798-7F0F-493C-B086-08B74B5AEF43}" dt="2024-10-21T10:53:32.593" v="14102" actId="1440"/>
          <ac:picMkLst>
            <pc:docMk/>
            <pc:sldMk cId="3092585210" sldId="362"/>
            <ac:picMk id="20" creationId="{40F13E0D-4C77-4228-F5AB-F1731AB58ECB}"/>
          </ac:picMkLst>
        </pc:picChg>
        <pc:picChg chg="add mod modCrop">
          <ac:chgData name="Paul Flintham" userId="9c667512-4df2-4cd6-a38a-97a5a69da614" providerId="ADAL" clId="{E3D97798-7F0F-493C-B086-08B74B5AEF43}" dt="2024-10-21T10:53:45.748" v="14111" actId="1440"/>
          <ac:picMkLst>
            <pc:docMk/>
            <pc:sldMk cId="3092585210" sldId="362"/>
            <ac:picMk id="22" creationId="{27CAD209-4CBE-FD3A-B600-5DA1CE91DB19}"/>
          </ac:picMkLst>
        </pc:picChg>
        <pc:picChg chg="add mod modCrop">
          <ac:chgData name="Paul Flintham" userId="9c667512-4df2-4cd6-a38a-97a5a69da614" providerId="ADAL" clId="{E3D97798-7F0F-493C-B086-08B74B5AEF43}" dt="2024-10-21T10:53:55.937" v="14115" actId="1076"/>
          <ac:picMkLst>
            <pc:docMk/>
            <pc:sldMk cId="3092585210" sldId="362"/>
            <ac:picMk id="24" creationId="{673B62A9-5F2F-940D-C6CF-516F7D497DE5}"/>
          </ac:picMkLst>
        </pc:picChg>
        <pc:picChg chg="add mod modCrop">
          <ac:chgData name="Paul Flintham" userId="9c667512-4df2-4cd6-a38a-97a5a69da614" providerId="ADAL" clId="{E3D97798-7F0F-493C-B086-08B74B5AEF43}" dt="2024-10-21T10:52:59.161" v="14079" actId="1076"/>
          <ac:picMkLst>
            <pc:docMk/>
            <pc:sldMk cId="3092585210" sldId="362"/>
            <ac:picMk id="26" creationId="{78BAC3C5-8F71-F47C-04B2-E15F2296875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505aea113_0_68: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505aea113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4839294405_0_8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483929440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3036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7019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9028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37684" y="992767"/>
            <a:ext cx="923065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633"/>
            </a:lvl1pPr>
            <a:lvl2pPr lvl="1" algn="ctr">
              <a:spcBef>
                <a:spcPts val="0"/>
              </a:spcBef>
              <a:spcAft>
                <a:spcPts val="0"/>
              </a:spcAft>
              <a:buSzPts val="5200"/>
              <a:buNone/>
              <a:defRPr sz="5633"/>
            </a:lvl2pPr>
            <a:lvl3pPr lvl="2" algn="ctr">
              <a:spcBef>
                <a:spcPts val="0"/>
              </a:spcBef>
              <a:spcAft>
                <a:spcPts val="0"/>
              </a:spcAft>
              <a:buSzPts val="5200"/>
              <a:buNone/>
              <a:defRPr sz="5633"/>
            </a:lvl3pPr>
            <a:lvl4pPr lvl="3" algn="ctr">
              <a:spcBef>
                <a:spcPts val="0"/>
              </a:spcBef>
              <a:spcAft>
                <a:spcPts val="0"/>
              </a:spcAft>
              <a:buSzPts val="5200"/>
              <a:buNone/>
              <a:defRPr sz="5633"/>
            </a:lvl4pPr>
            <a:lvl5pPr lvl="4" algn="ctr">
              <a:spcBef>
                <a:spcPts val="0"/>
              </a:spcBef>
              <a:spcAft>
                <a:spcPts val="0"/>
              </a:spcAft>
              <a:buSzPts val="5200"/>
              <a:buNone/>
              <a:defRPr sz="5633"/>
            </a:lvl5pPr>
            <a:lvl6pPr lvl="5" algn="ctr">
              <a:spcBef>
                <a:spcPts val="0"/>
              </a:spcBef>
              <a:spcAft>
                <a:spcPts val="0"/>
              </a:spcAft>
              <a:buSzPts val="5200"/>
              <a:buNone/>
              <a:defRPr sz="5633"/>
            </a:lvl6pPr>
            <a:lvl7pPr lvl="6" algn="ctr">
              <a:spcBef>
                <a:spcPts val="0"/>
              </a:spcBef>
              <a:spcAft>
                <a:spcPts val="0"/>
              </a:spcAft>
              <a:buSzPts val="5200"/>
              <a:buNone/>
              <a:defRPr sz="5633"/>
            </a:lvl7pPr>
            <a:lvl8pPr lvl="7" algn="ctr">
              <a:spcBef>
                <a:spcPts val="0"/>
              </a:spcBef>
              <a:spcAft>
                <a:spcPts val="0"/>
              </a:spcAft>
              <a:buSzPts val="5200"/>
              <a:buNone/>
              <a:defRPr sz="5633"/>
            </a:lvl8pPr>
            <a:lvl9pPr lvl="8" algn="ctr">
              <a:spcBef>
                <a:spcPts val="0"/>
              </a:spcBef>
              <a:spcAft>
                <a:spcPts val="0"/>
              </a:spcAft>
              <a:buSzPts val="5200"/>
              <a:buNone/>
              <a:defRPr sz="5633"/>
            </a:lvl9pPr>
          </a:lstStyle>
          <a:p>
            <a:endParaRPr/>
          </a:p>
        </p:txBody>
      </p:sp>
      <p:sp>
        <p:nvSpPr>
          <p:cNvPr id="11" name="Google Shape;11;p2"/>
          <p:cNvSpPr txBox="1">
            <a:spLocks noGrp="1"/>
          </p:cNvSpPr>
          <p:nvPr>
            <p:ph type="subTitle" idx="1"/>
          </p:nvPr>
        </p:nvSpPr>
        <p:spPr>
          <a:xfrm>
            <a:off x="337675" y="3778833"/>
            <a:ext cx="923065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033"/>
            </a:lvl1pPr>
            <a:lvl2pPr lvl="1" algn="ctr">
              <a:lnSpc>
                <a:spcPct val="100000"/>
              </a:lnSpc>
              <a:spcBef>
                <a:spcPts val="0"/>
              </a:spcBef>
              <a:spcAft>
                <a:spcPts val="0"/>
              </a:spcAft>
              <a:buSzPts val="2800"/>
              <a:buNone/>
              <a:defRPr sz="3033"/>
            </a:lvl2pPr>
            <a:lvl3pPr lvl="2" algn="ctr">
              <a:lnSpc>
                <a:spcPct val="100000"/>
              </a:lnSpc>
              <a:spcBef>
                <a:spcPts val="0"/>
              </a:spcBef>
              <a:spcAft>
                <a:spcPts val="0"/>
              </a:spcAft>
              <a:buSzPts val="2800"/>
              <a:buNone/>
              <a:defRPr sz="3033"/>
            </a:lvl3pPr>
            <a:lvl4pPr lvl="3" algn="ctr">
              <a:lnSpc>
                <a:spcPct val="100000"/>
              </a:lnSpc>
              <a:spcBef>
                <a:spcPts val="0"/>
              </a:spcBef>
              <a:spcAft>
                <a:spcPts val="0"/>
              </a:spcAft>
              <a:buSzPts val="2800"/>
              <a:buNone/>
              <a:defRPr sz="3033"/>
            </a:lvl4pPr>
            <a:lvl5pPr lvl="4" algn="ctr">
              <a:lnSpc>
                <a:spcPct val="100000"/>
              </a:lnSpc>
              <a:spcBef>
                <a:spcPts val="0"/>
              </a:spcBef>
              <a:spcAft>
                <a:spcPts val="0"/>
              </a:spcAft>
              <a:buSzPts val="2800"/>
              <a:buNone/>
              <a:defRPr sz="3033"/>
            </a:lvl5pPr>
            <a:lvl6pPr lvl="5" algn="ctr">
              <a:lnSpc>
                <a:spcPct val="100000"/>
              </a:lnSpc>
              <a:spcBef>
                <a:spcPts val="0"/>
              </a:spcBef>
              <a:spcAft>
                <a:spcPts val="0"/>
              </a:spcAft>
              <a:buSzPts val="2800"/>
              <a:buNone/>
              <a:defRPr sz="3033"/>
            </a:lvl6pPr>
            <a:lvl7pPr lvl="6" algn="ctr">
              <a:lnSpc>
                <a:spcPct val="100000"/>
              </a:lnSpc>
              <a:spcBef>
                <a:spcPts val="0"/>
              </a:spcBef>
              <a:spcAft>
                <a:spcPts val="0"/>
              </a:spcAft>
              <a:buSzPts val="2800"/>
              <a:buNone/>
              <a:defRPr sz="3033"/>
            </a:lvl7pPr>
            <a:lvl8pPr lvl="7" algn="ctr">
              <a:lnSpc>
                <a:spcPct val="100000"/>
              </a:lnSpc>
              <a:spcBef>
                <a:spcPts val="0"/>
              </a:spcBef>
              <a:spcAft>
                <a:spcPts val="0"/>
              </a:spcAft>
              <a:buSzPts val="2800"/>
              <a:buNone/>
              <a:defRPr sz="3033"/>
            </a:lvl8pPr>
            <a:lvl9pPr lvl="8" algn="ctr">
              <a:lnSpc>
                <a:spcPct val="100000"/>
              </a:lnSpc>
              <a:spcBef>
                <a:spcPts val="0"/>
              </a:spcBef>
              <a:spcAft>
                <a:spcPts val="0"/>
              </a:spcAft>
              <a:buSzPts val="2800"/>
              <a:buNone/>
              <a:defRPr sz="3033"/>
            </a:lvl9pPr>
          </a:lstStyle>
          <a:p>
            <a:endParaRPr/>
          </a:p>
        </p:txBody>
      </p:sp>
      <p:sp>
        <p:nvSpPr>
          <p:cNvPr id="12" name="Google Shape;12;p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37675" y="2867800"/>
            <a:ext cx="923065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9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5" name="Google Shape;15;p3"/>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37675" y="1536633"/>
            <a:ext cx="9230650" cy="4555200"/>
          </a:xfrm>
          <a:prstGeom prst="rect">
            <a:avLst/>
          </a:prstGeom>
        </p:spPr>
        <p:txBody>
          <a:bodyPr spcFirstLastPara="1" wrap="square" lIns="91425" tIns="91425" rIns="91425" bIns="91425" anchor="t"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37675"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3" name="Google Shape;23;p5"/>
          <p:cNvSpPr txBox="1">
            <a:spLocks noGrp="1"/>
          </p:cNvSpPr>
          <p:nvPr>
            <p:ph type="body" idx="2"/>
          </p:nvPr>
        </p:nvSpPr>
        <p:spPr>
          <a:xfrm>
            <a:off x="5235100"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4" name="Google Shape;24;p5"/>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37675" y="740800"/>
            <a:ext cx="3042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600"/>
            </a:lvl1pPr>
            <a:lvl2pPr lvl="1">
              <a:spcBef>
                <a:spcPts val="0"/>
              </a:spcBef>
              <a:spcAft>
                <a:spcPts val="0"/>
              </a:spcAft>
              <a:buSzPts val="2400"/>
              <a:buNone/>
              <a:defRPr sz="2600"/>
            </a:lvl2pPr>
            <a:lvl3pPr lvl="2">
              <a:spcBef>
                <a:spcPts val="0"/>
              </a:spcBef>
              <a:spcAft>
                <a:spcPts val="0"/>
              </a:spcAft>
              <a:buSzPts val="2400"/>
              <a:buNone/>
              <a:defRPr sz="2600"/>
            </a:lvl3pPr>
            <a:lvl4pPr lvl="3">
              <a:spcBef>
                <a:spcPts val="0"/>
              </a:spcBef>
              <a:spcAft>
                <a:spcPts val="0"/>
              </a:spcAft>
              <a:buSzPts val="2400"/>
              <a:buNone/>
              <a:defRPr sz="2600"/>
            </a:lvl4pPr>
            <a:lvl5pPr lvl="4">
              <a:spcBef>
                <a:spcPts val="0"/>
              </a:spcBef>
              <a:spcAft>
                <a:spcPts val="0"/>
              </a:spcAft>
              <a:buSzPts val="2400"/>
              <a:buNone/>
              <a:defRPr sz="2600"/>
            </a:lvl5pPr>
            <a:lvl6pPr lvl="5">
              <a:spcBef>
                <a:spcPts val="0"/>
              </a:spcBef>
              <a:spcAft>
                <a:spcPts val="0"/>
              </a:spcAft>
              <a:buSzPts val="2400"/>
              <a:buNone/>
              <a:defRPr sz="2600"/>
            </a:lvl6pPr>
            <a:lvl7pPr lvl="6">
              <a:spcBef>
                <a:spcPts val="0"/>
              </a:spcBef>
              <a:spcAft>
                <a:spcPts val="0"/>
              </a:spcAft>
              <a:buSzPts val="2400"/>
              <a:buNone/>
              <a:defRPr sz="2600"/>
            </a:lvl7pPr>
            <a:lvl8pPr lvl="7">
              <a:spcBef>
                <a:spcPts val="0"/>
              </a:spcBef>
              <a:spcAft>
                <a:spcPts val="0"/>
              </a:spcAft>
              <a:buSzPts val="2400"/>
              <a:buNone/>
              <a:defRPr sz="2600"/>
            </a:lvl8pPr>
            <a:lvl9pPr lvl="8">
              <a:spcBef>
                <a:spcPts val="0"/>
              </a:spcBef>
              <a:spcAft>
                <a:spcPts val="0"/>
              </a:spcAft>
              <a:buSzPts val="2400"/>
              <a:buNone/>
              <a:defRPr sz="2600"/>
            </a:lvl9pPr>
          </a:lstStyle>
          <a:p>
            <a:endParaRPr/>
          </a:p>
        </p:txBody>
      </p:sp>
      <p:sp>
        <p:nvSpPr>
          <p:cNvPr id="30" name="Google Shape;30;p7"/>
          <p:cNvSpPr txBox="1">
            <a:spLocks noGrp="1"/>
          </p:cNvSpPr>
          <p:nvPr>
            <p:ph type="body" idx="1"/>
          </p:nvPr>
        </p:nvSpPr>
        <p:spPr>
          <a:xfrm>
            <a:off x="337675" y="1852800"/>
            <a:ext cx="3042000" cy="4239200"/>
          </a:xfrm>
          <a:prstGeom prst="rect">
            <a:avLst/>
          </a:prstGeom>
        </p:spPr>
        <p:txBody>
          <a:bodyPr spcFirstLastPara="1" wrap="square" lIns="91425" tIns="91425" rIns="91425" bIns="91425" anchor="t" anchorCtr="0">
            <a:normAutofit/>
          </a:bodyPr>
          <a:lstStyle>
            <a:lvl1pPr marL="495285" lvl="0" indent="-330190">
              <a:spcBef>
                <a:spcPts val="0"/>
              </a:spcBef>
              <a:spcAft>
                <a:spcPts val="0"/>
              </a:spcAft>
              <a:buSzPts val="1200"/>
              <a:buChar char="●"/>
              <a:defRPr sz="1300"/>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31" name="Google Shape;31;p7"/>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1104" y="600200"/>
            <a:ext cx="689845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5200"/>
            </a:lvl1pPr>
            <a:lvl2pPr lvl="1">
              <a:spcBef>
                <a:spcPts val="0"/>
              </a:spcBef>
              <a:spcAft>
                <a:spcPts val="0"/>
              </a:spcAft>
              <a:buSzPts val="4800"/>
              <a:buNone/>
              <a:defRPr sz="5200"/>
            </a:lvl2pPr>
            <a:lvl3pPr lvl="2">
              <a:spcBef>
                <a:spcPts val="0"/>
              </a:spcBef>
              <a:spcAft>
                <a:spcPts val="0"/>
              </a:spcAft>
              <a:buSzPts val="4800"/>
              <a:buNone/>
              <a:defRPr sz="5200"/>
            </a:lvl3pPr>
            <a:lvl4pPr lvl="3">
              <a:spcBef>
                <a:spcPts val="0"/>
              </a:spcBef>
              <a:spcAft>
                <a:spcPts val="0"/>
              </a:spcAft>
              <a:buSzPts val="4800"/>
              <a:buNone/>
              <a:defRPr sz="5200"/>
            </a:lvl4pPr>
            <a:lvl5pPr lvl="4">
              <a:spcBef>
                <a:spcPts val="0"/>
              </a:spcBef>
              <a:spcAft>
                <a:spcPts val="0"/>
              </a:spcAft>
              <a:buSzPts val="4800"/>
              <a:buNone/>
              <a:defRPr sz="5200"/>
            </a:lvl5pPr>
            <a:lvl6pPr lvl="5">
              <a:spcBef>
                <a:spcPts val="0"/>
              </a:spcBef>
              <a:spcAft>
                <a:spcPts val="0"/>
              </a:spcAft>
              <a:buSzPts val="4800"/>
              <a:buNone/>
              <a:defRPr sz="5200"/>
            </a:lvl6pPr>
            <a:lvl7pPr lvl="6">
              <a:spcBef>
                <a:spcPts val="0"/>
              </a:spcBef>
              <a:spcAft>
                <a:spcPts val="0"/>
              </a:spcAft>
              <a:buSzPts val="4800"/>
              <a:buNone/>
              <a:defRPr sz="5200"/>
            </a:lvl7pPr>
            <a:lvl8pPr lvl="7">
              <a:spcBef>
                <a:spcPts val="0"/>
              </a:spcBef>
              <a:spcAft>
                <a:spcPts val="0"/>
              </a:spcAft>
              <a:buSzPts val="4800"/>
              <a:buNone/>
              <a:defRPr sz="5200"/>
            </a:lvl8pPr>
            <a:lvl9pPr lvl="8">
              <a:spcBef>
                <a:spcPts val="0"/>
              </a:spcBef>
              <a:spcAft>
                <a:spcPts val="0"/>
              </a:spcAft>
              <a:buSzPts val="4800"/>
              <a:buNone/>
              <a:defRPr sz="5200"/>
            </a:lvl9pPr>
          </a:lstStyle>
          <a:p>
            <a:endParaRPr/>
          </a:p>
        </p:txBody>
      </p:sp>
      <p:sp>
        <p:nvSpPr>
          <p:cNvPr id="34" name="Google Shape;34;p8"/>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953000" y="-167"/>
            <a:ext cx="4953000" cy="6858000"/>
          </a:xfrm>
          <a:prstGeom prst="rect">
            <a:avLst/>
          </a:prstGeom>
          <a:solidFill>
            <a:schemeClr val="lt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780"/>
          </a:p>
        </p:txBody>
      </p:sp>
      <p:sp>
        <p:nvSpPr>
          <p:cNvPr id="37" name="Google Shape;37;p9"/>
          <p:cNvSpPr txBox="1">
            <a:spLocks noGrp="1"/>
          </p:cNvSpPr>
          <p:nvPr>
            <p:ph type="title"/>
          </p:nvPr>
        </p:nvSpPr>
        <p:spPr>
          <a:xfrm>
            <a:off x="287625" y="1644233"/>
            <a:ext cx="43823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550"/>
            </a:lvl1pPr>
            <a:lvl2pPr lvl="1" algn="ctr">
              <a:spcBef>
                <a:spcPts val="0"/>
              </a:spcBef>
              <a:spcAft>
                <a:spcPts val="0"/>
              </a:spcAft>
              <a:buSzPts val="4200"/>
              <a:buNone/>
              <a:defRPr sz="4550"/>
            </a:lvl2pPr>
            <a:lvl3pPr lvl="2" algn="ctr">
              <a:spcBef>
                <a:spcPts val="0"/>
              </a:spcBef>
              <a:spcAft>
                <a:spcPts val="0"/>
              </a:spcAft>
              <a:buSzPts val="4200"/>
              <a:buNone/>
              <a:defRPr sz="4550"/>
            </a:lvl3pPr>
            <a:lvl4pPr lvl="3" algn="ctr">
              <a:spcBef>
                <a:spcPts val="0"/>
              </a:spcBef>
              <a:spcAft>
                <a:spcPts val="0"/>
              </a:spcAft>
              <a:buSzPts val="4200"/>
              <a:buNone/>
              <a:defRPr sz="4550"/>
            </a:lvl4pPr>
            <a:lvl5pPr lvl="4" algn="ctr">
              <a:spcBef>
                <a:spcPts val="0"/>
              </a:spcBef>
              <a:spcAft>
                <a:spcPts val="0"/>
              </a:spcAft>
              <a:buSzPts val="4200"/>
              <a:buNone/>
              <a:defRPr sz="4550"/>
            </a:lvl5pPr>
            <a:lvl6pPr lvl="5" algn="ctr">
              <a:spcBef>
                <a:spcPts val="0"/>
              </a:spcBef>
              <a:spcAft>
                <a:spcPts val="0"/>
              </a:spcAft>
              <a:buSzPts val="4200"/>
              <a:buNone/>
              <a:defRPr sz="4550"/>
            </a:lvl6pPr>
            <a:lvl7pPr lvl="6" algn="ctr">
              <a:spcBef>
                <a:spcPts val="0"/>
              </a:spcBef>
              <a:spcAft>
                <a:spcPts val="0"/>
              </a:spcAft>
              <a:buSzPts val="4200"/>
              <a:buNone/>
              <a:defRPr sz="4550"/>
            </a:lvl7pPr>
            <a:lvl8pPr lvl="7" algn="ctr">
              <a:spcBef>
                <a:spcPts val="0"/>
              </a:spcBef>
              <a:spcAft>
                <a:spcPts val="0"/>
              </a:spcAft>
              <a:buSzPts val="4200"/>
              <a:buNone/>
              <a:defRPr sz="4550"/>
            </a:lvl8pPr>
            <a:lvl9pPr lvl="8" algn="ctr">
              <a:spcBef>
                <a:spcPts val="0"/>
              </a:spcBef>
              <a:spcAft>
                <a:spcPts val="0"/>
              </a:spcAft>
              <a:buSzPts val="4200"/>
              <a:buNone/>
              <a:defRPr sz="4550"/>
            </a:lvl9pPr>
          </a:lstStyle>
          <a:p>
            <a:endParaRPr/>
          </a:p>
        </p:txBody>
      </p:sp>
      <p:sp>
        <p:nvSpPr>
          <p:cNvPr id="38" name="Google Shape;38;p9"/>
          <p:cNvSpPr txBox="1">
            <a:spLocks noGrp="1"/>
          </p:cNvSpPr>
          <p:nvPr>
            <p:ph type="subTitle" idx="1"/>
          </p:nvPr>
        </p:nvSpPr>
        <p:spPr>
          <a:xfrm>
            <a:off x="287625" y="3737433"/>
            <a:ext cx="43823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275"/>
            </a:lvl1pPr>
            <a:lvl2pPr lvl="1" algn="ctr">
              <a:lnSpc>
                <a:spcPct val="100000"/>
              </a:lnSpc>
              <a:spcBef>
                <a:spcPts val="0"/>
              </a:spcBef>
              <a:spcAft>
                <a:spcPts val="0"/>
              </a:spcAft>
              <a:buSzPts val="2100"/>
              <a:buNone/>
              <a:defRPr sz="2275"/>
            </a:lvl2pPr>
            <a:lvl3pPr lvl="2" algn="ctr">
              <a:lnSpc>
                <a:spcPct val="100000"/>
              </a:lnSpc>
              <a:spcBef>
                <a:spcPts val="0"/>
              </a:spcBef>
              <a:spcAft>
                <a:spcPts val="0"/>
              </a:spcAft>
              <a:buSzPts val="2100"/>
              <a:buNone/>
              <a:defRPr sz="2275"/>
            </a:lvl3pPr>
            <a:lvl4pPr lvl="3" algn="ctr">
              <a:lnSpc>
                <a:spcPct val="100000"/>
              </a:lnSpc>
              <a:spcBef>
                <a:spcPts val="0"/>
              </a:spcBef>
              <a:spcAft>
                <a:spcPts val="0"/>
              </a:spcAft>
              <a:buSzPts val="2100"/>
              <a:buNone/>
              <a:defRPr sz="2275"/>
            </a:lvl4pPr>
            <a:lvl5pPr lvl="4" algn="ctr">
              <a:lnSpc>
                <a:spcPct val="100000"/>
              </a:lnSpc>
              <a:spcBef>
                <a:spcPts val="0"/>
              </a:spcBef>
              <a:spcAft>
                <a:spcPts val="0"/>
              </a:spcAft>
              <a:buSzPts val="2100"/>
              <a:buNone/>
              <a:defRPr sz="2275"/>
            </a:lvl5pPr>
            <a:lvl6pPr lvl="5" algn="ctr">
              <a:lnSpc>
                <a:spcPct val="100000"/>
              </a:lnSpc>
              <a:spcBef>
                <a:spcPts val="0"/>
              </a:spcBef>
              <a:spcAft>
                <a:spcPts val="0"/>
              </a:spcAft>
              <a:buSzPts val="2100"/>
              <a:buNone/>
              <a:defRPr sz="2275"/>
            </a:lvl6pPr>
            <a:lvl7pPr lvl="6" algn="ctr">
              <a:lnSpc>
                <a:spcPct val="100000"/>
              </a:lnSpc>
              <a:spcBef>
                <a:spcPts val="0"/>
              </a:spcBef>
              <a:spcAft>
                <a:spcPts val="0"/>
              </a:spcAft>
              <a:buSzPts val="2100"/>
              <a:buNone/>
              <a:defRPr sz="2275"/>
            </a:lvl7pPr>
            <a:lvl8pPr lvl="7" algn="ctr">
              <a:lnSpc>
                <a:spcPct val="100000"/>
              </a:lnSpc>
              <a:spcBef>
                <a:spcPts val="0"/>
              </a:spcBef>
              <a:spcAft>
                <a:spcPts val="0"/>
              </a:spcAft>
              <a:buSzPts val="2100"/>
              <a:buNone/>
              <a:defRPr sz="2275"/>
            </a:lvl8pPr>
            <a:lvl9pPr lvl="8" algn="ctr">
              <a:lnSpc>
                <a:spcPct val="100000"/>
              </a:lnSpc>
              <a:spcBef>
                <a:spcPts val="0"/>
              </a:spcBef>
              <a:spcAft>
                <a:spcPts val="0"/>
              </a:spcAft>
              <a:buSzPts val="2100"/>
              <a:buNone/>
              <a:defRPr sz="2275"/>
            </a:lvl9pPr>
          </a:lstStyle>
          <a:p>
            <a:endParaRPr/>
          </a:p>
        </p:txBody>
      </p:sp>
      <p:sp>
        <p:nvSpPr>
          <p:cNvPr id="39" name="Google Shape;39;p9"/>
          <p:cNvSpPr txBox="1">
            <a:spLocks noGrp="1"/>
          </p:cNvSpPr>
          <p:nvPr>
            <p:ph type="body" idx="2"/>
          </p:nvPr>
        </p:nvSpPr>
        <p:spPr>
          <a:xfrm>
            <a:off x="5351125" y="965433"/>
            <a:ext cx="4156750" cy="4926800"/>
          </a:xfrm>
          <a:prstGeom prst="rect">
            <a:avLst/>
          </a:prstGeom>
        </p:spPr>
        <p:txBody>
          <a:bodyPr spcFirstLastPara="1" wrap="square" lIns="91425" tIns="91425" rIns="91425" bIns="91425" anchor="ctr"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37675" y="5640767"/>
            <a:ext cx="6498700" cy="806800"/>
          </a:xfrm>
          <a:prstGeom prst="rect">
            <a:avLst/>
          </a:prstGeom>
        </p:spPr>
        <p:txBody>
          <a:bodyPr spcFirstLastPara="1" wrap="square" lIns="91425" tIns="91425" rIns="91425" bIns="91425" anchor="ctr" anchorCtr="0">
            <a:normAutofit/>
          </a:bodyPr>
          <a:lstStyle>
            <a:lvl1pPr marL="495285" lvl="0" indent="-24764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37675" y="1474833"/>
            <a:ext cx="923065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3000"/>
            </a:lvl1pPr>
            <a:lvl2pPr lvl="1" algn="ctr">
              <a:spcBef>
                <a:spcPts val="0"/>
              </a:spcBef>
              <a:spcAft>
                <a:spcPts val="0"/>
              </a:spcAft>
              <a:buSzPts val="12000"/>
              <a:buNone/>
              <a:defRPr sz="13000"/>
            </a:lvl2pPr>
            <a:lvl3pPr lvl="2" algn="ctr">
              <a:spcBef>
                <a:spcPts val="0"/>
              </a:spcBef>
              <a:spcAft>
                <a:spcPts val="0"/>
              </a:spcAft>
              <a:buSzPts val="12000"/>
              <a:buNone/>
              <a:defRPr sz="13000"/>
            </a:lvl3pPr>
            <a:lvl4pPr lvl="3" algn="ctr">
              <a:spcBef>
                <a:spcPts val="0"/>
              </a:spcBef>
              <a:spcAft>
                <a:spcPts val="0"/>
              </a:spcAft>
              <a:buSzPts val="12000"/>
              <a:buNone/>
              <a:defRPr sz="13000"/>
            </a:lvl4pPr>
            <a:lvl5pPr lvl="4" algn="ctr">
              <a:spcBef>
                <a:spcPts val="0"/>
              </a:spcBef>
              <a:spcAft>
                <a:spcPts val="0"/>
              </a:spcAft>
              <a:buSzPts val="12000"/>
              <a:buNone/>
              <a:defRPr sz="13000"/>
            </a:lvl5pPr>
            <a:lvl6pPr lvl="5" algn="ctr">
              <a:spcBef>
                <a:spcPts val="0"/>
              </a:spcBef>
              <a:spcAft>
                <a:spcPts val="0"/>
              </a:spcAft>
              <a:buSzPts val="12000"/>
              <a:buNone/>
              <a:defRPr sz="13000"/>
            </a:lvl6pPr>
            <a:lvl7pPr lvl="6" algn="ctr">
              <a:spcBef>
                <a:spcPts val="0"/>
              </a:spcBef>
              <a:spcAft>
                <a:spcPts val="0"/>
              </a:spcAft>
              <a:buSzPts val="12000"/>
              <a:buNone/>
              <a:defRPr sz="13000"/>
            </a:lvl7pPr>
            <a:lvl8pPr lvl="7" algn="ctr">
              <a:spcBef>
                <a:spcPts val="0"/>
              </a:spcBef>
              <a:spcAft>
                <a:spcPts val="0"/>
              </a:spcAft>
              <a:buSzPts val="12000"/>
              <a:buNone/>
              <a:defRPr sz="13000"/>
            </a:lvl8pPr>
            <a:lvl9pPr lvl="8" algn="ctr">
              <a:spcBef>
                <a:spcPts val="0"/>
              </a:spcBef>
              <a:spcAft>
                <a:spcPts val="0"/>
              </a:spcAft>
              <a:buSzPts val="12000"/>
              <a:buNone/>
              <a:defRPr sz="13000"/>
            </a:lvl9pPr>
          </a:lstStyle>
          <a:p>
            <a:r>
              <a:t>xx%</a:t>
            </a:r>
          </a:p>
        </p:txBody>
      </p:sp>
      <p:sp>
        <p:nvSpPr>
          <p:cNvPr id="46" name="Google Shape;46;p11"/>
          <p:cNvSpPr txBox="1">
            <a:spLocks noGrp="1"/>
          </p:cNvSpPr>
          <p:nvPr>
            <p:ph type="body" idx="1"/>
          </p:nvPr>
        </p:nvSpPr>
        <p:spPr>
          <a:xfrm>
            <a:off x="337675" y="4202967"/>
            <a:ext cx="9230650" cy="1734400"/>
          </a:xfrm>
          <a:prstGeom prst="rect">
            <a:avLst/>
          </a:prstGeom>
        </p:spPr>
        <p:txBody>
          <a:bodyPr spcFirstLastPara="1" wrap="square" lIns="91425" tIns="91425" rIns="91425" bIns="91425" anchor="t" anchorCtr="0">
            <a:normAutofit/>
          </a:bodyPr>
          <a:lstStyle>
            <a:lvl1pPr marL="495285" lvl="0" indent="-371464" algn="ctr">
              <a:spcBef>
                <a:spcPts val="0"/>
              </a:spcBef>
              <a:spcAft>
                <a:spcPts val="0"/>
              </a:spcAft>
              <a:buSzPts val="1800"/>
              <a:buChar char="●"/>
              <a:defRPr/>
            </a:lvl1pPr>
            <a:lvl2pPr marL="990570" lvl="1" indent="-343948" algn="ctr">
              <a:spcBef>
                <a:spcPts val="0"/>
              </a:spcBef>
              <a:spcAft>
                <a:spcPts val="0"/>
              </a:spcAft>
              <a:buSzPts val="1400"/>
              <a:buChar char="○"/>
              <a:defRPr/>
            </a:lvl2pPr>
            <a:lvl3pPr marL="1485854" lvl="2" indent="-343948" algn="ctr">
              <a:spcBef>
                <a:spcPts val="0"/>
              </a:spcBef>
              <a:spcAft>
                <a:spcPts val="0"/>
              </a:spcAft>
              <a:buSzPts val="1400"/>
              <a:buChar char="■"/>
              <a:defRPr/>
            </a:lvl3pPr>
            <a:lvl4pPr marL="1981139" lvl="3" indent="-343948" algn="ctr">
              <a:spcBef>
                <a:spcPts val="0"/>
              </a:spcBef>
              <a:spcAft>
                <a:spcPts val="0"/>
              </a:spcAft>
              <a:buSzPts val="1400"/>
              <a:buChar char="●"/>
              <a:defRPr/>
            </a:lvl4pPr>
            <a:lvl5pPr marL="2476424" lvl="4" indent="-343948" algn="ctr">
              <a:spcBef>
                <a:spcPts val="0"/>
              </a:spcBef>
              <a:spcAft>
                <a:spcPts val="0"/>
              </a:spcAft>
              <a:buSzPts val="1400"/>
              <a:buChar char="○"/>
              <a:defRPr/>
            </a:lvl5pPr>
            <a:lvl6pPr marL="2971709" lvl="5" indent="-343948" algn="ctr">
              <a:spcBef>
                <a:spcPts val="0"/>
              </a:spcBef>
              <a:spcAft>
                <a:spcPts val="0"/>
              </a:spcAft>
              <a:buSzPts val="1400"/>
              <a:buChar char="■"/>
              <a:defRPr/>
            </a:lvl6pPr>
            <a:lvl7pPr marL="3466993" lvl="6" indent="-343948" algn="ctr">
              <a:spcBef>
                <a:spcPts val="0"/>
              </a:spcBef>
              <a:spcAft>
                <a:spcPts val="0"/>
              </a:spcAft>
              <a:buSzPts val="1400"/>
              <a:buChar char="●"/>
              <a:defRPr/>
            </a:lvl7pPr>
            <a:lvl8pPr marL="3962278" lvl="7" indent="-343948" algn="ctr">
              <a:spcBef>
                <a:spcPts val="0"/>
              </a:spcBef>
              <a:spcAft>
                <a:spcPts val="0"/>
              </a:spcAft>
              <a:buSzPts val="1400"/>
              <a:buChar char="○"/>
              <a:defRPr/>
            </a:lvl8pPr>
            <a:lvl9pPr marL="4457563" lvl="8" indent="-343948"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37675" y="593367"/>
            <a:ext cx="923065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37675" y="1536633"/>
            <a:ext cx="923065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9178496" y="6217623"/>
            <a:ext cx="594425" cy="524800"/>
          </a:xfrm>
          <a:prstGeom prst="rect">
            <a:avLst/>
          </a:prstGeom>
          <a:noFill/>
          <a:ln>
            <a:noFill/>
          </a:ln>
        </p:spPr>
        <p:txBody>
          <a:bodyPr spcFirstLastPara="1" wrap="square" lIns="91425" tIns="91425" rIns="91425" bIns="91425" anchor="ctr" anchorCtr="0">
            <a:normAutofit/>
          </a:bodyPr>
          <a:lstStyle>
            <a:lvl1pPr lvl="0" algn="r">
              <a:buNone/>
              <a:defRPr sz="1083">
                <a:solidFill>
                  <a:schemeClr val="dk2"/>
                </a:solidFill>
              </a:defRPr>
            </a:lvl1pPr>
            <a:lvl2pPr lvl="1" algn="r">
              <a:buNone/>
              <a:defRPr sz="1083">
                <a:solidFill>
                  <a:schemeClr val="dk2"/>
                </a:solidFill>
              </a:defRPr>
            </a:lvl2pPr>
            <a:lvl3pPr lvl="2" algn="r">
              <a:buNone/>
              <a:defRPr sz="1083">
                <a:solidFill>
                  <a:schemeClr val="dk2"/>
                </a:solidFill>
              </a:defRPr>
            </a:lvl3pPr>
            <a:lvl4pPr lvl="3" algn="r">
              <a:buNone/>
              <a:defRPr sz="1083">
                <a:solidFill>
                  <a:schemeClr val="dk2"/>
                </a:solidFill>
              </a:defRPr>
            </a:lvl4pPr>
            <a:lvl5pPr lvl="4" algn="r">
              <a:buNone/>
              <a:defRPr sz="1083">
                <a:solidFill>
                  <a:schemeClr val="dk2"/>
                </a:solidFill>
              </a:defRPr>
            </a:lvl5pPr>
            <a:lvl6pPr lvl="5" algn="r">
              <a:buNone/>
              <a:defRPr sz="1083">
                <a:solidFill>
                  <a:schemeClr val="dk2"/>
                </a:solidFill>
              </a:defRPr>
            </a:lvl6pPr>
            <a:lvl7pPr lvl="6" algn="r">
              <a:buNone/>
              <a:defRPr sz="1083">
                <a:solidFill>
                  <a:schemeClr val="dk2"/>
                </a:solidFill>
              </a:defRPr>
            </a:lvl7pPr>
            <a:lvl8pPr lvl="7" algn="r">
              <a:buNone/>
              <a:defRPr sz="1083">
                <a:solidFill>
                  <a:schemeClr val="dk2"/>
                </a:solidFill>
              </a:defRPr>
            </a:lvl8pPr>
            <a:lvl9pPr lvl="8" algn="r">
              <a:buNone/>
              <a:defRPr sz="1083">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hyperlink" Target="https://www.scotlandshop.com/tartan-finder" TargetMode="External"/><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image" Target="../media/image29.pn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43.jpeg"/><Relationship Id="rId4" Type="http://schemas.openxmlformats.org/officeDocument/2006/relationships/image" Target="../media/image42.jpeg"/></Relationships>
</file>

<file path=ppt/slides/_rels/slide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9.png"/><Relationship Id="rId7" Type="http://schemas.openxmlformats.org/officeDocument/2006/relationships/image" Target="../media/image47.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jpeg"/></Relationships>
</file>

<file path=ppt/slides/_rels/slide9.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png"/><Relationship Id="rId3" Type="http://schemas.openxmlformats.org/officeDocument/2006/relationships/hyperlink" Target="https://www.bbc.co.uk/teach/class-clips-video/articles/zw677yc" TargetMode="External"/><Relationship Id="rId7" Type="http://schemas.openxmlformats.org/officeDocument/2006/relationships/image" Target="../media/image27.png"/><Relationship Id="rId12" Type="http://schemas.openxmlformats.org/officeDocument/2006/relationships/image" Target="../media/image54.pn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hyperlink" Target="https://www.twinkl.co.uk/resource/ks1-vincent-van-gogh-fact-file-and-quiz-t-ad-1719562401" TargetMode="External"/><Relationship Id="rId11" Type="http://schemas.openxmlformats.org/officeDocument/2006/relationships/image" Target="../media/image53.png"/><Relationship Id="rId5" Type="http://schemas.openxmlformats.org/officeDocument/2006/relationships/hyperlink" Target="https://www.twinkl.co.uk/resource/vincent-van-gogh-fact-file-template-t-ad-1666088714" TargetMode="External"/><Relationship Id="rId10" Type="http://schemas.openxmlformats.org/officeDocument/2006/relationships/image" Target="../media/image52.png"/><Relationship Id="rId4" Type="http://schemas.openxmlformats.org/officeDocument/2006/relationships/hyperlink" Target="https://www.twinkl.co.uk/resource/t-t-2547004-van-gogh-information-powerpoint" TargetMode="External"/><Relationship Id="rId9" Type="http://schemas.openxmlformats.org/officeDocument/2006/relationships/image" Target="../media/image51.jpeg"/><Relationship Id="rId1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2.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27.png"/><Relationship Id="rId7" Type="http://schemas.openxmlformats.org/officeDocument/2006/relationships/image" Target="../media/image6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45.jpeg"/><Relationship Id="rId4" Type="http://schemas.openxmlformats.org/officeDocument/2006/relationships/image" Target="../media/image63.jpeg"/><Relationship Id="rId9" Type="http://schemas.openxmlformats.org/officeDocument/2006/relationships/image" Target="../media/image67.jpeg"/></Relationships>
</file>

<file path=ppt/slides/_rels/slide13.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png"/><Relationship Id="rId7" Type="http://schemas.openxmlformats.org/officeDocument/2006/relationships/image" Target="../media/image72.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10" Type="http://schemas.openxmlformats.org/officeDocument/2006/relationships/image" Target="../media/image75.jpeg"/><Relationship Id="rId4" Type="http://schemas.openxmlformats.org/officeDocument/2006/relationships/image" Target="../media/image69.jpeg"/><Relationship Id="rId9" Type="http://schemas.openxmlformats.org/officeDocument/2006/relationships/image" Target="../media/image74.jpeg"/></Relationships>
</file>

<file path=ppt/slides/_rels/slide14.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68.png"/><Relationship Id="rId7" Type="http://schemas.openxmlformats.org/officeDocument/2006/relationships/image" Target="../media/image78.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77.jpeg"/><Relationship Id="rId10" Type="http://schemas.openxmlformats.org/officeDocument/2006/relationships/image" Target="../media/image47.jpeg"/><Relationship Id="rId4" Type="http://schemas.openxmlformats.org/officeDocument/2006/relationships/image" Target="../media/image76.jpeg"/><Relationship Id="rId9" Type="http://schemas.openxmlformats.org/officeDocument/2006/relationships/image" Target="../media/image80.jpeg"/></Relationships>
</file>

<file path=ppt/slides/_rels/slide1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18.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9.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12" Type="http://schemas.openxmlformats.org/officeDocument/2006/relationships/image" Target="../media/image101.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95.jpeg"/><Relationship Id="rId11" Type="http://schemas.openxmlformats.org/officeDocument/2006/relationships/image" Target="../media/image100.jpeg"/><Relationship Id="rId5" Type="http://schemas.openxmlformats.org/officeDocument/2006/relationships/image" Target="../media/image94.jpeg"/><Relationship Id="rId10" Type="http://schemas.openxmlformats.org/officeDocument/2006/relationships/image" Target="../media/image99.jpeg"/><Relationship Id="rId4" Type="http://schemas.openxmlformats.org/officeDocument/2006/relationships/image" Target="../media/image93.jpeg"/><Relationship Id="rId9" Type="http://schemas.openxmlformats.org/officeDocument/2006/relationships/image" Target="../media/image98.jpeg"/></Relationships>
</file>

<file path=ppt/slides/_rels/slide20.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27.png"/><Relationship Id="rId7" Type="http://schemas.openxmlformats.org/officeDocument/2006/relationships/image" Target="../media/image105.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 Id="rId9" Type="http://schemas.openxmlformats.org/officeDocument/2006/relationships/image" Target="../media/image106.jpeg"/></Relationships>
</file>

<file path=ppt/slides/_rels/slide21.xml.rels><?xml version="1.0" encoding="UTF-8" standalone="yes"?>
<Relationships xmlns="http://schemas.openxmlformats.org/package/2006/relationships"><Relationship Id="rId8" Type="http://schemas.openxmlformats.org/officeDocument/2006/relationships/image" Target="../media/image109.jpeg"/><Relationship Id="rId13" Type="http://schemas.openxmlformats.org/officeDocument/2006/relationships/image" Target="../media/image114.jpeg"/><Relationship Id="rId3" Type="http://schemas.openxmlformats.org/officeDocument/2006/relationships/image" Target="../media/image85.jpeg"/><Relationship Id="rId7" Type="http://schemas.openxmlformats.org/officeDocument/2006/relationships/image" Target="../media/image108.jpeg"/><Relationship Id="rId12" Type="http://schemas.openxmlformats.org/officeDocument/2006/relationships/image" Target="../media/image1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7.jpeg"/><Relationship Id="rId11" Type="http://schemas.openxmlformats.org/officeDocument/2006/relationships/image" Target="../media/image112.jpeg"/><Relationship Id="rId5" Type="http://schemas.openxmlformats.org/officeDocument/2006/relationships/image" Target="../media/image27.png"/><Relationship Id="rId10" Type="http://schemas.openxmlformats.org/officeDocument/2006/relationships/image" Target="../media/image111.jpeg"/><Relationship Id="rId4" Type="http://schemas.openxmlformats.org/officeDocument/2006/relationships/hyperlink" Target="https://www.youtube.com/watch?v=a0nzbUF_w3I" TargetMode="External"/><Relationship Id="rId9" Type="http://schemas.openxmlformats.org/officeDocument/2006/relationships/image" Target="../media/image110.png"/></Relationships>
</file>

<file path=ppt/slides/_rels/slide22.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24.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2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29.jpeg"/><Relationship Id="rId7" Type="http://schemas.openxmlformats.org/officeDocument/2006/relationships/image" Target="../media/image133.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jpeg"/><Relationship Id="rId4" Type="http://schemas.openxmlformats.org/officeDocument/2006/relationships/image" Target="../media/image130.jpeg"/><Relationship Id="rId9"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hyperlink" Target="https://www.twinkl.ca/resource/drawing-second-world-war-aircraft-t-ad-345?sign_in=1" TargetMode="External"/><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youtu.be/CIoiQ7V_C1g?si=Ugs7R3U1mQ-GGi4d" TargetMode="External"/><Relationship Id="rId7" Type="http://schemas.openxmlformats.org/officeDocument/2006/relationships/image" Target="../media/image141.jpeg"/><Relationship Id="rId2" Type="http://schemas.openxmlformats.org/officeDocument/2006/relationships/image" Target="../media/image85.jpeg"/><Relationship Id="rId1" Type="http://schemas.openxmlformats.org/officeDocument/2006/relationships/slideLayout" Target="../slideLayouts/slideLayout2.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143.png"/><Relationship Id="rId7" Type="http://schemas.openxmlformats.org/officeDocument/2006/relationships/image" Target="../media/image146.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45.jpeg"/><Relationship Id="rId5" Type="http://schemas.openxmlformats.org/officeDocument/2006/relationships/image" Target="../media/image27.png"/><Relationship Id="rId4" Type="http://schemas.openxmlformats.org/officeDocument/2006/relationships/image" Target="../media/image144.jpeg"/></Relationships>
</file>

<file path=ppt/slides/_rels/slide32.xml.rels><?xml version="1.0" encoding="UTF-8" standalone="yes"?>
<Relationships xmlns="http://schemas.openxmlformats.org/package/2006/relationships"><Relationship Id="rId8" Type="http://schemas.openxmlformats.org/officeDocument/2006/relationships/image" Target="../media/image151.jpeg"/><Relationship Id="rId3" Type="http://schemas.openxmlformats.org/officeDocument/2006/relationships/image" Target="../media/image27.png"/><Relationship Id="rId7" Type="http://schemas.openxmlformats.org/officeDocument/2006/relationships/image" Target="../media/image150.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 Id="rId9" Type="http://schemas.openxmlformats.org/officeDocument/2006/relationships/image" Target="../media/image152.jpeg"/></Relationships>
</file>

<file path=ppt/slides/_rels/slide33.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3.jpeg"/><Relationship Id="rId7" Type="http://schemas.openxmlformats.org/officeDocument/2006/relationships/image" Target="../media/image156.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55.png"/><Relationship Id="rId11" Type="http://schemas.openxmlformats.org/officeDocument/2006/relationships/image" Target="../media/image160.png"/><Relationship Id="rId5" Type="http://schemas.openxmlformats.org/officeDocument/2006/relationships/image" Target="../media/image154.png"/><Relationship Id="rId10" Type="http://schemas.openxmlformats.org/officeDocument/2006/relationships/image" Target="../media/image159.png"/><Relationship Id="rId4" Type="http://schemas.openxmlformats.org/officeDocument/2006/relationships/image" Target="../media/image27.png"/><Relationship Id="rId9" Type="http://schemas.openxmlformats.org/officeDocument/2006/relationships/image" Target="../media/image158.png"/></Relationships>
</file>

<file path=ppt/slides/_rels/slide3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1.jpeg"/><Relationship Id="rId7" Type="http://schemas.openxmlformats.org/officeDocument/2006/relationships/image" Target="../media/image164.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8" Type="http://schemas.openxmlformats.org/officeDocument/2006/relationships/image" Target="../media/image171.jpeg"/><Relationship Id="rId3" Type="http://schemas.openxmlformats.org/officeDocument/2006/relationships/image" Target="../media/image166.jpeg"/><Relationship Id="rId7" Type="http://schemas.openxmlformats.org/officeDocument/2006/relationships/image" Target="../media/image170.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slides/_rels/slide36.xml.rels><?xml version="1.0" encoding="UTF-8" standalone="yes"?>
<Relationships xmlns="http://schemas.openxmlformats.org/package/2006/relationships"><Relationship Id="rId8" Type="http://schemas.openxmlformats.org/officeDocument/2006/relationships/image" Target="../media/image176.jpeg"/><Relationship Id="rId3" Type="http://schemas.openxmlformats.org/officeDocument/2006/relationships/image" Target="../media/image172.jpeg"/><Relationship Id="rId7" Type="http://schemas.openxmlformats.org/officeDocument/2006/relationships/image" Target="../media/image175.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74.png"/><Relationship Id="rId5" Type="http://schemas.openxmlformats.org/officeDocument/2006/relationships/image" Target="../media/image173.png"/><Relationship Id="rId4" Type="http://schemas.openxmlformats.org/officeDocument/2006/relationships/image" Target="../media/image27.png"/><Relationship Id="rId9" Type="http://schemas.openxmlformats.org/officeDocument/2006/relationships/image" Target="../media/image177.jpeg"/></Relationships>
</file>

<file path=ppt/slides/_rels/slide37.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81.png"/><Relationship Id="rId11" Type="http://schemas.openxmlformats.org/officeDocument/2006/relationships/image" Target="../media/image186.jpeg"/><Relationship Id="rId5" Type="http://schemas.openxmlformats.org/officeDocument/2006/relationships/image" Target="../media/image180.png"/><Relationship Id="rId10" Type="http://schemas.openxmlformats.org/officeDocument/2006/relationships/image" Target="../media/image185.jpeg"/><Relationship Id="rId4" Type="http://schemas.openxmlformats.org/officeDocument/2006/relationships/image" Target="../media/image179.jpeg"/><Relationship Id="rId9" Type="http://schemas.openxmlformats.org/officeDocument/2006/relationships/image" Target="../media/image184.png"/></Relationships>
</file>

<file path=ppt/slides/_rels/slide38.xml.rels><?xml version="1.0" encoding="UTF-8" standalone="yes"?>
<Relationships xmlns="http://schemas.openxmlformats.org/package/2006/relationships"><Relationship Id="rId8" Type="http://schemas.openxmlformats.org/officeDocument/2006/relationships/image" Target="../media/image192.jpeg"/><Relationship Id="rId13" Type="http://schemas.openxmlformats.org/officeDocument/2006/relationships/image" Target="../media/image196.jpeg"/><Relationship Id="rId3" Type="http://schemas.openxmlformats.org/officeDocument/2006/relationships/image" Target="../media/image187.jpeg"/><Relationship Id="rId7" Type="http://schemas.openxmlformats.org/officeDocument/2006/relationships/image" Target="../media/image191.jpeg"/><Relationship Id="rId12" Type="http://schemas.openxmlformats.org/officeDocument/2006/relationships/image" Target="../media/image144.jpeg"/><Relationship Id="rId2" Type="http://schemas.openxmlformats.org/officeDocument/2006/relationships/image" Target="../media/image142.jpeg"/><Relationship Id="rId1" Type="http://schemas.openxmlformats.org/officeDocument/2006/relationships/slideLayout" Target="../slideLayouts/slideLayout2.xml"/><Relationship Id="rId6" Type="http://schemas.openxmlformats.org/officeDocument/2006/relationships/image" Target="../media/image190.jpeg"/><Relationship Id="rId11" Type="http://schemas.openxmlformats.org/officeDocument/2006/relationships/image" Target="../media/image195.jpeg"/><Relationship Id="rId5" Type="http://schemas.openxmlformats.org/officeDocument/2006/relationships/image" Target="../media/image189.jpeg"/><Relationship Id="rId10" Type="http://schemas.openxmlformats.org/officeDocument/2006/relationships/image" Target="../media/image194.jpeg"/><Relationship Id="rId4" Type="http://schemas.openxmlformats.org/officeDocument/2006/relationships/image" Target="../media/image188.jpeg"/><Relationship Id="rId9" Type="http://schemas.openxmlformats.org/officeDocument/2006/relationships/image" Target="../media/image193.jpeg"/></Relationships>
</file>

<file path=ppt/slides/_rels/slide39.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42.jpeg"/><Relationship Id="rId7" Type="http://schemas.openxmlformats.org/officeDocument/2006/relationships/image" Target="../media/image199.png"/><Relationship Id="rId12" Type="http://schemas.openxmlformats.org/officeDocument/2006/relationships/image" Target="../media/image20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8.png"/><Relationship Id="rId11" Type="http://schemas.openxmlformats.org/officeDocument/2006/relationships/image" Target="../media/image202.png"/><Relationship Id="rId5" Type="http://schemas.openxmlformats.org/officeDocument/2006/relationships/image" Target="../media/image27.png"/><Relationship Id="rId10" Type="http://schemas.openxmlformats.org/officeDocument/2006/relationships/image" Target="../media/image152.jpeg"/><Relationship Id="rId4" Type="http://schemas.openxmlformats.org/officeDocument/2006/relationships/image" Target="../media/image197.jpeg"/><Relationship Id="rId9" Type="http://schemas.openxmlformats.org/officeDocument/2006/relationships/image" Target="../media/image2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a:extLst>
              <a:ext uri="{FF2B5EF4-FFF2-40B4-BE49-F238E27FC236}">
                <a16:creationId xmlns:a16="http://schemas.microsoft.com/office/drawing/2014/main" id="{31B36FB2-7E94-47CC-B550-1AB63FB290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9" name="Google Shape;59;p13"/>
          <p:cNvSpPr txBox="1"/>
          <p:nvPr/>
        </p:nvSpPr>
        <p:spPr>
          <a:xfrm>
            <a:off x="685967" y="1137237"/>
            <a:ext cx="8574475" cy="473944"/>
          </a:xfrm>
          <a:prstGeom prst="rect">
            <a:avLst/>
          </a:prstGeom>
          <a:noFill/>
          <a:ln>
            <a:noFill/>
          </a:ln>
        </p:spPr>
        <p:txBody>
          <a:bodyPr spcFirstLastPara="1" wrap="square" lIns="99044" tIns="99044" rIns="99044" bIns="99044" anchor="t" anchorCtr="0">
            <a:spAutoFit/>
          </a:bodyPr>
          <a:lstStyle/>
          <a:p>
            <a:r>
              <a:rPr lang="en" sz="1780"/>
              <a:t>        </a:t>
            </a:r>
            <a:endParaRPr sz="1780"/>
          </a:p>
        </p:txBody>
      </p:sp>
      <p:sp>
        <p:nvSpPr>
          <p:cNvPr id="61" name="Google Shape;61;p13"/>
          <p:cNvSpPr txBox="1"/>
          <p:nvPr/>
        </p:nvSpPr>
        <p:spPr>
          <a:xfrm>
            <a:off x="5205200" y="2206514"/>
            <a:ext cx="4004650" cy="473944"/>
          </a:xfrm>
          <a:prstGeom prst="rect">
            <a:avLst/>
          </a:prstGeom>
          <a:noFill/>
          <a:ln>
            <a:noFill/>
          </a:ln>
        </p:spPr>
        <p:txBody>
          <a:bodyPr spcFirstLastPara="1" wrap="square" lIns="99044" tIns="99044" rIns="99044" bIns="99044" anchor="t" anchorCtr="0">
            <a:spAutoFit/>
          </a:bodyPr>
          <a:lstStyle/>
          <a:p>
            <a:endParaRPr sz="1780"/>
          </a:p>
        </p:txBody>
      </p:sp>
      <p:sp>
        <p:nvSpPr>
          <p:cNvPr id="65" name="Google Shape;65;p13"/>
          <p:cNvSpPr/>
          <p:nvPr/>
        </p:nvSpPr>
        <p:spPr>
          <a:xfrm>
            <a:off x="1004736" y="5345116"/>
            <a:ext cx="8053137" cy="751293"/>
          </a:xfrm>
          <a:prstGeom prst="rect">
            <a:avLst/>
          </a:prstGeom>
        </p:spPr>
        <p:txBody>
          <a:bodyPr>
            <a:prstTxWarp prst="textPlain">
              <a:avLst/>
            </a:prstTxWarp>
          </a:bodyPr>
          <a:lstStyle/>
          <a:p>
            <a:pPr algn="ctr"/>
            <a:r>
              <a:rPr lang="en-GB" sz="1780" dirty="0">
                <a:ln w="19050" cap="flat" cmpd="sng">
                  <a:solidFill>
                    <a:sysClr val="windowText" lastClr="000000"/>
                  </a:solidFill>
                  <a:prstDash val="solid"/>
                  <a:round/>
                  <a:headEnd type="none" w="sm" len="sm"/>
                  <a:tailEnd type="none" w="sm" len="sm"/>
                </a:ln>
                <a:solidFill>
                  <a:schemeClr val="accent4">
                    <a:lumMod val="75000"/>
                  </a:schemeClr>
                </a:solidFill>
                <a:latin typeface="Coffee Extra" pitchFamily="50" charset="0"/>
              </a:rPr>
              <a:t>Autumn 1 - Framework</a:t>
            </a:r>
          </a:p>
        </p:txBody>
      </p:sp>
      <p:sp>
        <p:nvSpPr>
          <p:cNvPr id="66" name="Google Shape;66;p13"/>
          <p:cNvSpPr/>
          <p:nvPr/>
        </p:nvSpPr>
        <p:spPr>
          <a:xfrm>
            <a:off x="1284633" y="953961"/>
            <a:ext cx="7493345" cy="771611"/>
          </a:xfrm>
          <a:prstGeom prst="rect">
            <a:avLst/>
          </a:prstGeom>
        </p:spPr>
        <p:txBody>
          <a:bodyPr>
            <a:prstTxWarp prst="textPlain">
              <a:avLst/>
            </a:prstTxWarp>
          </a:bodyPr>
          <a:lstStyle/>
          <a:p>
            <a:pPr lvl="0" algn="ctr"/>
            <a:r>
              <a:rPr sz="1050" dirty="0">
                <a:ln w="28575" cap="flat" cmpd="sng">
                  <a:solidFill>
                    <a:sysClr val="windowText" lastClr="000000"/>
                  </a:solidFill>
                  <a:prstDash val="solid"/>
                  <a:round/>
                  <a:headEnd type="none" w="sm" len="sm"/>
                  <a:tailEnd type="none" w="sm" len="sm"/>
                </a:ln>
                <a:solidFill>
                  <a:srgbClr val="92D050"/>
                </a:solidFill>
                <a:latin typeface="Coffee Extra" pitchFamily="50" charset="0"/>
              </a:rPr>
              <a:t>Newbald Primary School</a:t>
            </a:r>
          </a:p>
        </p:txBody>
      </p:sp>
      <p:sp>
        <p:nvSpPr>
          <p:cNvPr id="67" name="Google Shape;67;p13"/>
          <p:cNvSpPr/>
          <p:nvPr/>
        </p:nvSpPr>
        <p:spPr>
          <a:xfrm>
            <a:off x="3288871" y="3692336"/>
            <a:ext cx="3484866" cy="1259294"/>
          </a:xfrm>
          <a:prstGeom prst="rect">
            <a:avLst/>
          </a:prstGeom>
        </p:spPr>
        <p:txBody>
          <a:bodyPr>
            <a:prstTxWarp prst="textPlain">
              <a:avLst/>
            </a:prstTxWarp>
          </a:bodyPr>
          <a:lstStyle/>
          <a:p>
            <a:pPr lvl="0" algn="ctr"/>
            <a:r>
              <a:rPr sz="1780" dirty="0">
                <a:ln w="28575" cap="flat" cmpd="sng">
                  <a:solidFill>
                    <a:sysClr val="windowText" lastClr="000000"/>
                  </a:solidFill>
                  <a:prstDash val="solid"/>
                  <a:round/>
                  <a:headEnd type="none" w="sm" len="sm"/>
                  <a:tailEnd type="none" w="sm" len="sm"/>
                </a:ln>
                <a:solidFill>
                  <a:srgbClr val="00B050"/>
                </a:solidFill>
                <a:latin typeface="Coffee Extra" pitchFamily="50" charset="0"/>
              </a:rPr>
              <a:t>ART</a:t>
            </a:r>
          </a:p>
        </p:txBody>
      </p:sp>
      <p:pic>
        <p:nvPicPr>
          <p:cNvPr id="4" name="Picture 3">
            <a:extLst>
              <a:ext uri="{FF2B5EF4-FFF2-40B4-BE49-F238E27FC236}">
                <a16:creationId xmlns:a16="http://schemas.microsoft.com/office/drawing/2014/main" id="{C91C80B0-0903-42FE-99A5-0F0C7F3B7DC3}"/>
              </a:ext>
            </a:extLst>
          </p:cNvPr>
          <p:cNvPicPr>
            <a:picLocks noChangeAspect="1"/>
          </p:cNvPicPr>
          <p:nvPr/>
        </p:nvPicPr>
        <p:blipFill>
          <a:blip r:embed="rId4"/>
          <a:stretch>
            <a:fillRect/>
          </a:stretch>
        </p:blipFill>
        <p:spPr>
          <a:xfrm>
            <a:off x="4218605" y="1885241"/>
            <a:ext cx="1625397" cy="1625397"/>
          </a:xfrm>
          <a:prstGeom prst="ellipse">
            <a:avLst/>
          </a:prstGeom>
          <a:ln w="25400" cap="rnd">
            <a:solidFill>
              <a:srgbClr val="333333"/>
            </a:solidFill>
          </a:ln>
          <a:effectLst>
            <a:glow rad="228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B40C4D-72A0-4B30-81C9-F579B7AC6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Title 2">
            <a:extLst>
              <a:ext uri="{FF2B5EF4-FFF2-40B4-BE49-F238E27FC236}">
                <a16:creationId xmlns:a16="http://schemas.microsoft.com/office/drawing/2014/main" id="{251C844C-C7E1-4D05-9225-D0A1CE8F39D2}"/>
              </a:ext>
            </a:extLst>
          </p:cNvPr>
          <p:cNvSpPr>
            <a:spLocks noGrp="1"/>
          </p:cNvSpPr>
          <p:nvPr>
            <p:ph type="title"/>
          </p:nvPr>
        </p:nvSpPr>
        <p:spPr>
          <a:xfrm>
            <a:off x="675350" y="688812"/>
            <a:ext cx="9230650" cy="763600"/>
          </a:xfrm>
        </p:spPr>
        <p:txBody>
          <a:bodyPr/>
          <a:lstStyle/>
          <a:p>
            <a:r>
              <a:rPr lang="en-GB">
                <a:latin typeface="Coffee Extra" pitchFamily="50" charset="0"/>
              </a:rPr>
              <a:t>Core Concepts</a:t>
            </a:r>
            <a:endParaRPr lang="en-GB" dirty="0">
              <a:latin typeface="Coffee Extra" pitchFamily="50" charset="0"/>
            </a:endParaRPr>
          </a:p>
        </p:txBody>
      </p:sp>
      <p:sp>
        <p:nvSpPr>
          <p:cNvPr id="4" name="Text Placeholder 3">
            <a:extLst>
              <a:ext uri="{FF2B5EF4-FFF2-40B4-BE49-F238E27FC236}">
                <a16:creationId xmlns:a16="http://schemas.microsoft.com/office/drawing/2014/main" id="{96F32D55-EA93-4636-98DE-52B9E395A354}"/>
              </a:ext>
            </a:extLst>
          </p:cNvPr>
          <p:cNvSpPr>
            <a:spLocks noGrp="1"/>
          </p:cNvSpPr>
          <p:nvPr>
            <p:ph type="body" idx="1"/>
          </p:nvPr>
        </p:nvSpPr>
        <p:spPr>
          <a:xfrm>
            <a:off x="957450" y="1452412"/>
            <a:ext cx="4333225" cy="4555200"/>
          </a:xfrm>
        </p:spPr>
        <p:txBody>
          <a:bodyPr/>
          <a:lstStyle/>
          <a:p>
            <a:pPr marL="151337" indent="0">
              <a:buNone/>
            </a:pPr>
            <a:r>
              <a:rPr lang="en-GB" sz="2400" dirty="0">
                <a:solidFill>
                  <a:schemeClr val="tx1"/>
                </a:solidFill>
                <a:latin typeface="Comic Sans MS" panose="030F0702030302020204" pitchFamily="66" charset="0"/>
              </a:rPr>
              <a:t>Key Core Concept Areas</a:t>
            </a:r>
          </a:p>
          <a:p>
            <a:r>
              <a:rPr lang="en-GB" sz="2400" b="1" dirty="0">
                <a:solidFill>
                  <a:srgbClr val="FF0000"/>
                </a:solidFill>
                <a:latin typeface="Comic Sans MS" panose="030F0702030302020204" pitchFamily="66" charset="0"/>
              </a:rPr>
              <a:t>Drawing</a:t>
            </a:r>
          </a:p>
          <a:p>
            <a:r>
              <a:rPr lang="en-GB" sz="2400" b="1" dirty="0">
                <a:solidFill>
                  <a:schemeClr val="accent4">
                    <a:lumMod val="75000"/>
                  </a:schemeClr>
                </a:solidFill>
                <a:latin typeface="Comic Sans MS" panose="030F0702030302020204" pitchFamily="66" charset="0"/>
              </a:rPr>
              <a:t>Painting</a:t>
            </a:r>
            <a:r>
              <a:rPr lang="en-GB" sz="2400" b="1" dirty="0">
                <a:solidFill>
                  <a:schemeClr val="tx1"/>
                </a:solidFill>
                <a:latin typeface="Comic Sans MS" panose="030F0702030302020204" pitchFamily="66" charset="0"/>
              </a:rPr>
              <a:t> </a:t>
            </a:r>
          </a:p>
          <a:p>
            <a:r>
              <a:rPr lang="en-GB" sz="2400" b="1" dirty="0">
                <a:solidFill>
                  <a:schemeClr val="accent6">
                    <a:lumMod val="50000"/>
                  </a:schemeClr>
                </a:solidFill>
                <a:latin typeface="Comic Sans MS" panose="030F0702030302020204" pitchFamily="66" charset="0"/>
              </a:rPr>
              <a:t>Sculpture</a:t>
            </a:r>
            <a:r>
              <a:rPr lang="en-GB" sz="2400" b="1" dirty="0">
                <a:solidFill>
                  <a:schemeClr val="tx1"/>
                </a:solidFill>
                <a:latin typeface="Comic Sans MS" panose="030F0702030302020204" pitchFamily="66" charset="0"/>
              </a:rPr>
              <a:t> </a:t>
            </a:r>
          </a:p>
          <a:p>
            <a:r>
              <a:rPr lang="en-GB" sz="2400" b="1" dirty="0">
                <a:solidFill>
                  <a:srgbClr val="00B050"/>
                </a:solidFill>
                <a:latin typeface="Comic Sans MS" panose="030F0702030302020204" pitchFamily="66" charset="0"/>
              </a:rPr>
              <a:t>Printing</a:t>
            </a:r>
            <a:r>
              <a:rPr lang="en-GB" sz="2400" b="1" dirty="0">
                <a:solidFill>
                  <a:schemeClr val="tx1"/>
                </a:solidFill>
                <a:latin typeface="Comic Sans MS" panose="030F0702030302020204" pitchFamily="66" charset="0"/>
              </a:rPr>
              <a:t> </a:t>
            </a:r>
          </a:p>
          <a:p>
            <a:r>
              <a:rPr lang="en-GB" sz="2400" b="1" dirty="0">
                <a:solidFill>
                  <a:srgbClr val="0070C0"/>
                </a:solidFill>
                <a:latin typeface="Comic Sans MS" panose="030F0702030302020204" pitchFamily="66" charset="0"/>
              </a:rPr>
              <a:t>Textile/Collage</a:t>
            </a:r>
            <a:r>
              <a:rPr lang="en-GB" sz="2400" b="1" dirty="0">
                <a:solidFill>
                  <a:schemeClr val="tx1"/>
                </a:solidFill>
                <a:latin typeface="Comic Sans MS" panose="030F0702030302020204" pitchFamily="66" charset="0"/>
              </a:rPr>
              <a:t> </a:t>
            </a:r>
          </a:p>
          <a:p>
            <a:pPr marL="151337" indent="0">
              <a:buNone/>
            </a:pPr>
            <a:r>
              <a:rPr lang="en-GB" sz="2400" dirty="0">
                <a:solidFill>
                  <a:schemeClr val="tx1"/>
                </a:solidFill>
                <a:latin typeface="Comic Sans MS" panose="030F0702030302020204" pitchFamily="66" charset="0"/>
              </a:rPr>
              <a:t>Plus:</a:t>
            </a:r>
          </a:p>
          <a:p>
            <a:r>
              <a:rPr lang="en-GB" sz="2400" b="1" dirty="0">
                <a:solidFill>
                  <a:srgbClr val="CD03CD"/>
                </a:solidFill>
                <a:latin typeface="Comic Sans MS" panose="030F0702030302020204" pitchFamily="66" charset="0"/>
              </a:rPr>
              <a:t>Famous Artists</a:t>
            </a:r>
          </a:p>
          <a:p>
            <a:r>
              <a:rPr lang="en-GB" sz="2400" b="1" dirty="0">
                <a:solidFill>
                  <a:schemeClr val="tx1"/>
                </a:solidFill>
                <a:latin typeface="Comic Sans MS" panose="030F0702030302020204" pitchFamily="66" charset="0"/>
              </a:rPr>
              <a:t>Developing Ideas </a:t>
            </a:r>
          </a:p>
          <a:p>
            <a:endParaRPr lang="en-GB" dirty="0"/>
          </a:p>
        </p:txBody>
      </p:sp>
      <p:pic>
        <p:nvPicPr>
          <p:cNvPr id="10" name="Picture 9">
            <a:extLst>
              <a:ext uri="{FF2B5EF4-FFF2-40B4-BE49-F238E27FC236}">
                <a16:creationId xmlns:a16="http://schemas.microsoft.com/office/drawing/2014/main" id="{0F166E2E-548C-47CA-A223-E2F07CBAB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202" y="57510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E9CCA44D-E016-42DB-8D12-317CC8785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0966" y="1472828"/>
            <a:ext cx="1897862" cy="1680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747FF635-4664-431E-8131-1F5B4CA634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40756" y="3119958"/>
            <a:ext cx="1609201" cy="1407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256412F-BD43-4C8C-A487-1A096B1710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34318" y="4472839"/>
            <a:ext cx="2446931" cy="1924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AF69292-B804-7C41-FADD-9C4B5A4926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85969" y="394447"/>
            <a:ext cx="1341801" cy="847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a:extLst>
              <a:ext uri="{FF2B5EF4-FFF2-40B4-BE49-F238E27FC236}">
                <a16:creationId xmlns:a16="http://schemas.microsoft.com/office/drawing/2014/main" id="{88D50864-774D-84E8-3048-2EFC8419CDBD}"/>
              </a:ext>
            </a:extLst>
          </p:cNvPr>
          <p:cNvCxnSpPr>
            <a:cxnSpLocks/>
          </p:cNvCxnSpPr>
          <p:nvPr/>
        </p:nvCxnSpPr>
        <p:spPr>
          <a:xfrm flipV="1">
            <a:off x="2788024" y="1849994"/>
            <a:ext cx="2449117" cy="376581"/>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BA20BD-47F9-7CC9-7451-6EEC663107C5}"/>
              </a:ext>
            </a:extLst>
          </p:cNvPr>
          <p:cNvCxnSpPr>
            <a:cxnSpLocks/>
          </p:cNvCxnSpPr>
          <p:nvPr/>
        </p:nvCxnSpPr>
        <p:spPr>
          <a:xfrm flipV="1">
            <a:off x="2823085" y="2429435"/>
            <a:ext cx="3108155" cy="193635"/>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8F7827-AA9D-BF6A-9676-BC981318E975}"/>
              </a:ext>
            </a:extLst>
          </p:cNvPr>
          <p:cNvCxnSpPr>
            <a:cxnSpLocks/>
          </p:cNvCxnSpPr>
          <p:nvPr/>
        </p:nvCxnSpPr>
        <p:spPr>
          <a:xfrm>
            <a:off x="3038108" y="3020652"/>
            <a:ext cx="2038922"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14477A-A409-74F7-FA10-C520EA90B94A}"/>
              </a:ext>
            </a:extLst>
          </p:cNvPr>
          <p:cNvCxnSpPr>
            <a:cxnSpLocks/>
          </p:cNvCxnSpPr>
          <p:nvPr/>
        </p:nvCxnSpPr>
        <p:spPr>
          <a:xfrm>
            <a:off x="2788024" y="3459334"/>
            <a:ext cx="1340875"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248B87-F883-2E1C-6B4B-3735E1ACFB25}"/>
              </a:ext>
            </a:extLst>
          </p:cNvPr>
          <p:cNvCxnSpPr>
            <a:cxnSpLocks/>
            <a:endCxn id="16" idx="1"/>
          </p:cNvCxnSpPr>
          <p:nvPr/>
        </p:nvCxnSpPr>
        <p:spPr>
          <a:xfrm>
            <a:off x="3948905" y="3920462"/>
            <a:ext cx="1128125" cy="230678"/>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169547-2F6B-6CDB-08F3-D7D9DD74B619}"/>
              </a:ext>
            </a:extLst>
          </p:cNvPr>
          <p:cNvCxnSpPr>
            <a:cxnSpLocks/>
          </p:cNvCxnSpPr>
          <p:nvPr/>
        </p:nvCxnSpPr>
        <p:spPr>
          <a:xfrm>
            <a:off x="3935042" y="4715775"/>
            <a:ext cx="1741379" cy="365113"/>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2DAEB1B-2006-D693-BDBB-C3B1AC5F8BD4}"/>
              </a:ext>
            </a:extLst>
          </p:cNvPr>
          <p:cNvCxnSpPr>
            <a:cxnSpLocks/>
          </p:cNvCxnSpPr>
          <p:nvPr/>
        </p:nvCxnSpPr>
        <p:spPr>
          <a:xfrm>
            <a:off x="4128899" y="5122321"/>
            <a:ext cx="631360" cy="203012"/>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Drawing Icons - Free SVG &amp; PNG Drawing Images - Noun Project">
            <a:extLst>
              <a:ext uri="{FF2B5EF4-FFF2-40B4-BE49-F238E27FC236}">
                <a16:creationId xmlns:a16="http://schemas.microsoft.com/office/drawing/2014/main" id="{97810B6B-233F-A0C4-99D1-B028A219FDF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16205" y="1123580"/>
            <a:ext cx="1102995" cy="1102995"/>
          </a:xfrm>
          <a:prstGeom prst="rect">
            <a:avLst/>
          </a:prstGeom>
          <a:noFill/>
          <a:ln>
            <a:noFill/>
          </a:ln>
        </p:spPr>
      </p:pic>
      <p:pic>
        <p:nvPicPr>
          <p:cNvPr id="9" name="Picture 8" descr="Paint - Free art and design icons">
            <a:extLst>
              <a:ext uri="{FF2B5EF4-FFF2-40B4-BE49-F238E27FC236}">
                <a16:creationId xmlns:a16="http://schemas.microsoft.com/office/drawing/2014/main" id="{720892DC-668D-F520-74B7-CF319A4475E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119200" y="2015755"/>
            <a:ext cx="866775" cy="866775"/>
          </a:xfrm>
          <a:prstGeom prst="rect">
            <a:avLst/>
          </a:prstGeom>
          <a:noFill/>
          <a:ln>
            <a:noFill/>
          </a:ln>
        </p:spPr>
      </p:pic>
      <p:pic>
        <p:nvPicPr>
          <p:cNvPr id="13" name="Picture 12" descr="Sculpture - Free art and design icons">
            <a:extLst>
              <a:ext uri="{FF2B5EF4-FFF2-40B4-BE49-F238E27FC236}">
                <a16:creationId xmlns:a16="http://schemas.microsoft.com/office/drawing/2014/main" id="{10207E0B-84D9-A2D2-A1D7-176E0BF1C2E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16840" y="2630435"/>
            <a:ext cx="914400" cy="914400"/>
          </a:xfrm>
          <a:prstGeom prst="rect">
            <a:avLst/>
          </a:prstGeom>
          <a:noFill/>
          <a:ln>
            <a:noFill/>
          </a:ln>
        </p:spPr>
      </p:pic>
      <p:pic>
        <p:nvPicPr>
          <p:cNvPr id="15" name="Picture 14" descr="958 Printmaking Icon Images, Stock Photos &amp; Vectors | Shutterstock">
            <a:extLst>
              <a:ext uri="{FF2B5EF4-FFF2-40B4-BE49-F238E27FC236}">
                <a16:creationId xmlns:a16="http://schemas.microsoft.com/office/drawing/2014/main" id="{DF1DCECE-6BCD-EB19-21BA-2D217647AA9E}"/>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935042" y="2750373"/>
            <a:ext cx="1302099" cy="1283123"/>
          </a:xfrm>
          <a:prstGeom prst="rect">
            <a:avLst/>
          </a:prstGeom>
          <a:noFill/>
          <a:ln>
            <a:noFill/>
          </a:ln>
          <a:extLst>
            <a:ext uri="{53640926-AAD7-44D8-BBD7-CCE9431645EC}">
              <a14:shadowObscured xmlns:a14="http://schemas.microsoft.com/office/drawing/2010/main"/>
            </a:ext>
          </a:extLst>
        </p:spPr>
      </p:pic>
      <p:pic>
        <p:nvPicPr>
          <p:cNvPr id="16" name="Picture 15" descr="Glue And Scissors Vector Line Icon Craft Handmade Art Stock Illustration -  Download Image Now - iStock">
            <a:extLst>
              <a:ext uri="{FF2B5EF4-FFF2-40B4-BE49-F238E27FC236}">
                <a16:creationId xmlns:a16="http://schemas.microsoft.com/office/drawing/2014/main" id="{49524797-B77C-336B-CEF0-80CFE51AC879}"/>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077030" y="3552335"/>
            <a:ext cx="1259205" cy="1197610"/>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6C81D3E8-5F18-DD3B-56FA-53DEB0FC57CA}"/>
              </a:ext>
            </a:extLst>
          </p:cNvPr>
          <p:cNvPicPr>
            <a:picLocks noChangeAspect="1"/>
          </p:cNvPicPr>
          <p:nvPr/>
        </p:nvPicPr>
        <p:blipFill rotWithShape="1">
          <a:blip r:embed="rId13" cstate="screen">
            <a:clrChange>
              <a:clrFrom>
                <a:srgbClr val="F1F1F1"/>
              </a:clrFrom>
              <a:clrTo>
                <a:srgbClr val="F1F1F1">
                  <a:alpha val="0"/>
                </a:srgbClr>
              </a:clrTo>
            </a:clrChange>
            <a:extLst>
              <a:ext uri="{28A0092B-C50C-407E-A947-70E740481C1C}">
                <a14:useLocalDpi xmlns:a14="http://schemas.microsoft.com/office/drawing/2010/main"/>
              </a:ext>
            </a:extLst>
          </a:blip>
          <a:srcRect/>
          <a:stretch/>
        </p:blipFill>
        <p:spPr bwMode="auto">
          <a:xfrm>
            <a:off x="5771015" y="4635817"/>
            <a:ext cx="918210" cy="1176020"/>
          </a:xfrm>
          <a:prstGeom prst="rect">
            <a:avLst/>
          </a:prstGeom>
          <a:noFill/>
          <a:ln>
            <a:noFill/>
          </a:ln>
          <a:extLst>
            <a:ext uri="{53640926-AAD7-44D8-BBD7-CCE9431645EC}">
              <a14:shadowObscured xmlns:a14="http://schemas.microsoft.com/office/drawing/2010/main"/>
            </a:ext>
          </a:extLst>
        </p:spPr>
      </p:pic>
      <p:pic>
        <p:nvPicPr>
          <p:cNvPr id="20" name="Picture 19" descr="Idea Development Icons - Free SVG &amp; PNG Idea Development Images - Noun  Project">
            <a:extLst>
              <a:ext uri="{FF2B5EF4-FFF2-40B4-BE49-F238E27FC236}">
                <a16:creationId xmlns:a16="http://schemas.microsoft.com/office/drawing/2014/main" id="{044B2758-4578-FE34-2A1A-18C033400194}"/>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883565" y="5321970"/>
            <a:ext cx="727075" cy="727075"/>
          </a:xfrm>
          <a:prstGeom prst="rect">
            <a:avLst/>
          </a:prstGeom>
          <a:noFill/>
          <a:ln>
            <a:noFill/>
          </a:ln>
        </p:spPr>
      </p:pic>
    </p:spTree>
    <p:extLst>
      <p:ext uri="{BB962C8B-B14F-4D97-AF65-F5344CB8AC3E}">
        <p14:creationId xmlns:p14="http://schemas.microsoft.com/office/powerpoint/2010/main" val="316740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2937637"/>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People who help us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The World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Dinosaurs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Traditional Tales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Growing &amp; Lifecycles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Houses &amp; Homes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37084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p>
                    <a:p>
                      <a:pPr algn="ctr">
                        <a:lnSpc>
                          <a:spcPct val="107000"/>
                        </a:lnSpc>
                        <a:spcAft>
                          <a:spcPts val="0"/>
                        </a:spcAft>
                      </a:pPr>
                      <a:r>
                        <a:rPr lang="en-GB" sz="800" dirty="0">
                          <a:solidFill>
                            <a:srgbClr val="FF00FF"/>
                          </a:solidFill>
                          <a:latin typeface="Comic Sans MS" panose="030F0702030302020204" pitchFamily="66" charset="0"/>
                        </a:rPr>
                        <a:t>Emily Kame Kngwarreye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Weather and Climate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Explorers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Local Artist: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Yorkshire Sculpture Artists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Henry Moore &amp; Barbra Hepworth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etc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Sketching Light &amp; Shade Real Life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Drawings</a:t>
                      </a:r>
                      <a:endPar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Drawing: still life inventions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Britain: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Artist focus: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Beatrix Potter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&amp; 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 </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Watercolour </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endParaRPr dirty="0"/>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India &amp; Asia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Carbon Paper Print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English Artist Greats: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Landscapes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L. S. Lowry, John Constable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Coasts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Light, shade &amp; sea birds </a:t>
                      </a: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Vikings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Viking Long-ship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Ancient Egyptian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Watercolour silhouette landscapes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Canopic Jars (</a:t>
                      </a: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&amp; clay work)</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European Artists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Monet</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 Van Gogh</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Seurat</a:t>
                      </a:r>
                    </a:p>
                    <a:p>
                      <a:pPr algn="ctr">
                        <a:lnSpc>
                          <a:spcPct val="107000"/>
                        </a:lnSpc>
                        <a:spcAft>
                          <a:spcPts val="0"/>
                        </a:spcAft>
                      </a:pP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Hans Holbein</a:t>
                      </a: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Portraits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Roses </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Mountain Landscapes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Albert Bierstadt (artist)</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Use of depth / perspective</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Pop Art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Andy Warhol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Roy Lichtenstein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Ben Day Dots)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Richard Hamilton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endPar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3890819"/>
            <a:ext cx="4333225" cy="2662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FF00FF"/>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277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A</a:t>
            </a:r>
          </a:p>
          <a:p>
            <a:endParaRPr lang="en-GB" dirty="0"/>
          </a:p>
        </p:txBody>
      </p:sp>
      <p:pic>
        <p:nvPicPr>
          <p:cNvPr id="2" name="Picture 1">
            <a:extLst>
              <a:ext uri="{FF2B5EF4-FFF2-40B4-BE49-F238E27FC236}">
                <a16:creationId xmlns:a16="http://schemas.microsoft.com/office/drawing/2014/main" id="{D2616395-76DE-42D3-97BD-B3416E3677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09101" y="4487661"/>
            <a:ext cx="1676400" cy="2174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29802" y="219581"/>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577AB1AC-B4B8-41E5-8B12-E6B415DE4B1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00641" y="4005872"/>
            <a:ext cx="1589119" cy="14213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87812715-B491-46A0-90D0-999351D6AB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48548" y="5009965"/>
            <a:ext cx="1800627" cy="14213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471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3024124"/>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All About Me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Space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Julia Donaldson</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Newbald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Minibeasts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Beside the Seaside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50126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Transport Drawings</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Hot air Balloon Art</a:t>
                      </a: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a:t>
                      </a: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Artist: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Van Gogh</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Polar Regions Landscapes &amp; Animals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Great Fire of London(buildings)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&amp;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Pirates and the oceans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Collage /</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Painting -sea scape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Artist: </a:t>
                      </a:r>
                      <a:r>
                        <a:rPr lang="en-GB" sz="800" b="0" i="0" u="none" strike="noStrike" cap="none" baseline="0" dirty="0">
                          <a:solidFill>
                            <a:srgbClr val="FF00FF"/>
                          </a:solidFill>
                          <a:latin typeface="Comic Sans MS" panose="030F0702030302020204" pitchFamily="66" charset="0"/>
                          <a:ea typeface="Arial"/>
                          <a:cs typeface="Arial"/>
                          <a:sym typeface="Arial"/>
                        </a:rPr>
                        <a:t>Turner /Terry</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Frost/Henri Matisse</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US"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 Island Home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Textiles -weaving tartan </a:t>
                      </a:r>
                      <a:r>
                        <a:rPr lang="en-GB" sz="800" b="0" i="0" u="none" strike="noStrike" cap="none" baseline="0" dirty="0">
                          <a:solidFill>
                            <a:srgbClr val="0070C0"/>
                          </a:solidFill>
                          <a:latin typeface="Comic Sans MS" panose="030F0702030302020204" pitchFamily="66" charset="0"/>
                          <a:ea typeface="Arial"/>
                          <a:cs typeface="Arial"/>
                          <a:sym typeface="Arial"/>
                        </a:rPr>
                        <a:t>Textile /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Kings and Queens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 -Clay tiles palaces and</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Castles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Blitz Scenes &amp; </a:t>
                      </a: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World War 2 Art &amp; Propaganda</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Famous American Artists, </a:t>
                      </a:r>
                      <a:r>
                        <a:rPr lang="en-GB"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Jasper Johns, Jackson Pollock &amp; Edward Hopper</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Painting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Romans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Coil pots and mosaics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 &amp;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Forests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 : pastels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800" b="0" i="0" u="none" strike="noStrike" cap="none" baseline="0" dirty="0">
                          <a:solidFill>
                            <a:srgbClr val="000000"/>
                          </a:solidFill>
                          <a:latin typeface="Comic Sans MS" panose="030F0702030302020204" pitchFamily="66" charset="0"/>
                          <a:ea typeface="Arial"/>
                          <a:cs typeface="Arial"/>
                          <a:sym typeface="Arial"/>
                        </a:rPr>
                        <a:t>Rainforest animals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Middle Ages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Bayeux Tapestry Printing</a:t>
                      </a:r>
                    </a:p>
                    <a:p>
                      <a:pPr algn="ct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Propaganda Art &amp;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Paul Nash </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focus</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Brazilian Artist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Romero Britto</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Ancient Greece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Masks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Human Rights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Make my voice heard</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Guernica –Picasso</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&amp;</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Mayan Civilisation Printmaking : block printing &amp; Digital Print design</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-string /lino 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Maps and Rivers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Drawing/sketching</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Flora and Fauna</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Lilian Snelling </a:t>
                      </a:r>
                      <a:r>
                        <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&amp;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4044564"/>
            <a:ext cx="4333225" cy="230707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CD03CD"/>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75127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B</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5190" y="0"/>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816AB143-D541-56B3-C639-8233E0EB04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9620" y="5204925"/>
            <a:ext cx="1558533" cy="14412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355E4A1-1795-2A42-9FFD-945C98CDE4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22489" y="4449947"/>
            <a:ext cx="2202431" cy="1671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4FAF2D2D-152E-08E3-579A-9B1FA35A0B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47171" y="4044221"/>
            <a:ext cx="1714295" cy="138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5518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4" name="Picture 13">
            <a:extLst>
              <a:ext uri="{FF2B5EF4-FFF2-40B4-BE49-F238E27FC236}">
                <a16:creationId xmlns:a16="http://schemas.microsoft.com/office/drawing/2014/main" id="{19516220-C728-43D1-B783-B5A3A0A9C9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136" name="Google Shape;136;p17"/>
          <p:cNvSpPr txBox="1"/>
          <p:nvPr/>
        </p:nvSpPr>
        <p:spPr>
          <a:xfrm>
            <a:off x="7999442" y="4688051"/>
            <a:ext cx="352950" cy="1021786"/>
          </a:xfrm>
          <a:prstGeom prst="rect">
            <a:avLst/>
          </a:prstGeom>
          <a:solidFill>
            <a:schemeClr val="lt1"/>
          </a:solidFill>
          <a:ln>
            <a:noFill/>
          </a:ln>
        </p:spPr>
        <p:txBody>
          <a:bodyPr spcFirstLastPara="1" wrap="square" lIns="99044" tIns="99044" rIns="99044" bIns="99044" anchor="t" anchorCtr="0">
            <a:spAutoFit/>
          </a:bodyPr>
          <a:lstStyle/>
          <a:p>
            <a:endParaRPr sz="1780"/>
          </a:p>
          <a:p>
            <a:endParaRPr sz="1780"/>
          </a:p>
          <a:p>
            <a:endParaRPr sz="1780"/>
          </a:p>
        </p:txBody>
      </p:sp>
      <p:sp>
        <p:nvSpPr>
          <p:cNvPr id="139" name="Google Shape;139;p17">
            <a:hlinkClick r:id="rId4"/>
          </p:cNvPr>
          <p:cNvSpPr txBox="1"/>
          <p:nvPr/>
        </p:nvSpPr>
        <p:spPr>
          <a:xfrm>
            <a:off x="5576621" y="4940198"/>
            <a:ext cx="3590600" cy="473944"/>
          </a:xfrm>
          <a:prstGeom prst="rect">
            <a:avLst/>
          </a:prstGeom>
          <a:noFill/>
          <a:ln>
            <a:noFill/>
          </a:ln>
        </p:spPr>
        <p:txBody>
          <a:bodyPr spcFirstLastPara="1" wrap="square" lIns="99044" tIns="99044" rIns="99044" bIns="99044" anchor="t" anchorCtr="0">
            <a:spAutoFit/>
          </a:bodyPr>
          <a:lstStyle/>
          <a:p>
            <a:endParaRPr sz="1780"/>
          </a:p>
        </p:txBody>
      </p:sp>
      <p:pic>
        <p:nvPicPr>
          <p:cNvPr id="144" name="Google Shape;144;p17"/>
          <p:cNvPicPr preferRelativeResize="0"/>
          <p:nvPr/>
        </p:nvPicPr>
        <p:blipFill>
          <a:blip r:embed="rId5">
            <a:alphaModFix/>
          </a:blip>
          <a:stretch>
            <a:fillRect/>
          </a:stretch>
        </p:blipFill>
        <p:spPr>
          <a:xfrm>
            <a:off x="4305989" y="361227"/>
            <a:ext cx="5197145" cy="2561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5" name="Google Shape;145;p17"/>
          <p:cNvSpPr txBox="1"/>
          <p:nvPr/>
        </p:nvSpPr>
        <p:spPr>
          <a:xfrm>
            <a:off x="601632" y="679031"/>
            <a:ext cx="3663307" cy="5499935"/>
          </a:xfrm>
          <a:prstGeom prst="rect">
            <a:avLst/>
          </a:prstGeom>
          <a:noFill/>
          <a:ln>
            <a:noFill/>
          </a:ln>
        </p:spPr>
        <p:txBody>
          <a:bodyPr spcFirstLastPara="1" wrap="square" lIns="99044" tIns="99044" rIns="99044" bIns="99044" anchor="t" anchorCtr="0">
            <a:spAutoFit/>
          </a:bodyPr>
          <a:lstStyle/>
          <a:p>
            <a:r>
              <a:rPr lang="en" sz="2400" b="1" dirty="0">
                <a:latin typeface="Coffee Extra" pitchFamily="50" charset="0"/>
              </a:rPr>
              <a:t>Sketchbooks</a:t>
            </a:r>
            <a:endParaRPr sz="2400" b="1" dirty="0">
              <a:latin typeface="Coffee Extra" pitchFamily="50" charset="0"/>
            </a:endParaRPr>
          </a:p>
          <a:p>
            <a:pPr marL="495285" indent="-343948">
              <a:buSzPts val="1400"/>
              <a:buChar char="●"/>
            </a:pPr>
            <a:r>
              <a:rPr lang="en" sz="1780" dirty="0">
                <a:latin typeface="Comic Sans MS" panose="030F0702030302020204" pitchFamily="66" charset="0"/>
              </a:rPr>
              <a:t>Need to show progression of the project with research /experimentation </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All work needs to have short date and </a:t>
            </a:r>
            <a:r>
              <a:rPr lang="en-GB" sz="1780" dirty="0">
                <a:latin typeface="Comic Sans MS" panose="030F0702030302020204" pitchFamily="66" charset="0"/>
              </a:rPr>
              <a:t>l</a:t>
            </a:r>
            <a:r>
              <a:rPr lang="en" sz="1780" dirty="0">
                <a:latin typeface="Comic Sans MS" panose="030F0702030302020204" pitchFamily="66" charset="0"/>
              </a:rPr>
              <a:t>earning objective</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Aim to have a </a:t>
            </a:r>
            <a:r>
              <a:rPr lang="en" sz="1780" b="1" dirty="0">
                <a:latin typeface="Comic Sans MS" panose="030F0702030302020204" pitchFamily="66" charset="0"/>
              </a:rPr>
              <a:t>double page</a:t>
            </a:r>
            <a:r>
              <a:rPr lang="en" sz="1780" dirty="0">
                <a:latin typeface="Comic Sans MS" panose="030F0702030302020204" pitchFamily="66" charset="0"/>
              </a:rPr>
              <a:t> allocated to a project showing aspects of the  learning journey -children can take pride in this and learn how to add interesting titles/lettering and neat annotations. Of course, extra pages may be needed. </a:t>
            </a:r>
            <a:endParaRPr sz="1780" dirty="0">
              <a:latin typeface="Comic Sans MS" panose="030F0702030302020204" pitchFamily="66" charset="0"/>
            </a:endParaRPr>
          </a:p>
          <a:p>
            <a:endParaRPr sz="1780" dirty="0"/>
          </a:p>
          <a:p>
            <a:endParaRPr sz="1780" dirty="0"/>
          </a:p>
        </p:txBody>
      </p:sp>
      <p:pic>
        <p:nvPicPr>
          <p:cNvPr id="3" name="Picture 2">
            <a:extLst>
              <a:ext uri="{FF2B5EF4-FFF2-40B4-BE49-F238E27FC236}">
                <a16:creationId xmlns:a16="http://schemas.microsoft.com/office/drawing/2014/main" id="{B9B0FBA9-D499-4E71-8273-EA483A6388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9492" y="4796556"/>
            <a:ext cx="2214876" cy="1487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9875AC1-0862-4F24-A502-3BEB77CFFF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9328" y="5262723"/>
            <a:ext cx="1940405" cy="1249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46EE1635-4D2E-42AF-BCAC-FE92F12C4B88}"/>
              </a:ext>
            </a:extLst>
          </p:cNvPr>
          <p:cNvPicPr>
            <a:picLocks noChangeAspect="1"/>
          </p:cNvPicPr>
          <p:nvPr/>
        </p:nvPicPr>
        <p:blipFill>
          <a:blip r:embed="rId8"/>
          <a:stretch>
            <a:fillRect/>
          </a:stretch>
        </p:blipFill>
        <p:spPr>
          <a:xfrm>
            <a:off x="4521616" y="3105910"/>
            <a:ext cx="2662997" cy="1995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B20E2063-955F-45CD-9F7A-25D2D710F88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38460" y="504863"/>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81E04E23-ECEB-4F08-AE7F-F0030F44B8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41290" y="3146414"/>
            <a:ext cx="1977313" cy="1430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E94A58-FBB4-4494-9482-869AB3ACC0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1505568" y="2479439"/>
            <a:ext cx="7696975" cy="1497301"/>
          </a:xfrm>
          <a:prstGeom prst="rect">
            <a:avLst/>
          </a:prstGeom>
          <a:noFill/>
          <a:ln>
            <a:noFill/>
          </a:ln>
        </p:spPr>
        <p:txBody>
          <a:bodyPr spcFirstLastPara="1" wrap="square" lIns="99044" tIns="99044" rIns="99044" bIns="99044" anchor="t" anchorCtr="0">
            <a:spAutoFit/>
          </a:bodyPr>
          <a:lstStyle/>
          <a:p>
            <a:pPr algn="r"/>
            <a:r>
              <a:rPr lang="en" sz="1780" b="1" dirty="0">
                <a:solidFill>
                  <a:srgbClr val="38761D"/>
                </a:solidFill>
                <a:latin typeface="Comic Sans MS"/>
                <a:ea typeface="Comic Sans MS"/>
                <a:cs typeface="Comic Sans MS"/>
                <a:sym typeface="Comic Sans MS"/>
              </a:rPr>
              <a:t>Newbald Primary School : Year 1 &amp; 2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Autumn 1</a:t>
            </a:r>
            <a:r>
              <a:rPr lang="en" sz="1300" dirty="0">
                <a:solidFill>
                  <a:srgbClr val="006600"/>
                </a:solidFill>
                <a:latin typeface="Comic Sans MS"/>
                <a:ea typeface="Comic Sans MS"/>
                <a:cs typeface="Comic Sans MS"/>
                <a:sym typeface="Comic Sans MS"/>
              </a:rPr>
              <a:t>– </a:t>
            </a:r>
            <a:r>
              <a:rPr lang="en-US" sz="12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Transport</a:t>
            </a:r>
            <a:endParaRPr sz="1300" dirty="0">
              <a:solidFill>
                <a:srgbClr val="006600"/>
              </a:solidFill>
              <a:latin typeface="Comic Sans MS"/>
              <a:ea typeface="Comic Sans MS"/>
              <a:cs typeface="Comic Sans MS"/>
              <a:sym typeface="Comic Sans MS"/>
            </a:endParaRPr>
          </a:p>
          <a:p>
            <a:pPr algn="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Drawing, Painting &amp; Collage</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Project: </a:t>
            </a:r>
            <a:r>
              <a:rPr lang="en-GB" sz="12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Vincent Van Gogh &amp; Transport Art</a:t>
            </a:r>
          </a:p>
          <a:p>
            <a:pPr algn="r">
              <a:lnSpc>
                <a:spcPct val="107000"/>
              </a:lnSpc>
            </a:pPr>
            <a:endParaRPr lang="en-GB" sz="1200" dirty="0">
              <a:solidFill>
                <a:schemeClr val="tx1"/>
              </a:solidFill>
              <a:latin typeface="Comic Sans MS" panose="030F0702030302020204" pitchFamily="66" charset="0"/>
              <a:ea typeface="Calibri" panose="020F0502020204030204" pitchFamily="34" charset="0"/>
              <a:cs typeface="Times New Roman" panose="02020603050405020304" pitchFamily="18" charset="0"/>
            </a:endParaRPr>
          </a:p>
          <a:p>
            <a:pPr algn="r">
              <a:lnSpc>
                <a:spcPct val="107000"/>
              </a:lnSpc>
            </a:pPr>
            <a:r>
              <a:rPr lang="en-GB" sz="1200" dirty="0">
                <a:latin typeface="Comic Sans MS" panose="030F0702030302020204" pitchFamily="66" charset="0"/>
                <a:ea typeface="Calibri" panose="020F0502020204030204" pitchFamily="34" charset="0"/>
                <a:cs typeface="Times New Roman" panose="02020603050405020304" pitchFamily="18" charset="0"/>
              </a:rPr>
              <a:t> </a:t>
            </a:r>
            <a:endParaRPr sz="1300" b="1" dirty="0">
              <a:solidFill>
                <a:srgbClr val="006600"/>
              </a:solidFill>
              <a:latin typeface="Comic Sans MS" panose="030F0702030302020204" pitchFamily="66" charset="0"/>
              <a:ea typeface="Comic Sans MS"/>
              <a:cs typeface="Comic Sans MS"/>
              <a:sym typeface="Comic Sans MS"/>
            </a:endParaRPr>
          </a:p>
        </p:txBody>
      </p:sp>
      <p:sp>
        <p:nvSpPr>
          <p:cNvPr id="4" name="Google Shape;157;p18">
            <a:extLst>
              <a:ext uri="{FF2B5EF4-FFF2-40B4-BE49-F238E27FC236}">
                <a16:creationId xmlns:a16="http://schemas.microsoft.com/office/drawing/2014/main" id="{403BCE9B-8487-47EB-A989-ED7D1A644591}"/>
              </a:ext>
            </a:extLst>
          </p:cNvPr>
          <p:cNvSpPr txBox="1"/>
          <p:nvPr/>
        </p:nvSpPr>
        <p:spPr>
          <a:xfrm>
            <a:off x="703455" y="3508734"/>
            <a:ext cx="7696975" cy="1318598"/>
          </a:xfrm>
          <a:prstGeom prst="rect">
            <a:avLst/>
          </a:prstGeom>
          <a:noFill/>
          <a:ln>
            <a:noFill/>
          </a:ln>
        </p:spPr>
        <p:txBody>
          <a:bodyPr spcFirstLastPara="1" wrap="square" lIns="99044" tIns="99044" rIns="99044" bIns="99044" anchor="t" anchorCtr="0">
            <a:spAutoFit/>
          </a:bodyPr>
          <a:lstStyle/>
          <a:p>
            <a:r>
              <a:rPr lang="en" sz="1780" b="1" dirty="0">
                <a:solidFill>
                  <a:srgbClr val="006600"/>
                </a:solidFill>
                <a:latin typeface="Comic Sans MS"/>
                <a:ea typeface="Comic Sans MS"/>
                <a:cs typeface="Comic Sans MS"/>
                <a:sym typeface="Comic Sans MS"/>
              </a:rPr>
              <a:t>Newbald Primary School : Year 3 &amp; 4 Art</a:t>
            </a:r>
            <a:r>
              <a:rPr lang="en" sz="1780" dirty="0">
                <a:solidFill>
                  <a:srgbClr val="006600"/>
                </a:solidFill>
                <a:latin typeface="Comic Sans MS"/>
                <a:ea typeface="Comic Sans MS"/>
                <a:cs typeface="Comic Sans MS"/>
                <a:sym typeface="Comic Sans MS"/>
              </a:rPr>
              <a:t>   </a:t>
            </a:r>
            <a:endParaRPr sz="1780" dirty="0">
              <a:solidFill>
                <a:srgbClr val="006600"/>
              </a:solidFill>
              <a:latin typeface="Comic Sans MS"/>
              <a:ea typeface="Comic Sans MS"/>
              <a:cs typeface="Comic Sans MS"/>
              <a:sym typeface="Comic Sans MS"/>
            </a:endParaRPr>
          </a:p>
          <a:p>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Autumn 1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World War Two</a:t>
            </a:r>
            <a:endParaRPr sz="1300" dirty="0">
              <a:solidFill>
                <a:srgbClr val="006600"/>
              </a:solidFill>
              <a:latin typeface="Comic Sans MS"/>
              <a:ea typeface="Comic Sans MS"/>
              <a:cs typeface="Comic Sans MS"/>
              <a:sym typeface="Comic Sans MS"/>
            </a:endParaRPr>
          </a:p>
          <a:p>
            <a:pPr>
              <a:lnSpc>
                <a:spcPct val="107000"/>
              </a:lnSpc>
            </a:pPr>
            <a:r>
              <a:rPr lang="en" sz="1300" dirty="0">
                <a:solidFill>
                  <a:srgbClr val="006600"/>
                </a:solidFill>
                <a:latin typeface="Comic Sans MS"/>
                <a:ea typeface="Comic Sans MS"/>
                <a:cs typeface="Comic Sans MS"/>
                <a:sym typeface="Comic Sans MS"/>
              </a:rPr>
              <a:t>Art Focus: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Drawing &amp; Painting</a:t>
            </a:r>
          </a:p>
          <a:p>
            <a:pPr>
              <a:lnSpc>
                <a:spcPct val="107000"/>
              </a:lnSpc>
            </a:pPr>
            <a:r>
              <a:rPr lang="en" sz="1300" dirty="0">
                <a:solidFill>
                  <a:srgbClr val="006600"/>
                </a:solidFill>
                <a:latin typeface="Comic Sans MS"/>
                <a:ea typeface="Comic Sans MS"/>
                <a:cs typeface="Comic Sans MS"/>
                <a:sym typeface="Comic Sans MS"/>
              </a:rPr>
              <a:t>Project: </a:t>
            </a:r>
            <a:r>
              <a:rPr lang="en-GB" sz="1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World War 2 Art, Propaganda &amp; Blitz Art</a:t>
            </a:r>
          </a:p>
          <a:p>
            <a:endParaRPr sz="1300" dirty="0">
              <a:solidFill>
                <a:srgbClr val="38761D"/>
              </a:solidFill>
              <a:latin typeface="Comic Sans MS"/>
              <a:ea typeface="Comic Sans MS"/>
              <a:cs typeface="Comic Sans MS"/>
              <a:sym typeface="Comic Sans MS"/>
            </a:endParaRPr>
          </a:p>
        </p:txBody>
      </p:sp>
      <p:sp>
        <p:nvSpPr>
          <p:cNvPr id="5" name="Google Shape;157;p18">
            <a:extLst>
              <a:ext uri="{FF2B5EF4-FFF2-40B4-BE49-F238E27FC236}">
                <a16:creationId xmlns:a16="http://schemas.microsoft.com/office/drawing/2014/main" id="{FFE0DA72-8653-4A9B-AEDD-0A0A56A3CD64}"/>
              </a:ext>
            </a:extLst>
          </p:cNvPr>
          <p:cNvSpPr txBox="1"/>
          <p:nvPr/>
        </p:nvSpPr>
        <p:spPr>
          <a:xfrm>
            <a:off x="1505567" y="4695868"/>
            <a:ext cx="7696975" cy="1563409"/>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5 &amp; 6 Art</a:t>
            </a:r>
          </a:p>
          <a:p>
            <a:pPr algn="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Autumn 1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World War 1</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Drawing</a:t>
            </a:r>
          </a:p>
          <a:p>
            <a:pPr algn="r">
              <a:lnSpc>
                <a:spcPct val="107000"/>
              </a:lnSpc>
            </a:pPr>
            <a:r>
              <a:rPr lang="en" sz="1300" dirty="0">
                <a:solidFill>
                  <a:srgbClr val="006600"/>
                </a:solidFill>
                <a:latin typeface="Comic Sans MS" panose="030F0702030302020204" pitchFamily="66" charset="0"/>
                <a:ea typeface="Comic Sans MS"/>
                <a:cs typeface="Comic Sans MS"/>
                <a:sym typeface="Comic Sans MS"/>
              </a:rPr>
              <a:t>Project: </a:t>
            </a:r>
            <a:r>
              <a:rPr lang="en-GB" sz="1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Propaganda Art &amp; Paul Nash</a:t>
            </a:r>
          </a:p>
          <a:p>
            <a:pPr algn="r">
              <a:lnSpc>
                <a:spcPct val="107000"/>
              </a:lnSpc>
            </a:pPr>
            <a:endParaRPr lang="en-GB"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gn="r"/>
            <a:endParaRPr sz="1500" b="1" dirty="0">
              <a:solidFill>
                <a:srgbClr val="006600"/>
              </a:solidFill>
              <a:latin typeface="Comic Sans MS" panose="030F0702030302020204" pitchFamily="66" charset="0"/>
              <a:ea typeface="Comic Sans MS"/>
              <a:cs typeface="Comic Sans MS"/>
              <a:sym typeface="Comic Sans MS"/>
            </a:endParaRPr>
          </a:p>
        </p:txBody>
      </p:sp>
      <p:sp>
        <p:nvSpPr>
          <p:cNvPr id="6" name="Google Shape;157;p18">
            <a:extLst>
              <a:ext uri="{FF2B5EF4-FFF2-40B4-BE49-F238E27FC236}">
                <a16:creationId xmlns:a16="http://schemas.microsoft.com/office/drawing/2014/main" id="{642BC2B1-B30D-4850-8DE1-7DDEEA121420}"/>
              </a:ext>
            </a:extLst>
          </p:cNvPr>
          <p:cNvSpPr txBox="1"/>
          <p:nvPr/>
        </p:nvSpPr>
        <p:spPr>
          <a:xfrm>
            <a:off x="703456" y="1422969"/>
            <a:ext cx="7696975" cy="1118544"/>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panose="030F0702030302020204" pitchFamily="66" charset="0"/>
                <a:ea typeface="Comic Sans MS"/>
                <a:cs typeface="Comic Sans MS"/>
                <a:sym typeface="Comic Sans MS"/>
              </a:rPr>
              <a:t>Newbald Primary School : </a:t>
            </a:r>
            <a:r>
              <a:rPr lang="en-GB" sz="1780" b="1" dirty="0">
                <a:solidFill>
                  <a:srgbClr val="38761D"/>
                </a:solidFill>
                <a:latin typeface="Comic Sans MS" panose="030F0702030302020204" pitchFamily="66" charset="0"/>
                <a:ea typeface="Comic Sans MS"/>
                <a:cs typeface="Comic Sans MS"/>
                <a:sym typeface="Comic Sans MS"/>
              </a:rPr>
              <a:t>Nursery &amp; Reception</a:t>
            </a:r>
            <a:r>
              <a:rPr lang="en" sz="1780" b="1" dirty="0">
                <a:solidFill>
                  <a:srgbClr val="38761D"/>
                </a:solidFill>
                <a:latin typeface="Comic Sans MS" panose="030F0702030302020204" pitchFamily="66" charset="0"/>
                <a:ea typeface="Comic Sans MS"/>
                <a:cs typeface="Comic Sans MS"/>
                <a:sym typeface="Comic Sans MS"/>
              </a:rPr>
              <a:t> Art</a:t>
            </a:r>
            <a:r>
              <a:rPr lang="en" sz="1780" dirty="0">
                <a:solidFill>
                  <a:srgbClr val="38761D"/>
                </a:solidFill>
                <a:latin typeface="Comic Sans MS" panose="030F0702030302020204" pitchFamily="66" charset="0"/>
                <a:ea typeface="Comic Sans MS"/>
                <a:cs typeface="Comic Sans MS"/>
                <a:sym typeface="Comic Sans MS"/>
              </a:rPr>
              <a:t>   </a:t>
            </a:r>
            <a:endParaRPr sz="1780" dirty="0">
              <a:solidFill>
                <a:srgbClr val="38761D"/>
              </a:solidFill>
              <a:latin typeface="Comic Sans MS" panose="030F0702030302020204" pitchFamily="66" charset="0"/>
              <a:ea typeface="Comic Sans MS"/>
              <a:cs typeface="Comic Sans MS"/>
              <a:sym typeface="Comic Sans MS"/>
            </a:endParaRPr>
          </a:p>
          <a:p>
            <a:pPr>
              <a:lnSpc>
                <a:spcPct val="107000"/>
              </a:lnSpc>
            </a:pPr>
            <a:r>
              <a:rPr lang="en" sz="1300" dirty="0">
                <a:solidFill>
                  <a:srgbClr val="006600"/>
                </a:solidFill>
                <a:latin typeface="Comic Sans MS" panose="030F0702030302020204" pitchFamily="66" charset="0"/>
                <a:ea typeface="Comic Sans MS"/>
                <a:cs typeface="Comic Sans MS"/>
                <a:sym typeface="Comic Sans MS"/>
              </a:rPr>
              <a:t>Term: </a:t>
            </a:r>
            <a:r>
              <a:rPr lang="en-GB" sz="1300" dirty="0">
                <a:solidFill>
                  <a:srgbClr val="006600"/>
                </a:solidFill>
                <a:latin typeface="Comic Sans MS" panose="030F0702030302020204" pitchFamily="66" charset="0"/>
                <a:ea typeface="Comic Sans MS"/>
                <a:cs typeface="Comic Sans MS"/>
                <a:sym typeface="Comic Sans MS"/>
              </a:rPr>
              <a:t>Summer 2 </a:t>
            </a:r>
            <a:r>
              <a:rPr lang="en" sz="1300" dirty="0">
                <a:solidFill>
                  <a:srgbClr val="006600"/>
                </a:solidFill>
                <a:latin typeface="Comic Sans MS" panose="030F0702030302020204" pitchFamily="66" charset="0"/>
                <a:ea typeface="Comic Sans MS"/>
                <a:cs typeface="Comic Sans MS"/>
                <a:sym typeface="Comic Sans MS"/>
              </a:rPr>
              <a:t>–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All About Me</a:t>
            </a:r>
          </a:p>
          <a:p>
            <a:pPr>
              <a:lnSpc>
                <a:spcPct val="107000"/>
              </a:lnSpc>
            </a:pPr>
            <a:r>
              <a:rPr lang="en" sz="1300" dirty="0">
                <a:solidFill>
                  <a:srgbClr val="006600"/>
                </a:solidFill>
                <a:latin typeface="Comic Sans MS" panose="030F0702030302020204" pitchFamily="66" charset="0"/>
                <a:ea typeface="Comic Sans MS"/>
                <a:cs typeface="Comic Sans MS"/>
                <a:sym typeface="Comic Sans MS"/>
              </a:rPr>
              <a:t>Art Focus: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Drawing Focus</a:t>
            </a:r>
            <a:endParaRPr lang="en-GB"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r>
              <a:rPr lang="en" sz="1300" dirty="0">
                <a:solidFill>
                  <a:srgbClr val="006600"/>
                </a:solidFill>
                <a:latin typeface="Comic Sans MS" panose="030F0702030302020204" pitchFamily="66" charset="0"/>
                <a:ea typeface="Comic Sans MS"/>
                <a:cs typeface="Comic Sans MS"/>
                <a:sym typeface="Comic Sans MS"/>
              </a:rPr>
              <a:t>Project: </a:t>
            </a:r>
            <a:r>
              <a:rPr lang="en-GB" sz="1300" dirty="0">
                <a:solidFill>
                  <a:srgbClr val="006600"/>
                </a:solidFill>
                <a:latin typeface="Comic Sans MS" panose="030F0702030302020204" pitchFamily="66" charset="0"/>
                <a:ea typeface="Comic Sans MS"/>
                <a:cs typeface="Comic Sans MS"/>
                <a:sym typeface="Comic Sans MS"/>
              </a:rPr>
              <a:t>Various activities linked to the development matters learning goals</a:t>
            </a:r>
            <a:endParaRPr sz="1300" dirty="0">
              <a:solidFill>
                <a:srgbClr val="006600"/>
              </a:solidFill>
              <a:latin typeface="Comic Sans MS" panose="030F0702030302020204" pitchFamily="66" charset="0"/>
              <a:ea typeface="Comic Sans MS"/>
              <a:cs typeface="Comic Sans MS"/>
              <a:sym typeface="Comic Sans MS"/>
            </a:endParaRPr>
          </a:p>
        </p:txBody>
      </p:sp>
      <p:sp>
        <p:nvSpPr>
          <p:cNvPr id="7" name="Google Shape;157;p18">
            <a:extLst>
              <a:ext uri="{FF2B5EF4-FFF2-40B4-BE49-F238E27FC236}">
                <a16:creationId xmlns:a16="http://schemas.microsoft.com/office/drawing/2014/main" id="{72A6959A-23B3-4555-927B-C8E5AD927C5E}"/>
              </a:ext>
            </a:extLst>
          </p:cNvPr>
          <p:cNvSpPr txBox="1"/>
          <p:nvPr/>
        </p:nvSpPr>
        <p:spPr>
          <a:xfrm>
            <a:off x="1104512" y="679465"/>
            <a:ext cx="7696975" cy="569354"/>
          </a:xfrm>
          <a:prstGeom prst="rect">
            <a:avLst/>
          </a:prstGeom>
          <a:noFill/>
          <a:ln>
            <a:noFill/>
          </a:ln>
        </p:spPr>
        <p:txBody>
          <a:bodyPr spcFirstLastPara="1" wrap="square" lIns="99044" tIns="99044" rIns="99044" bIns="99044" anchor="t" anchorCtr="0">
            <a:spAutoFit/>
          </a:bodyPr>
          <a:lstStyle/>
          <a:p>
            <a:pPr algn="ctr"/>
            <a:r>
              <a:rPr lang="en" sz="2400" u="sng" dirty="0">
                <a:solidFill>
                  <a:schemeClr val="tx1"/>
                </a:solidFill>
                <a:latin typeface="Coffee Extra" pitchFamily="50" charset="0"/>
                <a:ea typeface="Comic Sans MS"/>
                <a:cs typeface="Comic Sans MS"/>
                <a:sym typeface="Comic Sans MS"/>
              </a:rPr>
              <a:t>Newbald Primary School : </a:t>
            </a:r>
            <a:r>
              <a:rPr lang="en-GB" sz="2400" u="sng" dirty="0">
                <a:solidFill>
                  <a:schemeClr val="tx1"/>
                </a:solidFill>
                <a:latin typeface="Coffee Extra" pitchFamily="50" charset="0"/>
                <a:ea typeface="Comic Sans MS"/>
                <a:cs typeface="Comic Sans MS"/>
                <a:sym typeface="Comic Sans MS"/>
              </a:rPr>
              <a:t>Autumn 1 - Art</a:t>
            </a:r>
            <a:endParaRPr sz="2400" u="sng" dirty="0">
              <a:solidFill>
                <a:schemeClr val="tx1"/>
              </a:solidFill>
              <a:latin typeface="Coffee Extra" pitchFamily="50" charset="0"/>
              <a:ea typeface="Comic Sans MS"/>
              <a:cs typeface="Comic Sans MS"/>
              <a:sym typeface="Comic Sans MS"/>
            </a:endParaRPr>
          </a:p>
        </p:txBody>
      </p:sp>
      <p:pic>
        <p:nvPicPr>
          <p:cNvPr id="12" name="Picture 11">
            <a:extLst>
              <a:ext uri="{FF2B5EF4-FFF2-40B4-BE49-F238E27FC236}">
                <a16:creationId xmlns:a16="http://schemas.microsoft.com/office/drawing/2014/main" id="{759D2504-F7CE-4899-9723-7B66CD3FFE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6067" y="604493"/>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14C82041-082B-4580-6759-300E2773B2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rot="16200000">
            <a:off x="1145464" y="2645333"/>
            <a:ext cx="1072781" cy="740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D4FD915-C085-CC66-E1D0-1B705FB18D22}"/>
              </a:ext>
            </a:extLst>
          </p:cNvPr>
          <p:cNvPicPr/>
          <p:nvPr/>
        </p:nvPicPr>
        <p:blipFill rotWithShape="1">
          <a:blip r:embed="rId5" cstate="screen">
            <a:extLst>
              <a:ext uri="{28A0092B-C50C-407E-A947-70E740481C1C}">
                <a14:useLocalDpi xmlns:a14="http://schemas.microsoft.com/office/drawing/2010/main"/>
              </a:ext>
            </a:extLst>
          </a:blip>
          <a:srcRect/>
          <a:stretch/>
        </p:blipFill>
        <p:spPr>
          <a:xfrm>
            <a:off x="2235929" y="2496220"/>
            <a:ext cx="973703" cy="972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689E66C3-72B7-F020-9CF5-E2E1C1D1772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bwMode="auto">
          <a:xfrm rot="16200000">
            <a:off x="3230429" y="2652283"/>
            <a:ext cx="1052654" cy="727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2" name="Picture 2" descr="Beddington Infants' School | Reception Portraits">
            <a:extLst>
              <a:ext uri="{FF2B5EF4-FFF2-40B4-BE49-F238E27FC236}">
                <a16:creationId xmlns:a16="http://schemas.microsoft.com/office/drawing/2014/main" id="{726BC653-10F1-13AC-E65D-4BCF6C577B6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859379" y="1280532"/>
            <a:ext cx="900953" cy="1201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4" name="Picture 4" descr="Self Portraits by Children">
            <a:extLst>
              <a:ext uri="{FF2B5EF4-FFF2-40B4-BE49-F238E27FC236}">
                <a16:creationId xmlns:a16="http://schemas.microsoft.com/office/drawing/2014/main" id="{613056E3-2BA1-DF9E-A9DA-0DEE77928C2C}"/>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070735" y="1364156"/>
            <a:ext cx="788895" cy="1067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2" descr="Pin page">
            <a:extLst>
              <a:ext uri="{FF2B5EF4-FFF2-40B4-BE49-F238E27FC236}">
                <a16:creationId xmlns:a16="http://schemas.microsoft.com/office/drawing/2014/main" id="{FAF276CB-1270-C4A4-ECAD-0C09FD0D51A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710271" y="3588727"/>
            <a:ext cx="1476187" cy="11071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descr="A drawing of an airplane on a white paper&#10;&#10;Description automatically generated">
            <a:extLst>
              <a:ext uri="{FF2B5EF4-FFF2-40B4-BE49-F238E27FC236}">
                <a16:creationId xmlns:a16="http://schemas.microsoft.com/office/drawing/2014/main" id="{7580FB41-5C02-7FF4-45D9-7C76A303208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388462" y="3577117"/>
            <a:ext cx="1588690" cy="1107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child holding a piece of paper&#10;&#10;Description automatically generated">
            <a:extLst>
              <a:ext uri="{FF2B5EF4-FFF2-40B4-BE49-F238E27FC236}">
                <a16:creationId xmlns:a16="http://schemas.microsoft.com/office/drawing/2014/main" id="{05A2BF0D-262D-C9FA-4B41-85D049124BE1}"/>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154660" y="4773395"/>
            <a:ext cx="1742813" cy="1476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2" descr="Art meets history in the classroom.">
            <a:extLst>
              <a:ext uri="{FF2B5EF4-FFF2-40B4-BE49-F238E27FC236}">
                <a16:creationId xmlns:a16="http://schemas.microsoft.com/office/drawing/2014/main" id="{76F4BCAD-4B0D-5489-F70B-0A2BE66FD04C}"/>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2032576" y="4777901"/>
            <a:ext cx="1066401" cy="1467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 name="Picture 15" descr="A child holding a piece of art&#10;&#10;Description automatically generated">
            <a:extLst>
              <a:ext uri="{FF2B5EF4-FFF2-40B4-BE49-F238E27FC236}">
                <a16:creationId xmlns:a16="http://schemas.microsoft.com/office/drawing/2014/main" id="{87CFBE37-A2A5-7EAF-3795-D9F62B7EBB04}"/>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5400000">
            <a:off x="3374089" y="5139324"/>
            <a:ext cx="1318600" cy="1331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404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FA6F0D-42F0-4352-94E1-E0133F5840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8" name="Picture 7" descr="A yellow rectangular object with black border&#10;&#10;Description automatically generated">
            <a:extLst>
              <a:ext uri="{FF2B5EF4-FFF2-40B4-BE49-F238E27FC236}">
                <a16:creationId xmlns:a16="http://schemas.microsoft.com/office/drawing/2014/main" id="{537AB5BF-93E4-D32F-FACF-3DB2896ECE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68" y="0"/>
            <a:ext cx="10150397" cy="6858000"/>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765297" y="688989"/>
            <a:ext cx="7696975" cy="1250182"/>
          </a:xfrm>
          <a:prstGeom prst="rect">
            <a:avLst/>
          </a:prstGeom>
          <a:noFill/>
          <a:ln>
            <a:noFill/>
          </a:ln>
        </p:spPr>
        <p:txBody>
          <a:bodyPr spcFirstLastPara="1" wrap="square" lIns="99044" tIns="99044" rIns="99044" bIns="99044" anchor="t" anchorCtr="0">
            <a:spAutoFit/>
          </a:bodyPr>
          <a:lstStyle/>
          <a:p>
            <a:r>
              <a:rPr lang="en-GB" sz="1800" b="1" dirty="0">
                <a:solidFill>
                  <a:srgbClr val="38761D"/>
                </a:solidFill>
                <a:latin typeface="Comic Sans MS"/>
                <a:ea typeface="Comic Sans MS"/>
                <a:cs typeface="Comic Sans MS"/>
                <a:sym typeface="Comic Sans MS"/>
              </a:rPr>
              <a:t>Newbald Primary School : Year 1 &amp; 2 Art</a:t>
            </a:r>
            <a:r>
              <a:rPr lang="en-GB" sz="1800" dirty="0">
                <a:solidFill>
                  <a:srgbClr val="38761D"/>
                </a:solidFill>
                <a:latin typeface="Comic Sans MS"/>
                <a:ea typeface="Comic Sans MS"/>
                <a:cs typeface="Comic Sans MS"/>
                <a:sym typeface="Comic Sans MS"/>
              </a:rPr>
              <a:t>   </a:t>
            </a:r>
          </a:p>
          <a:p>
            <a:pPr>
              <a:lnSpc>
                <a:spcPct val="107000"/>
              </a:lnSpc>
            </a:pPr>
            <a:r>
              <a:rPr lang="en-GB" sz="1600" dirty="0">
                <a:solidFill>
                  <a:srgbClr val="006600"/>
                </a:solidFill>
                <a:latin typeface="Comic Sans MS"/>
                <a:ea typeface="Comic Sans MS"/>
                <a:cs typeface="Comic Sans MS"/>
                <a:sym typeface="Comic Sans MS"/>
              </a:rPr>
              <a:t>Term: Summer 2 –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Transport</a:t>
            </a:r>
            <a:endParaRPr lang="en-GB" sz="1600" dirty="0">
              <a:solidFill>
                <a:srgbClr val="006600"/>
              </a:solidFill>
              <a:latin typeface="Comic Sans MS"/>
              <a:ea typeface="Comic Sans MS"/>
              <a:cs typeface="Comic Sans MS"/>
              <a:sym typeface="Comic Sans MS"/>
            </a:endParaRPr>
          </a:p>
          <a:p>
            <a:r>
              <a:rPr lang="en-GB" sz="1600" dirty="0">
                <a:solidFill>
                  <a:srgbClr val="006600"/>
                </a:solidFill>
                <a:latin typeface="Comic Sans MS"/>
                <a:ea typeface="Comic Sans MS"/>
                <a:cs typeface="Comic Sans MS"/>
                <a:sym typeface="Comic Sans MS"/>
              </a:rPr>
              <a:t>Art Focus: Drawing, Painting &amp; Collage</a:t>
            </a:r>
          </a:p>
          <a:p>
            <a:pPr>
              <a:lnSpc>
                <a:spcPct val="107000"/>
              </a:lnSpc>
            </a:pPr>
            <a:r>
              <a:rPr lang="en-GB" sz="1600" dirty="0">
                <a:solidFill>
                  <a:srgbClr val="006600"/>
                </a:solidFill>
                <a:latin typeface="Comic Sans MS"/>
                <a:ea typeface="Comic Sans MS"/>
                <a:cs typeface="Comic Sans MS"/>
                <a:sym typeface="Comic Sans MS"/>
              </a:rPr>
              <a:t>Project: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Vincent Van Gogh &amp; Transport Art</a:t>
            </a:r>
            <a:endParaRPr lang="en-GB"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3D1EABF7-19D5-4F75-A971-07B3337926BA}"/>
              </a:ext>
            </a:extLst>
          </p:cNvPr>
          <p:cNvSpPr/>
          <p:nvPr/>
        </p:nvSpPr>
        <p:spPr>
          <a:xfrm>
            <a:off x="661769" y="2652038"/>
            <a:ext cx="4376395" cy="3693319"/>
          </a:xfrm>
          <a:prstGeom prst="rect">
            <a:avLst/>
          </a:prstGeom>
        </p:spPr>
        <p:txBody>
          <a:bodyPr wrap="square">
            <a:spAutoFit/>
          </a:bodyPr>
          <a:lstStyle/>
          <a:p>
            <a:r>
              <a:rPr lang="en-GB" sz="900" b="1" u="sng" dirty="0">
                <a:solidFill>
                  <a:schemeClr val="tx1"/>
                </a:solidFill>
                <a:latin typeface="Comic Sans MS" panose="030F0702030302020204" pitchFamily="66" charset="0"/>
              </a:rPr>
              <a:t>Year 1 – Drawing Key Objectives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Experiment with marks made with pencils, crayons, pastels, felt tips </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Investigate tone by drawing light/dark lines, patterns and shapes using a pencil. </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To know how to make light marks by pressing lightly and darker marks by pressing harder </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Begin to control lines, e.g. to draw lines of varying thickness, to create simple drawings from observations </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use dots and lines to demonstrate pattern and/ or texture;</a:t>
            </a:r>
          </a:p>
          <a:p>
            <a:pPr marL="88900" indent="-88900"/>
            <a:r>
              <a:rPr lang="en-GB" sz="900" b="1" u="sng" dirty="0">
                <a:solidFill>
                  <a:schemeClr val="tx1"/>
                </a:solidFill>
                <a:latin typeface="Comic Sans MS" panose="030F0702030302020204" pitchFamily="66" charset="0"/>
              </a:rPr>
              <a:t>Year 1 Painting Key Objectives</a:t>
            </a:r>
          </a:p>
          <a:p>
            <a:pPr marL="88900" marR="17145"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Make marks using paint with a variety of tools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marR="4191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the names of the primary and secondary colours: Red, blue, yellow, green, orange, purple.</a:t>
            </a:r>
            <a:endParaRPr lang="en-GB" sz="900" dirty="0">
              <a:solidFill>
                <a:schemeClr val="tx1"/>
              </a:solidFill>
              <a:effectLst/>
              <a:latin typeface="Comic Sans MS" panose="030F0702030302020204" pitchFamily="66" charset="0"/>
              <a:ea typeface="Roboto" panose="02000000000000000000" pitchFamily="2" charset="0"/>
              <a:cs typeface="Roboto" panose="02000000000000000000" pitchFamily="2"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rPr>
              <a:t>Begin to add white and black to alter tints and</a:t>
            </a:r>
            <a:r>
              <a:rPr lang="en-GB" sz="900" spc="-40" dirty="0">
                <a:solidFill>
                  <a:schemeClr val="tx1"/>
                </a:solidFill>
                <a:effectLst/>
                <a:latin typeface="Comic Sans MS" panose="030F0702030302020204" pitchFamily="66" charset="0"/>
                <a:ea typeface="Calibri" panose="020F0502020204030204" pitchFamily="34" charset="0"/>
              </a:rPr>
              <a:t> </a:t>
            </a:r>
            <a:r>
              <a:rPr lang="en-GB" sz="900" dirty="0">
                <a:solidFill>
                  <a:schemeClr val="tx1"/>
                </a:solidFill>
                <a:effectLst/>
                <a:latin typeface="Comic Sans MS" panose="030F0702030302020204" pitchFamily="66" charset="0"/>
                <a:ea typeface="Calibri" panose="020F0502020204030204" pitchFamily="34" charset="0"/>
              </a:rPr>
              <a:t>shades;</a:t>
            </a:r>
          </a:p>
          <a:p>
            <a:pPr marL="88900" indent="-88900"/>
            <a:r>
              <a:rPr lang="en-GB" sz="900" b="1" u="sng" dirty="0">
                <a:solidFill>
                  <a:schemeClr val="tx1"/>
                </a:solidFill>
                <a:latin typeface="Comic Sans MS" panose="030F0702030302020204" pitchFamily="66" charset="0"/>
                <a:ea typeface="Calibri" panose="020F0502020204030204" pitchFamily="34" charset="0"/>
              </a:rPr>
              <a:t>Year 1 Collage Key Objectives</a:t>
            </a:r>
          </a:p>
          <a:p>
            <a:pPr marL="88900" marR="93345"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Fold, tear, crumple and overlap papers Create images from a variety of media e.g. photocopies, fabric, crepe paper, magazines etc.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(including textiles) to create pieces of art</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begin to know how to make a piece of art using collage techniques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marR="48895"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begin to create pattern by</a:t>
            </a:r>
            <a:r>
              <a:rPr lang="en-GB" sz="900" spc="-3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weaving</a:t>
            </a:r>
            <a:endParaRPr lang="en-GB" sz="900" dirty="0">
              <a:solidFill>
                <a:schemeClr val="tx1"/>
              </a:solidFill>
              <a:latin typeface="Comic Sans MS" panose="030F0702030302020204" pitchFamily="66" charset="0"/>
            </a:endParaRPr>
          </a:p>
          <a:p>
            <a:pPr marL="88900" indent="-88900"/>
            <a:r>
              <a:rPr lang="en-GB" sz="900" b="1" u="sng" dirty="0">
                <a:solidFill>
                  <a:schemeClr val="tx1"/>
                </a:solidFill>
                <a:latin typeface="Comic Sans MS" panose="030F0702030302020204" pitchFamily="66" charset="0"/>
              </a:rPr>
              <a:t>Year 1 – Famous Artists Key Objectives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Begin to describe the work of famous, notable artists and designers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Begin to express an opinion on the work of famous, notable artists;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Begin to use inspiration from famous, notable artists to create their own work and compare</a:t>
            </a:r>
          </a:p>
        </p:txBody>
      </p:sp>
      <p:sp>
        <p:nvSpPr>
          <p:cNvPr id="7" name="Rectangle 6">
            <a:extLst>
              <a:ext uri="{FF2B5EF4-FFF2-40B4-BE49-F238E27FC236}">
                <a16:creationId xmlns:a16="http://schemas.microsoft.com/office/drawing/2014/main" id="{3C6766D0-EDB8-42AF-8C62-D56FA0523D25}"/>
              </a:ext>
            </a:extLst>
          </p:cNvPr>
          <p:cNvSpPr/>
          <p:nvPr/>
        </p:nvSpPr>
        <p:spPr>
          <a:xfrm>
            <a:off x="5075198" y="2449319"/>
            <a:ext cx="4376395" cy="4278094"/>
          </a:xfrm>
          <a:prstGeom prst="rect">
            <a:avLst/>
          </a:prstGeom>
        </p:spPr>
        <p:txBody>
          <a:bodyPr wrap="square">
            <a:spAutoFit/>
          </a:bodyPr>
          <a:lstStyle/>
          <a:p>
            <a:pPr marL="88900" indent="-88900"/>
            <a:r>
              <a:rPr lang="en-GB" sz="900" b="1" u="sng" dirty="0">
                <a:solidFill>
                  <a:schemeClr val="tx1"/>
                </a:solidFill>
                <a:latin typeface="Comic Sans MS" panose="030F0702030302020204" pitchFamily="66" charset="0"/>
              </a:rPr>
              <a:t>Year 2 – Drawing Key Objectives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Experiment</a:t>
            </a:r>
            <a:r>
              <a:rPr lang="en-GB" sz="900" b="1" dirty="0">
                <a:solidFill>
                  <a:schemeClr val="tx1"/>
                </a:solidFill>
                <a:latin typeface="Comic Sans MS" panose="030F0702030302020204" pitchFamily="66" charset="0"/>
              </a:rPr>
              <a:t> and control </a:t>
            </a:r>
            <a:r>
              <a:rPr lang="en-GB" sz="900" dirty="0">
                <a:solidFill>
                  <a:schemeClr val="tx1"/>
                </a:solidFill>
                <a:latin typeface="Comic Sans MS" panose="030F0702030302020204" pitchFamily="66" charset="0"/>
              </a:rPr>
              <a:t>marks made with pencils, pastel, charcoal, and chalks Begin to use different grades of pencil when drawing Begin to add detail to line drawings </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To know how to use charcoal and chalk in drawings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Control pencil to be able to vary thickness, lightness/ darkness, and use dots patterns and lines to demonstrate pattern and texture;</a:t>
            </a:r>
          </a:p>
          <a:p>
            <a:r>
              <a:rPr lang="en-GB" sz="900" b="1" u="sng" dirty="0">
                <a:solidFill>
                  <a:schemeClr val="tx1"/>
                </a:solidFill>
                <a:latin typeface="Comic Sans MS" panose="030F0702030302020204" pitchFamily="66" charset="0"/>
              </a:rPr>
              <a:t>Year 2 Painting Key Objectives</a:t>
            </a:r>
          </a:p>
          <a:p>
            <a:pPr marL="88900" marR="1016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Use a variety of brush sizes and types appropriately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marR="1016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Know how to mix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paint to create the three secondary colours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Experiment with different brushes (including brushstrokes) and other painting</a:t>
            </a:r>
            <a:r>
              <a:rPr lang="en-GB" sz="900" spc="-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tools;</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rPr>
              <a:t>To be able to add white and black to alter tints and</a:t>
            </a:r>
            <a:r>
              <a:rPr lang="en-GB" sz="900" spc="-40" dirty="0">
                <a:solidFill>
                  <a:schemeClr val="tx1"/>
                </a:solidFill>
                <a:effectLst/>
                <a:latin typeface="Comic Sans MS" panose="030F0702030302020204" pitchFamily="66" charset="0"/>
                <a:ea typeface="Calibri" panose="020F0502020204030204" pitchFamily="34" charset="0"/>
              </a:rPr>
              <a:t> </a:t>
            </a:r>
            <a:r>
              <a:rPr lang="en-GB" sz="900" dirty="0">
                <a:solidFill>
                  <a:schemeClr val="tx1"/>
                </a:solidFill>
                <a:effectLst/>
                <a:latin typeface="Comic Sans MS" panose="030F0702030302020204" pitchFamily="66" charset="0"/>
                <a:ea typeface="Calibri" panose="020F0502020204030204" pitchFamily="34" charset="0"/>
              </a:rPr>
              <a:t>shades</a:t>
            </a:r>
          </a:p>
          <a:p>
            <a:r>
              <a:rPr lang="en-GB" sz="900" b="1" u="sng" dirty="0">
                <a:solidFill>
                  <a:schemeClr val="tx1"/>
                </a:solidFill>
                <a:latin typeface="Comic Sans MS" panose="030F0702030302020204" pitchFamily="66" charset="0"/>
                <a:ea typeface="Calibri" panose="020F0502020204030204" pitchFamily="34" charset="0"/>
              </a:rPr>
              <a:t>Year 2 Collage Key Objectives</a:t>
            </a:r>
          </a:p>
          <a:p>
            <a:pPr marL="88900" marR="93345"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Accurately and artistically fold, tear, crumple and overlap papers for effect, creating images from a variety of media e.g. photocopies, fabric, crepe paper, magazines etc.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Collect, sort, group and use materials (including textiles) to create pieces of art including Cutting and shaping fabric using scissors, applying shapes using glue or stitching, applying decoration using beads, buttons, feathers etc.</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know how to make a piece of art using collage techniques </a:t>
            </a:r>
            <a:endParaRPr lang="en-GB" sz="9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88900" marR="48895" indent="-88900">
              <a:buFont typeface="Arial" panose="020B0604020202020204" pitchFamily="34" charset="0"/>
              <a:buChar char="•"/>
            </a:pP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To create effective patterns by</a:t>
            </a:r>
            <a:r>
              <a:rPr lang="en-GB" sz="900" spc="-35"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chemeClr val="tx1"/>
                </a:solidFill>
                <a:effectLst/>
                <a:latin typeface="Comic Sans MS" panose="030F0702030302020204" pitchFamily="66" charset="0"/>
                <a:ea typeface="Calibri" panose="020F0502020204030204" pitchFamily="34" charset="0"/>
                <a:cs typeface="Calibri" panose="020F0502020204030204" pitchFamily="34" charset="0"/>
              </a:rPr>
              <a:t>weaving</a:t>
            </a:r>
            <a:endParaRPr lang="en-GB" sz="900" dirty="0">
              <a:solidFill>
                <a:schemeClr val="tx1"/>
              </a:solidFill>
              <a:latin typeface="Comic Sans MS" panose="030F0702030302020204" pitchFamily="66" charset="0"/>
            </a:endParaRPr>
          </a:p>
          <a:p>
            <a:r>
              <a:rPr lang="en-GB" sz="900" b="1" u="sng" dirty="0">
                <a:solidFill>
                  <a:schemeClr val="tx1"/>
                </a:solidFill>
                <a:latin typeface="Comic Sans MS" panose="030F0702030302020204" pitchFamily="66" charset="0"/>
              </a:rPr>
              <a:t>Year 2 – Famous Artists Key Objectives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Describe the work of famous, notable artists and designers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Express an opinion on the work of famous, notable artists;</a:t>
            </a:r>
          </a:p>
          <a:p>
            <a:pPr marL="88900" indent="-88900">
              <a:buFont typeface="Arial" panose="020B0604020202020204" pitchFamily="34" charset="0"/>
              <a:buChar char="•"/>
            </a:pPr>
            <a:r>
              <a:rPr lang="en-GB" sz="900" dirty="0">
                <a:solidFill>
                  <a:schemeClr val="tx1"/>
                </a:solidFill>
                <a:latin typeface="Comic Sans MS" panose="030F0702030302020204" pitchFamily="66" charset="0"/>
              </a:rPr>
              <a:t>Use inspiration from famous, notable artists to create their own work and compare;</a:t>
            </a:r>
          </a:p>
          <a:p>
            <a:endParaRPr lang="en-GB" sz="1100" dirty="0">
              <a:latin typeface="Comic Sans MS" panose="030F0702030302020204" pitchFamily="66" charset="0"/>
            </a:endParaRPr>
          </a:p>
        </p:txBody>
      </p:sp>
      <p:pic>
        <p:nvPicPr>
          <p:cNvPr id="4" name="Picture 3">
            <a:extLst>
              <a:ext uri="{FF2B5EF4-FFF2-40B4-BE49-F238E27FC236}">
                <a16:creationId xmlns:a16="http://schemas.microsoft.com/office/drawing/2014/main" id="{6DEAD6AA-E8CA-279A-A2C1-131B854B451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rot="16200000">
            <a:off x="5648932" y="611516"/>
            <a:ext cx="1927767" cy="13315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Van Gogh Art Project for Preschoolers - The Crafty Classroom">
            <a:extLst>
              <a:ext uri="{FF2B5EF4-FFF2-40B4-BE49-F238E27FC236}">
                <a16:creationId xmlns:a16="http://schemas.microsoft.com/office/drawing/2014/main" id="{3376871A-344F-CA59-BFF1-60AD839213C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470774" y="1129261"/>
            <a:ext cx="1560870" cy="11447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9C38EF1-AD13-47FE-BE98-BD4F5DD78C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56506" y="542896"/>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386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8C36B2-5827-4EB9-9736-DB3496D227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1917291" y="747327"/>
            <a:ext cx="5317227" cy="6299545"/>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Vincent Van Gogh &amp; Transport Art </a:t>
            </a:r>
          </a:p>
          <a:p>
            <a:pPr algn="ctr">
              <a:lnSpc>
                <a:spcPct val="107000"/>
              </a:lnSpc>
            </a:pPr>
            <a:endPar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600" b="1" dirty="0">
                <a:latin typeface="Comic Sans MS" panose="030F0702030302020204" pitchFamily="66" charset="0"/>
              </a:rPr>
              <a:t>I know who Vincent Van Gogh was and I can give an opinion about his work</a:t>
            </a:r>
          </a:p>
          <a:p>
            <a:endParaRPr lang="en-GB" sz="1600" b="1" dirty="0">
              <a:solidFill>
                <a:srgbClr val="FF0000"/>
              </a:solidFill>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name the primary colours &amp; experiment in mixing primary colours to make secondary colours</a:t>
            </a:r>
          </a:p>
          <a:p>
            <a:endParaRPr lang="en-GB" sz="1600" b="1" dirty="0">
              <a:solidFill>
                <a:srgbClr val="FF0000"/>
              </a:solidFill>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make marks like Van Gogh using oil pastels &amp; I can create art inspired by Van Gogh’s Sunflowers</a:t>
            </a:r>
          </a:p>
          <a:p>
            <a:endParaRPr lang="en-GB" sz="16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create a background for my hot air balloon artwork </a:t>
            </a:r>
          </a:p>
          <a:p>
            <a:pPr marL="285750" indent="-285750">
              <a:buFont typeface="Arial" panose="020B0604020202020204" pitchFamily="34" charset="0"/>
              <a:buChar char="•"/>
            </a:pPr>
            <a:endParaRPr lang="en-GB" sz="16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create a hot air balloon for my artwork </a:t>
            </a:r>
          </a:p>
          <a:p>
            <a:endParaRPr lang="en-GB" sz="16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complete my hot air balloon artwork and evaluate it</a:t>
            </a:r>
          </a:p>
          <a:p>
            <a:pPr marL="342900" indent="-342900">
              <a:buFont typeface="Arial"/>
              <a:buAutoNum type="arabicPeriod"/>
            </a:pPr>
            <a:endParaRPr lang="en-GB" sz="1600" b="1" dirty="0">
              <a:latin typeface="Comic Sans MS" panose="030F0702030302020204" pitchFamily="66" charset="0"/>
            </a:endParaRPr>
          </a:p>
          <a:p>
            <a:pPr marL="342900" indent="-342900">
              <a:buFont typeface="Arial"/>
              <a:buAutoNum type="arabicPeriod"/>
            </a:pPr>
            <a:endParaRPr lang="en-GB" sz="1600" b="1" dirty="0">
              <a:latin typeface="Comic Sans MS" panose="030F0702030302020204" pitchFamily="66" charset="0"/>
            </a:endParaRPr>
          </a:p>
          <a:p>
            <a:pPr marL="342900" indent="-342900">
              <a:buFont typeface="Arial"/>
              <a:buAutoNum type="arabicPeriod"/>
            </a:pPr>
            <a:endParaRPr lang="en-GB" sz="1600" b="1" dirty="0">
              <a:latin typeface="Comic Sans MS" panose="030F0702030302020204" pitchFamily="66" charset="0"/>
            </a:endParaRPr>
          </a:p>
          <a:p>
            <a:pPr marL="342900" indent="-342900">
              <a:buAutoNum type="arabicPeriod"/>
            </a:pPr>
            <a:endParaRPr lang="en-GB" sz="1600" b="1" dirty="0">
              <a:latin typeface="Comic Sans MS" panose="030F0702030302020204" pitchFamily="66" charset="0"/>
            </a:endParaRPr>
          </a:p>
        </p:txBody>
      </p:sp>
      <p:pic>
        <p:nvPicPr>
          <p:cNvPr id="9" name="Picture 8">
            <a:extLst>
              <a:ext uri="{FF2B5EF4-FFF2-40B4-BE49-F238E27FC236}">
                <a16:creationId xmlns:a16="http://schemas.microsoft.com/office/drawing/2014/main" id="{9E5A3B52-2EC0-4615-AA49-B3D1E43AE4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016" y="73499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EFBC306B-B561-DD82-AE71-D92AD307B85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rot="16200000">
            <a:off x="7805426" y="4396384"/>
            <a:ext cx="1233839" cy="25190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close-up of a paper&#10;&#10;Description automatically generated">
            <a:extLst>
              <a:ext uri="{FF2B5EF4-FFF2-40B4-BE49-F238E27FC236}">
                <a16:creationId xmlns:a16="http://schemas.microsoft.com/office/drawing/2014/main" id="{D0D8C123-13A0-A64C-C25F-427B31E24B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9191" y="3112237"/>
            <a:ext cx="2154519" cy="16158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close-up of a notebook&#10;&#10;Description automatically generated">
            <a:extLst>
              <a:ext uri="{FF2B5EF4-FFF2-40B4-BE49-F238E27FC236}">
                <a16:creationId xmlns:a16="http://schemas.microsoft.com/office/drawing/2014/main" id="{1870A213-A490-31FA-5E12-F4B2CDDF13B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1464" y="1469394"/>
            <a:ext cx="1503498" cy="1127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98" name="Picture 2" descr="Sky and Grass Sponge Painting (Part 1 of Tree Collage)">
            <a:extLst>
              <a:ext uri="{FF2B5EF4-FFF2-40B4-BE49-F238E27FC236}">
                <a16:creationId xmlns:a16="http://schemas.microsoft.com/office/drawing/2014/main" id="{4A5ED4F4-14E3-20B3-43CF-F76599EF99E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442833" y="1417552"/>
            <a:ext cx="1959024" cy="1101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CCCC9DA-A06B-634F-3928-911D302389EB}"/>
              </a:ext>
            </a:extLst>
          </p:cNvPr>
          <p:cNvPicPr/>
          <p:nvPr/>
        </p:nvPicPr>
        <p:blipFill rotWithShape="1">
          <a:blip r:embed="rId8" cstate="screen">
            <a:extLst>
              <a:ext uri="{28A0092B-C50C-407E-A947-70E740481C1C}">
                <a14:useLocalDpi xmlns:a14="http://schemas.microsoft.com/office/drawing/2010/main"/>
              </a:ext>
            </a:extLst>
          </a:blip>
          <a:srcRect/>
          <a:stretch/>
        </p:blipFill>
        <p:spPr>
          <a:xfrm>
            <a:off x="7442833" y="2836660"/>
            <a:ext cx="1864659" cy="1885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book open with a picture of a train and flowers&#10;&#10;Description automatically generated">
            <a:extLst>
              <a:ext uri="{FF2B5EF4-FFF2-40B4-BE49-F238E27FC236}">
                <a16:creationId xmlns:a16="http://schemas.microsoft.com/office/drawing/2014/main" id="{6485C8B5-9C63-D25E-9D07-67136EFD84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9131" y="5388606"/>
            <a:ext cx="1535831" cy="1151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364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552770"/>
            <a:ext cx="4804696" cy="5788188"/>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Vincent Van Gogh &amp; Transport Art</a:t>
            </a:r>
          </a:p>
          <a:p>
            <a:pPr algn="ctr">
              <a:lnSpc>
                <a:spcPct val="107000"/>
              </a:lnSpc>
            </a:pPr>
            <a:endParaRPr lang="en-GB" sz="1100" b="1" u="sng" dirty="0">
              <a:latin typeface="Comic Sans MS" panose="030F0702030302020204" pitchFamily="66" charset="0"/>
            </a:endParaRPr>
          </a:p>
          <a:p>
            <a:r>
              <a:rPr lang="en-GB" sz="1600" b="1" dirty="0">
                <a:latin typeface="Comic Sans MS" panose="030F0702030302020204" pitchFamily="66" charset="0"/>
              </a:rPr>
              <a:t>1. I know who Vincent Van Gogh was and I can give an opinion about his work</a:t>
            </a:r>
          </a:p>
          <a:p>
            <a:r>
              <a:rPr lang="en-GB" sz="1100" dirty="0">
                <a:latin typeface="Comic Sans MS" panose="030F0702030302020204" pitchFamily="66" charset="0"/>
              </a:rPr>
              <a:t>Explain that in this unit the children are going to learn about a famous artist called Vincent Van Gogh. Explain they will be looking at his artwork and giving their opinions about it. </a:t>
            </a:r>
          </a:p>
          <a:p>
            <a:r>
              <a:rPr lang="en-GB" sz="1100" dirty="0">
                <a:latin typeface="Comic Sans MS" panose="030F0702030302020204" pitchFamily="66" charset="0"/>
              </a:rPr>
              <a:t>Introduce Vincent Van Gogh by showing this short video:</a:t>
            </a:r>
          </a:p>
          <a:p>
            <a:r>
              <a:rPr lang="en-GB" sz="1100" dirty="0">
                <a:latin typeface="Comic Sans MS" panose="030F0702030302020204" pitchFamily="66" charset="0"/>
                <a:hlinkClick r:id="rId3"/>
              </a:rPr>
              <a:t>https://www.bbc.co.uk/teach/class-clips-video/articles/zw677yc</a:t>
            </a:r>
            <a:endParaRPr lang="en-GB" sz="1100" dirty="0">
              <a:latin typeface="Comic Sans MS" panose="030F0702030302020204" pitchFamily="66" charset="0"/>
            </a:endParaRPr>
          </a:p>
          <a:p>
            <a:r>
              <a:rPr lang="en-GB" sz="1100" dirty="0">
                <a:latin typeface="Comic Sans MS" panose="030F0702030302020204" pitchFamily="66" charset="0"/>
              </a:rPr>
              <a:t>Discuss the video as a class. </a:t>
            </a:r>
          </a:p>
          <a:p>
            <a:r>
              <a:rPr lang="en-GB" sz="1100" dirty="0">
                <a:latin typeface="Comic Sans MS" panose="030F0702030302020204" pitchFamily="66" charset="0"/>
              </a:rPr>
              <a:t>Some more information about Van Gogh can be shared using this PowerPoint:</a:t>
            </a:r>
          </a:p>
          <a:p>
            <a:r>
              <a:rPr lang="en-GB" sz="1100" dirty="0">
                <a:latin typeface="Comic Sans MS" panose="030F0702030302020204" pitchFamily="66" charset="0"/>
                <a:hlinkClick r:id="rId4"/>
              </a:rPr>
              <a:t>https://www.twinkl.co.uk/resource/t-t-2547004-van-gogh-information-powerpoint</a:t>
            </a:r>
            <a:endParaRPr lang="en-GB" sz="1100" dirty="0">
              <a:latin typeface="Comic Sans MS" panose="030F0702030302020204" pitchFamily="66" charset="0"/>
            </a:endParaRPr>
          </a:p>
          <a:p>
            <a:r>
              <a:rPr lang="en-GB" sz="1100" dirty="0">
                <a:latin typeface="Comic Sans MS" panose="030F0702030302020204" pitchFamily="66" charset="0"/>
              </a:rPr>
              <a:t>The pupils can create a fact file about Van Gogh. A possible template is below:</a:t>
            </a:r>
          </a:p>
          <a:p>
            <a:r>
              <a:rPr lang="en-GB" sz="1100" dirty="0">
                <a:latin typeface="Comic Sans MS" panose="030F0702030302020204" pitchFamily="66" charset="0"/>
                <a:hlinkClick r:id="rId5"/>
              </a:rPr>
              <a:t>https://www.twinkl.co.uk/resource/vincent-van-gogh-fact-file-template-t-ad-1666088714</a:t>
            </a:r>
            <a:r>
              <a:rPr lang="en-GB" sz="1100" dirty="0">
                <a:latin typeface="Comic Sans MS" panose="030F0702030302020204" pitchFamily="66" charset="0"/>
              </a:rPr>
              <a:t> </a:t>
            </a:r>
          </a:p>
          <a:p>
            <a:r>
              <a:rPr lang="en-GB" sz="1100" dirty="0">
                <a:latin typeface="Comic Sans MS" panose="030F0702030302020204" pitchFamily="66" charset="0"/>
              </a:rPr>
              <a:t>An example fact file and quiz is below:</a:t>
            </a:r>
          </a:p>
          <a:p>
            <a:r>
              <a:rPr lang="en-GB" sz="1100" dirty="0">
                <a:latin typeface="Comic Sans MS" panose="030F0702030302020204" pitchFamily="66" charset="0"/>
                <a:hlinkClick r:id="rId6"/>
              </a:rPr>
              <a:t>https://www.twinkl.co.uk/resource/ks1-vincent-van-gogh-fact-file-and-quiz-t-ad-1719562401</a:t>
            </a:r>
            <a:r>
              <a:rPr lang="en-GB" sz="1100" dirty="0">
                <a:latin typeface="Comic Sans MS" panose="030F0702030302020204" pitchFamily="66" charset="0"/>
              </a:rPr>
              <a:t> </a:t>
            </a:r>
          </a:p>
          <a:p>
            <a:r>
              <a:rPr lang="en-GB" sz="1100" dirty="0">
                <a:latin typeface="Comic Sans MS" panose="030F0702030302020204" pitchFamily="66" charset="0"/>
              </a:rPr>
              <a:t>Explain that Van Gogh was famous for painting ‘The sunflowers’ and ‘A Starry Night’, but he was also known for including transport in his paintings. Look at some examples of Van Gogh’s paintings on the next two slides. Children should give an opinion about the paintings. Which do they like the most and why? Which do they like the least and why? Can they spot Vincent's favourite colour being used? (Yellow) Can they see his impressionist style? Copies can be given to the children and they could annotate the pictures and write an opinion. </a:t>
            </a: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4512" y="857159"/>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close-up of a notebook&#10;&#10;Description automatically generated">
            <a:extLst>
              <a:ext uri="{FF2B5EF4-FFF2-40B4-BE49-F238E27FC236}">
                <a16:creationId xmlns:a16="http://schemas.microsoft.com/office/drawing/2014/main" id="{7F8D24E4-A8BE-B861-6780-C8C84C0ADC8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77697" y="290458"/>
            <a:ext cx="2294965" cy="1721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close-up of a notebook&#10;&#10;Description automatically generated">
            <a:extLst>
              <a:ext uri="{FF2B5EF4-FFF2-40B4-BE49-F238E27FC236}">
                <a16:creationId xmlns:a16="http://schemas.microsoft.com/office/drawing/2014/main" id="{7A1AE600-E645-3D00-9A32-94FFFE0A700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78538" y="348759"/>
            <a:ext cx="2022950" cy="15172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778A4F2A-58C9-78D5-4BAC-8F03DAB8F57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83236" y="2299841"/>
            <a:ext cx="1883886" cy="24742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0263D5F0-40B7-5887-CB81-F757E9EEC19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398432" y="2299841"/>
            <a:ext cx="2383161" cy="15172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54C05519-56C8-653A-E082-C7B97F0FD3F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663110" y="5062260"/>
            <a:ext cx="1166922" cy="16004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DF33CB0F-F266-40DD-859A-7243D6147DD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631217" y="3948502"/>
            <a:ext cx="1727118" cy="11848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C081568D-3F08-CDC4-430C-855AEC88CA6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444353" y="5330926"/>
            <a:ext cx="2032439" cy="13866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6982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1328A-2A6E-8C15-CE54-23FFF8DC1E0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625B8B-E5AE-42D8-ABCE-6D858A7AEC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pic>
        <p:nvPicPr>
          <p:cNvPr id="1026" name="Picture 2" descr="Vincent van Gogh | Biography, Art, &amp; Facts | Britannica">
            <a:extLst>
              <a:ext uri="{FF2B5EF4-FFF2-40B4-BE49-F238E27FC236}">
                <a16:creationId xmlns:a16="http://schemas.microsoft.com/office/drawing/2014/main" id="{DA0DF85F-8AF5-A7DB-49CE-5A1DBC5EB78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3755" y="1081908"/>
            <a:ext cx="5123561" cy="4047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Sunflowers, Vincent van Gogh | Reproductions of famous paintings for wall |  UKposters">
            <a:extLst>
              <a:ext uri="{FF2B5EF4-FFF2-40B4-BE49-F238E27FC236}">
                <a16:creationId xmlns:a16="http://schemas.microsoft.com/office/drawing/2014/main" id="{87269FF2-6BC1-B21B-692F-18DAFA630DE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91071" y="786384"/>
            <a:ext cx="3827742" cy="50017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407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808526-594B-A340-FF04-C91A0B30E9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pic>
        <p:nvPicPr>
          <p:cNvPr id="4" name="Picture 2" descr="Vincent van Gogh: Transport Artist – The Beauty of Transport">
            <a:extLst>
              <a:ext uri="{FF2B5EF4-FFF2-40B4-BE49-F238E27FC236}">
                <a16:creationId xmlns:a16="http://schemas.microsoft.com/office/drawing/2014/main" id="{C74D5C0A-8E96-7DB2-35CE-106B731248F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37193" y="219456"/>
            <a:ext cx="3978775" cy="3123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2" descr="Vincent van Gogh: Transport Artist – The Beauty of Transport">
            <a:extLst>
              <a:ext uri="{FF2B5EF4-FFF2-40B4-BE49-F238E27FC236}">
                <a16:creationId xmlns:a16="http://schemas.microsoft.com/office/drawing/2014/main" id="{A1D13B81-2AD2-C2EB-0289-39C38057F35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494267" y="128026"/>
            <a:ext cx="5233434" cy="29437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4" descr="Vincent van Gogh: Transport Artist – The Beauty of Transport">
            <a:extLst>
              <a:ext uri="{FF2B5EF4-FFF2-40B4-BE49-F238E27FC236}">
                <a16:creationId xmlns:a16="http://schemas.microsoft.com/office/drawing/2014/main" id="{7D87C091-16AB-D60D-C7E0-9D4E87CED98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383006" y="3547877"/>
            <a:ext cx="5233416" cy="29437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2" descr="Landscape with Carriage and Train. Vincent van Gogh, 1888. Public Domain. Via WikiArt.">
            <a:extLst>
              <a:ext uri="{FF2B5EF4-FFF2-40B4-BE49-F238E27FC236}">
                <a16:creationId xmlns:a16="http://schemas.microsoft.com/office/drawing/2014/main" id="{0C77AD88-65D9-A820-051D-40B9D1363080}"/>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92024" y="3773129"/>
            <a:ext cx="3837590" cy="2234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70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43062" y="525060"/>
            <a:ext cx="3505483" cy="5055230"/>
          </a:xfrm>
          <a:prstGeom prst="rect">
            <a:avLst/>
          </a:prstGeom>
        </p:spPr>
        <p:txBody>
          <a:bodyPr wrap="square">
            <a:spAutoFit/>
          </a:bodyPr>
          <a:lstStyle/>
          <a:p>
            <a:r>
              <a:rPr lang="en-GB" sz="1400" b="1" dirty="0">
                <a:latin typeface="Comic Sans MS" panose="030F0702030302020204" pitchFamily="66" charset="0"/>
              </a:rPr>
              <a:t>2. </a:t>
            </a:r>
            <a:r>
              <a:rPr lang="en-GB" sz="1400" b="1" dirty="0">
                <a:solidFill>
                  <a:schemeClr val="tx1"/>
                </a:solidFill>
                <a:latin typeface="Comic Sans MS" panose="030F0702030302020204" pitchFamily="66" charset="0"/>
              </a:rPr>
              <a:t>I can name the primary colours &amp; experiment in mixing primary colours to make secondary colours</a:t>
            </a:r>
          </a:p>
          <a:p>
            <a:endParaRPr lang="en-GB" sz="1050" dirty="0">
              <a:latin typeface="Comic Sans MS" panose="030F0702030302020204" pitchFamily="66" charset="0"/>
            </a:endParaRPr>
          </a:p>
          <a:p>
            <a:r>
              <a:rPr lang="en-GB" sz="1000" dirty="0">
                <a:latin typeface="Comic Sans MS" panose="030F0702030302020204" pitchFamily="66" charset="0"/>
              </a:rPr>
              <a:t>Remind the children of the artist that they have studied: Van Gogh. Remind the children of his favourite colour (Yellow) and that he liked to use bright bold colours. Discuss colour and the primary colours. Can the pupils identify red, yellow and blue as the primary colours? Why are these special? The pupils might be able to suggest that when two of the primary colours are mixed a new colour is made. Explain we call these colours secondary colours. </a:t>
            </a:r>
          </a:p>
          <a:p>
            <a:r>
              <a:rPr lang="en-GB" sz="1000" dirty="0">
                <a:latin typeface="Comic Sans MS" panose="030F0702030302020204" pitchFamily="66" charset="0"/>
              </a:rPr>
              <a:t>Explain that in the next session the pupils will be exploring oil pastels and although paint can be mixed, in this session the pupils will experiment with oil pastels. </a:t>
            </a:r>
          </a:p>
          <a:p>
            <a:r>
              <a:rPr lang="en-GB" sz="1000" dirty="0">
                <a:latin typeface="Comic Sans MS" panose="030F0702030302020204" pitchFamily="66" charset="0"/>
              </a:rPr>
              <a:t>Set the children a challenge to make a chart to record all of the colours that can be made using the primary colours e.g.:</a:t>
            </a:r>
          </a:p>
          <a:p>
            <a:r>
              <a:rPr lang="en-GB" sz="1000" dirty="0">
                <a:latin typeface="Comic Sans MS" panose="030F0702030302020204" pitchFamily="66" charset="0"/>
              </a:rPr>
              <a:t>Red + Yellow = Orange</a:t>
            </a:r>
          </a:p>
          <a:p>
            <a:r>
              <a:rPr lang="en-GB" sz="1000" dirty="0">
                <a:latin typeface="Comic Sans MS" panose="030F0702030302020204" pitchFamily="66" charset="0"/>
              </a:rPr>
              <a:t>Blue + Red = Purple</a:t>
            </a:r>
          </a:p>
          <a:p>
            <a:r>
              <a:rPr lang="en-GB" sz="1000" dirty="0">
                <a:latin typeface="Comic Sans MS" panose="030F0702030302020204" pitchFamily="66" charset="0"/>
              </a:rPr>
              <a:t>Yellow + Blue = Green</a:t>
            </a:r>
          </a:p>
          <a:p>
            <a:r>
              <a:rPr lang="en-GB" sz="1000" dirty="0">
                <a:latin typeface="Comic Sans MS" panose="030F0702030302020204" pitchFamily="66" charset="0"/>
              </a:rPr>
              <a:t>The children should write the colour name and also give a circle example of the colour. The pupils will need to experiment with mixing the oil pastel to create the secondary colour. </a:t>
            </a:r>
          </a:p>
          <a:p>
            <a:endParaRPr lang="en-GB" sz="1000" dirty="0">
              <a:latin typeface="Comic Sans MS" panose="030F0702030302020204" pitchFamily="66" charset="0"/>
            </a:endParaRPr>
          </a:p>
          <a:p>
            <a:r>
              <a:rPr lang="en-GB" sz="1000" dirty="0">
                <a:latin typeface="Comic Sans MS" panose="030F0702030302020204" pitchFamily="66" charset="0"/>
              </a:rPr>
              <a:t>If time allows the pupils could look at the swirls used by Van Gogh in paintings such as a Starry Night and use oil pastels to recreate marks like these in their sketch books. </a:t>
            </a: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150" y="603902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book with colorful circles and writing&#10;&#10;Description automatically generated with medium confidence">
            <a:extLst>
              <a:ext uri="{FF2B5EF4-FFF2-40B4-BE49-F238E27FC236}">
                <a16:creationId xmlns:a16="http://schemas.microsoft.com/office/drawing/2014/main" id="{938FF582-66DE-B41C-9070-AB30F6E1EA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4858" y="439270"/>
            <a:ext cx="2701365" cy="2026024"/>
          </a:xfrm>
          <a:prstGeom prst="rect">
            <a:avLst/>
          </a:prstGeom>
        </p:spPr>
      </p:pic>
      <p:pic>
        <p:nvPicPr>
          <p:cNvPr id="6" name="Picture 5" descr="A close-up of a paper&#10;&#10;Description automatically generated">
            <a:extLst>
              <a:ext uri="{FF2B5EF4-FFF2-40B4-BE49-F238E27FC236}">
                <a16:creationId xmlns:a16="http://schemas.microsoft.com/office/drawing/2014/main" id="{68138FB1-9507-AABC-F862-365953798D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7434300" y="1174749"/>
            <a:ext cx="2154519" cy="1615889"/>
          </a:xfrm>
          <a:prstGeom prst="rect">
            <a:avLst/>
          </a:prstGeom>
        </p:spPr>
      </p:pic>
      <p:pic>
        <p:nvPicPr>
          <p:cNvPr id="2050" name="Picture 2" descr="Primary Colors Secondary Colors Art Class Worksheet, Finger Painting, Color  Mixing Sheets, Learning Colors - Etsy UK">
            <a:extLst>
              <a:ext uri="{FF2B5EF4-FFF2-40B4-BE49-F238E27FC236}">
                <a16:creationId xmlns:a16="http://schemas.microsoft.com/office/drawing/2014/main" id="{7CC9D554-CAD0-AB71-373D-9DAE82F5B27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59560" y="2644601"/>
            <a:ext cx="2841811" cy="1959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Vincent van Gogh | Biography, Art, &amp; Facts | Britannica">
            <a:extLst>
              <a:ext uri="{FF2B5EF4-FFF2-40B4-BE49-F238E27FC236}">
                <a16:creationId xmlns:a16="http://schemas.microsoft.com/office/drawing/2014/main" id="{B744306D-213B-F9E6-F9FA-BA7D16C364E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912080" y="4783778"/>
            <a:ext cx="2258051" cy="17839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Van Gogh Art Project - The Crafty Classroom">
            <a:extLst>
              <a:ext uri="{FF2B5EF4-FFF2-40B4-BE49-F238E27FC236}">
                <a16:creationId xmlns:a16="http://schemas.microsoft.com/office/drawing/2014/main" id="{B0E4D82A-AE8D-E6CF-7EDE-06E766B32607}"/>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391607" y="5040740"/>
            <a:ext cx="2258052" cy="1524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4" name="Picture 6" descr="Van Gogh Art Project - The Crafty Classroom">
            <a:extLst>
              <a:ext uri="{FF2B5EF4-FFF2-40B4-BE49-F238E27FC236}">
                <a16:creationId xmlns:a16="http://schemas.microsoft.com/office/drawing/2014/main" id="{BCAF9609-CD20-F4B2-8442-FDE09CD28844}"/>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4104852" y="3590994"/>
            <a:ext cx="1260012" cy="12269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704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60751" y="351234"/>
            <a:ext cx="3501649" cy="3893374"/>
          </a:xfrm>
          <a:prstGeom prst="rect">
            <a:avLst/>
          </a:prstGeom>
        </p:spPr>
        <p:txBody>
          <a:bodyPr wrap="square">
            <a:spAutoFit/>
          </a:bodyPr>
          <a:lstStyle/>
          <a:p>
            <a:endParaRPr lang="en-GB" sz="1600" b="1" dirty="0">
              <a:latin typeface="Comic Sans MS" panose="030F0702030302020204" pitchFamily="66" charset="0"/>
            </a:endParaRPr>
          </a:p>
          <a:p>
            <a:r>
              <a:rPr lang="en-GB" sz="1600" b="1" dirty="0">
                <a:latin typeface="Comic Sans MS" panose="030F0702030302020204" pitchFamily="66" charset="0"/>
              </a:rPr>
              <a:t>3. </a:t>
            </a:r>
            <a:r>
              <a:rPr lang="en-GB" sz="1600" b="1" dirty="0">
                <a:solidFill>
                  <a:schemeClr val="tx1"/>
                </a:solidFill>
                <a:latin typeface="Comic Sans MS" panose="030F0702030302020204" pitchFamily="66" charset="0"/>
              </a:rPr>
              <a:t>I can make marks like Van Gogh using oil pastels &amp; I can create art inspired by Van Gogh’s Sunflowers</a:t>
            </a:r>
          </a:p>
          <a:p>
            <a:endParaRPr lang="en-GB" sz="1600" b="1" dirty="0">
              <a:solidFill>
                <a:schemeClr val="tx1"/>
              </a:solidFill>
              <a:latin typeface="Comic Sans MS" panose="030F0702030302020204" pitchFamily="66" charset="0"/>
            </a:endParaRPr>
          </a:p>
          <a:p>
            <a:endParaRPr lang="en-GB" sz="400" b="1" dirty="0">
              <a:latin typeface="Comic Sans MS" panose="030F0702030302020204" pitchFamily="66" charset="0"/>
            </a:endParaRPr>
          </a:p>
          <a:p>
            <a:r>
              <a:rPr lang="en-GB" sz="1050" dirty="0">
                <a:latin typeface="Comic Sans MS" panose="030F0702030302020204" pitchFamily="66" charset="0"/>
              </a:rPr>
              <a:t>Recap the unit so far and remind the pupils about what they have learnt about Vincent Van Gogh and his style of art. Also remind the pupils about their experiments with oil pastels and mixing primary colours. Can the pupils name all the primary colours? Can the pupils name all the secondary colours?</a:t>
            </a:r>
          </a:p>
          <a:p>
            <a:endParaRPr lang="en-GB" sz="1050" dirty="0">
              <a:latin typeface="Comic Sans MS" panose="030F0702030302020204" pitchFamily="66" charset="0"/>
            </a:endParaRPr>
          </a:p>
          <a:p>
            <a:r>
              <a:rPr lang="en-GB" sz="1050" dirty="0">
                <a:latin typeface="Comic Sans MS" panose="030F0702030302020204" pitchFamily="66" charset="0"/>
              </a:rPr>
              <a:t>Look at the sunflowers by Van Gogh (Or A Starry Night) and ask the pupils to look at Van Gogh’s style and make a recreation of this artwork in their sketchbooks. For pupils that need it they could be given a template so that they can concentrate purely on using oil pastels and mark making </a:t>
            </a:r>
          </a:p>
          <a:p>
            <a:endParaRPr lang="en-GB" sz="1050" dirty="0">
              <a:latin typeface="Comic Sans MS" panose="030F0702030302020204" pitchFamily="66" charset="0"/>
            </a:endParaRPr>
          </a:p>
        </p:txBody>
      </p:sp>
      <p:pic>
        <p:nvPicPr>
          <p:cNvPr id="12" name="Picture 11">
            <a:extLst>
              <a:ext uri="{FF2B5EF4-FFF2-40B4-BE49-F238E27FC236}">
                <a16:creationId xmlns:a16="http://schemas.microsoft.com/office/drawing/2014/main" id="{E9E1E982-27AB-49F4-ADCB-781275B92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590" y="193624"/>
            <a:ext cx="461470" cy="461470"/>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 group of children painting on paper&#10;&#10;Description automatically generated">
            <a:extLst>
              <a:ext uri="{FF2B5EF4-FFF2-40B4-BE49-F238E27FC236}">
                <a16:creationId xmlns:a16="http://schemas.microsoft.com/office/drawing/2014/main" id="{9A6A9C18-D47A-DB8E-9BD8-6E6064C769E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6939658" y="300227"/>
            <a:ext cx="2524140" cy="23109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group of children drawing on paper&#10;&#10;Description automatically generated">
            <a:extLst>
              <a:ext uri="{FF2B5EF4-FFF2-40B4-BE49-F238E27FC236}">
                <a16:creationId xmlns:a16="http://schemas.microsoft.com/office/drawing/2014/main" id="{E47CD171-B6EF-A773-BD68-149101CEA2C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6610361" y="2931569"/>
            <a:ext cx="2245023" cy="2111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book with a picture of a train and a drawing of a train&#10;&#10;Description automatically generated">
            <a:extLst>
              <a:ext uri="{FF2B5EF4-FFF2-40B4-BE49-F238E27FC236}">
                <a16:creationId xmlns:a16="http://schemas.microsoft.com/office/drawing/2014/main" id="{A5DB22BF-2A08-0FE1-2913-40AF930948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92532" y="1914290"/>
            <a:ext cx="2242587" cy="16819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book open with a picture of a train and flowers&#10;&#10;Description automatically generated">
            <a:extLst>
              <a:ext uri="{FF2B5EF4-FFF2-40B4-BE49-F238E27FC236}">
                <a16:creationId xmlns:a16="http://schemas.microsoft.com/office/drawing/2014/main" id="{8CA3CDC4-F22A-51B4-4A54-C50C5E37EE5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92532" y="193624"/>
            <a:ext cx="2158273" cy="1618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Van Gogh Art Project for Preschoolers - The Crafty Classroom">
            <a:extLst>
              <a:ext uri="{FF2B5EF4-FFF2-40B4-BE49-F238E27FC236}">
                <a16:creationId xmlns:a16="http://schemas.microsoft.com/office/drawing/2014/main" id="{05CF52E1-F02D-DE19-518B-0911A5005289}"/>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4204349" y="3767551"/>
            <a:ext cx="2376589" cy="17429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4" descr="Van Gogh Meets Oil Pastels: Make a Van Gogh Oil Pastel Project · Craftwhack">
            <a:extLst>
              <a:ext uri="{FF2B5EF4-FFF2-40B4-BE49-F238E27FC236}">
                <a16:creationId xmlns:a16="http://schemas.microsoft.com/office/drawing/2014/main" id="{41E0953A-AFFD-5E46-3F8A-01E29F86303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730780" y="5232772"/>
            <a:ext cx="1016767" cy="13734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Van Gogh &quot;Starry Night&quot; - Art P.R.E.P.">
            <a:extLst>
              <a:ext uri="{FF2B5EF4-FFF2-40B4-BE49-F238E27FC236}">
                <a16:creationId xmlns:a16="http://schemas.microsoft.com/office/drawing/2014/main" id="{37F36DB8-1B5A-009C-3540-925A504A2DEE}"/>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822887" y="5314297"/>
            <a:ext cx="1722546" cy="12919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456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30271" y="322769"/>
            <a:ext cx="4659797" cy="6217087"/>
          </a:xfrm>
          <a:prstGeom prst="rect">
            <a:avLst/>
          </a:prstGeom>
        </p:spPr>
        <p:txBody>
          <a:bodyPr wrap="square">
            <a:spAutoFit/>
          </a:bodyPr>
          <a:lstStyle/>
          <a:p>
            <a:endParaRPr lang="en-GB" sz="1400" b="1" dirty="0">
              <a:latin typeface="Comic Sans MS" panose="030F0702030302020204" pitchFamily="66" charset="0"/>
            </a:endParaRPr>
          </a:p>
          <a:p>
            <a:r>
              <a:rPr lang="en-GB" sz="1400" b="1" dirty="0">
                <a:latin typeface="Comic Sans MS" panose="030F0702030302020204" pitchFamily="66" charset="0"/>
              </a:rPr>
              <a:t>4. </a:t>
            </a:r>
            <a:r>
              <a:rPr lang="en-GB" sz="1400" b="1" dirty="0">
                <a:solidFill>
                  <a:schemeClr val="tx1"/>
                </a:solidFill>
                <a:latin typeface="Comic Sans MS" panose="030F0702030302020204" pitchFamily="66" charset="0"/>
              </a:rPr>
              <a:t>I can create a background for my hot air balloon artwork </a:t>
            </a:r>
          </a:p>
          <a:p>
            <a:endParaRPr lang="en-GB" sz="1000" dirty="0">
              <a:solidFill>
                <a:schemeClr val="tx1"/>
              </a:solidFill>
              <a:latin typeface="Comic Sans MS" panose="030F0702030302020204" pitchFamily="66" charset="0"/>
            </a:endParaRPr>
          </a:p>
          <a:p>
            <a:r>
              <a:rPr lang="en-GB" sz="1000" dirty="0">
                <a:solidFill>
                  <a:schemeClr val="tx1"/>
                </a:solidFill>
                <a:latin typeface="Comic Sans MS" panose="030F0702030302020204" pitchFamily="66" charset="0"/>
              </a:rPr>
              <a:t>Give the children A3 or A4 size paper and ask them to paint a sky scene. Encourage the pupils to think about the colour of the sky. This could be simply a blue sky, but also thinking creatively about cloudy skies or a sunset or sunrise. Use paint to create a vibrant coloured page. If pupils are creating  blue sky encourage different blues, whites and texture creation. Ask pupils to splat paint or use sponges to fill the page. The children should explore paint and have fun. </a:t>
            </a:r>
          </a:p>
          <a:p>
            <a:endParaRPr lang="en-GB" sz="1000" dirty="0">
              <a:solidFill>
                <a:schemeClr val="tx1"/>
              </a:solidFill>
              <a:latin typeface="Comic Sans MS" panose="030F0702030302020204" pitchFamily="66" charset="0"/>
            </a:endParaRPr>
          </a:p>
          <a:p>
            <a:r>
              <a:rPr lang="en-GB" sz="1400" b="1" dirty="0">
                <a:solidFill>
                  <a:schemeClr val="tx1"/>
                </a:solidFill>
                <a:latin typeface="Comic Sans MS" panose="030F0702030302020204" pitchFamily="66" charset="0"/>
              </a:rPr>
              <a:t>5. I can create a hot air balloon for my artwork </a:t>
            </a:r>
          </a:p>
          <a:p>
            <a:r>
              <a:rPr lang="en-GB" sz="1000" dirty="0">
                <a:solidFill>
                  <a:schemeClr val="tx1"/>
                </a:solidFill>
                <a:latin typeface="Comic Sans MS" panose="030F0702030302020204" pitchFamily="66" charset="0"/>
              </a:rPr>
              <a:t>Using a template, such as the one on the next page ask the pupils to create a ‘patchwork’ hot air balloon. Here pupils can experiment with marks made with pencils, crayons, pastels, felt tips. They can create a different pattern in each section of the hot air balloon. Here the children can experiment with using a variety of media to make light marks by pressing lightly and darker marks by pressing harder. They can draw lines of varying thickness. They can use dots and lines to demonstrate pattern and/ or texture. When complete the ballon will need to be cut out. Where possible pupils can do this, but some pupils may need assistance with this. </a:t>
            </a:r>
          </a:p>
          <a:p>
            <a:endParaRPr lang="en-GB" sz="1000" dirty="0">
              <a:solidFill>
                <a:schemeClr val="tx1"/>
              </a:solidFill>
              <a:latin typeface="Comic Sans MS" panose="030F0702030302020204" pitchFamily="66" charset="0"/>
            </a:endParaRPr>
          </a:p>
          <a:p>
            <a:r>
              <a:rPr lang="en-GB" sz="1400" b="1" dirty="0">
                <a:solidFill>
                  <a:schemeClr val="tx1"/>
                </a:solidFill>
                <a:latin typeface="Comic Sans MS" panose="030F0702030302020204" pitchFamily="66" charset="0"/>
              </a:rPr>
              <a:t>6. I can complete my hot air balloon artwork and evaluate it</a:t>
            </a:r>
          </a:p>
          <a:p>
            <a:endParaRPr lang="en-GB" sz="400" b="1" dirty="0">
              <a:latin typeface="Comic Sans MS" panose="030F0702030302020204" pitchFamily="66" charset="0"/>
            </a:endParaRPr>
          </a:p>
          <a:p>
            <a:r>
              <a:rPr lang="en-GB" sz="1000" dirty="0">
                <a:latin typeface="Comic Sans MS" panose="030F0702030302020204" pitchFamily="66" charset="0"/>
              </a:rPr>
              <a:t>Explain what a collage is and explain that to complete the piece of art the pupils will need to create a landscape and then add the hot air balloon to complete the piece. Have some examples of different scenes for the children to choose from and cut landscape at the horizon. This can then be stuck to the children’s sky paintings. Lastly the balloons should be added. A picture of the final piece can be photographed, and this can be added to the children’s sketchbooks. The pupils could add an evaluation by saying two things they liked about their painting and one thing they would like to improve. </a:t>
            </a:r>
          </a:p>
          <a:p>
            <a:r>
              <a:rPr lang="en-GB" sz="1000" dirty="0">
                <a:latin typeface="Comic Sans MS" panose="030F0702030302020204" pitchFamily="66" charset="0"/>
              </a:rPr>
              <a:t>Some examples of completed hot air balloon artwork can be seen on this slide and the next three slides. </a:t>
            </a:r>
          </a:p>
        </p:txBody>
      </p:sp>
      <p:pic>
        <p:nvPicPr>
          <p:cNvPr id="12" name="Picture 11">
            <a:extLst>
              <a:ext uri="{FF2B5EF4-FFF2-40B4-BE49-F238E27FC236}">
                <a16:creationId xmlns:a16="http://schemas.microsoft.com/office/drawing/2014/main" id="{E9E1E982-27AB-49F4-ADCB-781275B925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4258" y="322769"/>
            <a:ext cx="461470" cy="461470"/>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60AD1216-F80E-B522-2B44-B4EED6B2552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rot="16200000">
            <a:off x="5368618" y="4688991"/>
            <a:ext cx="2162802" cy="14938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A88E5633-FB43-6B52-4E34-E3C8AF8EBF5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bwMode="auto">
          <a:xfrm rot="16200000">
            <a:off x="7938562" y="2273975"/>
            <a:ext cx="2162803" cy="1493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FEF71C95-9283-8307-0324-64B64F3E470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bwMode="auto">
          <a:xfrm rot="16200000">
            <a:off x="6267009" y="2288902"/>
            <a:ext cx="2162803" cy="1493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53BC2547-55F3-C941-0505-41C4997112C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bwMode="auto">
          <a:xfrm rot="16200000">
            <a:off x="7373670" y="4684263"/>
            <a:ext cx="2162805" cy="14938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D323C74F-E3FE-1038-20AB-13F02DE2A5F5}"/>
              </a:ext>
            </a:extLst>
          </p:cNvPr>
          <p:cNvPicPr/>
          <p:nvPr/>
        </p:nvPicPr>
        <p:blipFill>
          <a:blip r:embed="rId8" cstate="screen">
            <a:extLst>
              <a:ext uri="{28A0092B-C50C-407E-A947-70E740481C1C}">
                <a14:useLocalDpi xmlns:a14="http://schemas.microsoft.com/office/drawing/2010/main"/>
              </a:ext>
            </a:extLst>
          </a:blip>
          <a:stretch>
            <a:fillRect/>
          </a:stretch>
        </p:blipFill>
        <p:spPr>
          <a:xfrm>
            <a:off x="7480300" y="279293"/>
            <a:ext cx="1007359" cy="1349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05F9D559-182A-7E3C-95B5-A29E3A06EF5E}"/>
              </a:ext>
            </a:extLst>
          </p:cNvPr>
          <p:cNvPicPr/>
          <p:nvPr/>
        </p:nvPicPr>
        <p:blipFill>
          <a:blip r:embed="rId9" cstate="screen">
            <a:extLst>
              <a:ext uri="{28A0092B-C50C-407E-A947-70E740481C1C}">
                <a14:useLocalDpi xmlns:a14="http://schemas.microsoft.com/office/drawing/2010/main"/>
              </a:ext>
            </a:extLst>
          </a:blip>
          <a:stretch>
            <a:fillRect/>
          </a:stretch>
        </p:blipFill>
        <p:spPr>
          <a:xfrm>
            <a:off x="5095672" y="2161845"/>
            <a:ext cx="1354347" cy="1505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2" descr="Sky and Grass Sponge Painting (Part 1 of Tree Collage)">
            <a:extLst>
              <a:ext uri="{FF2B5EF4-FFF2-40B4-BE49-F238E27FC236}">
                <a16:creationId xmlns:a16="http://schemas.microsoft.com/office/drawing/2014/main" id="{098355C9-AB40-D113-3C64-40370BDDA7B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994678" y="372456"/>
            <a:ext cx="1959024" cy="1101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5293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643A73-11F9-1566-CF10-92450DD31B81}"/>
              </a:ext>
            </a:extLst>
          </p:cNvPr>
          <p:cNvPicPr/>
          <p:nvPr/>
        </p:nvPicPr>
        <p:blipFill>
          <a:blip r:embed="rId2"/>
          <a:stretch>
            <a:fillRect/>
          </a:stretch>
        </p:blipFill>
        <p:spPr>
          <a:xfrm>
            <a:off x="2635625" y="71717"/>
            <a:ext cx="4987686" cy="6714565"/>
          </a:xfrm>
          <a:prstGeom prst="rect">
            <a:avLst/>
          </a:prstGeom>
        </p:spPr>
      </p:pic>
      <p:sp>
        <p:nvSpPr>
          <p:cNvPr id="5" name="Rectangle 4">
            <a:extLst>
              <a:ext uri="{FF2B5EF4-FFF2-40B4-BE49-F238E27FC236}">
                <a16:creationId xmlns:a16="http://schemas.microsoft.com/office/drawing/2014/main" id="{7411F3CD-2D04-C473-3822-57D4BCA75BE8}"/>
              </a:ext>
            </a:extLst>
          </p:cNvPr>
          <p:cNvSpPr/>
          <p:nvPr/>
        </p:nvSpPr>
        <p:spPr>
          <a:xfrm>
            <a:off x="6158753" y="6427694"/>
            <a:ext cx="1317812" cy="2779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7202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C79860-1E76-343A-E25F-8BC1CBCF50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4" name="Picture 3" descr="A collage of hot air balloons&#10;&#10;Description automatically generated">
            <a:extLst>
              <a:ext uri="{FF2B5EF4-FFF2-40B4-BE49-F238E27FC236}">
                <a16:creationId xmlns:a16="http://schemas.microsoft.com/office/drawing/2014/main" id="{7E58801E-6BAA-DF3A-6ACF-2B2830FB14F0}"/>
              </a:ext>
            </a:extLst>
          </p:cNvPr>
          <p:cNvPicPr/>
          <p:nvPr/>
        </p:nvPicPr>
        <p:blipFill>
          <a:blip r:embed="rId3"/>
          <a:stretch>
            <a:fillRect/>
          </a:stretch>
        </p:blipFill>
        <p:spPr>
          <a:xfrm>
            <a:off x="349623" y="412376"/>
            <a:ext cx="5498816" cy="6185647"/>
          </a:xfrm>
          <a:prstGeom prst="rect">
            <a:avLst/>
          </a:prstGeom>
        </p:spPr>
      </p:pic>
      <p:pic>
        <p:nvPicPr>
          <p:cNvPr id="6" name="Picture 5">
            <a:extLst>
              <a:ext uri="{FF2B5EF4-FFF2-40B4-BE49-F238E27FC236}">
                <a16:creationId xmlns:a16="http://schemas.microsoft.com/office/drawing/2014/main" id="{92D69954-BF4F-0438-6CEE-D2B4E71FF592}"/>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6198062" y="1817235"/>
            <a:ext cx="3035585" cy="32235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7855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E9485-AE61-B7DB-8498-F6E63D07E3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FF7233-54F0-85CE-2EB4-A7128341D2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5" name="Picture 4">
            <a:extLst>
              <a:ext uri="{FF2B5EF4-FFF2-40B4-BE49-F238E27FC236}">
                <a16:creationId xmlns:a16="http://schemas.microsoft.com/office/drawing/2014/main" id="{9E5668AB-44DE-C05D-CFF8-CA3DF7FAFE52}"/>
              </a:ext>
            </a:extLst>
          </p:cNvPr>
          <p:cNvPicPr/>
          <p:nvPr/>
        </p:nvPicPr>
        <p:blipFill>
          <a:blip r:embed="rId3"/>
          <a:stretch>
            <a:fillRect/>
          </a:stretch>
        </p:blipFill>
        <p:spPr>
          <a:xfrm>
            <a:off x="448235" y="421340"/>
            <a:ext cx="6535271" cy="60511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descr="A collage of hot air balloons&#10;&#10;Description automatically generated">
            <a:extLst>
              <a:ext uri="{FF2B5EF4-FFF2-40B4-BE49-F238E27FC236}">
                <a16:creationId xmlns:a16="http://schemas.microsoft.com/office/drawing/2014/main" id="{54F5EF53-DEC9-335A-3F35-135D20E106E6}"/>
              </a:ext>
            </a:extLst>
          </p:cNvPr>
          <p:cNvPicPr/>
          <p:nvPr/>
        </p:nvPicPr>
        <p:blipFill rotWithShape="1">
          <a:blip r:embed="rId4" cstate="screen">
            <a:extLst>
              <a:ext uri="{28A0092B-C50C-407E-A947-70E740481C1C}">
                <a14:useLocalDpi xmlns:a14="http://schemas.microsoft.com/office/drawing/2010/main"/>
              </a:ext>
            </a:extLst>
          </a:blip>
          <a:srcRect/>
          <a:stretch/>
        </p:blipFill>
        <p:spPr>
          <a:xfrm>
            <a:off x="7301753" y="2276856"/>
            <a:ext cx="2286000" cy="32552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74315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D55C7-03D7-4433-AE93-DCDBA37933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descr="A green rectangular object with black border&#10;&#10;Description automatically generated">
            <a:extLst>
              <a:ext uri="{FF2B5EF4-FFF2-40B4-BE49-F238E27FC236}">
                <a16:creationId xmlns:a16="http://schemas.microsoft.com/office/drawing/2014/main" id="{4C82E27A-EC12-DCDF-524C-6122C7E209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506" y="0"/>
            <a:ext cx="10094259" cy="6858000"/>
          </a:xfrm>
          <a:prstGeom prst="rect">
            <a:avLst/>
          </a:prstGeom>
        </p:spPr>
      </p:pic>
      <p:sp>
        <p:nvSpPr>
          <p:cNvPr id="2" name="Google Shape;157;p18">
            <a:extLst>
              <a:ext uri="{FF2B5EF4-FFF2-40B4-BE49-F238E27FC236}">
                <a16:creationId xmlns:a16="http://schemas.microsoft.com/office/drawing/2014/main" id="{7D01E01B-77D3-4CB9-AE4B-3D427D243A69}"/>
              </a:ext>
            </a:extLst>
          </p:cNvPr>
          <p:cNvSpPr txBox="1"/>
          <p:nvPr/>
        </p:nvSpPr>
        <p:spPr>
          <a:xfrm>
            <a:off x="688450" y="689633"/>
            <a:ext cx="8327858" cy="1219404"/>
          </a:xfrm>
          <a:prstGeom prst="rect">
            <a:avLst/>
          </a:prstGeom>
          <a:noFill/>
          <a:ln>
            <a:noFill/>
          </a:ln>
        </p:spPr>
        <p:txBody>
          <a:bodyPr spcFirstLastPara="1" wrap="square" lIns="99044" tIns="99044" rIns="99044" bIns="99044" anchor="t" anchorCtr="0">
            <a:spAutoFit/>
          </a:bodyPr>
          <a:lstStyle/>
          <a:p>
            <a:r>
              <a:rPr lang="en-US" sz="1600" b="1" dirty="0">
                <a:solidFill>
                  <a:srgbClr val="006600"/>
                </a:solidFill>
                <a:latin typeface="Comic Sans MS"/>
                <a:ea typeface="Comic Sans MS"/>
                <a:cs typeface="Comic Sans MS"/>
                <a:sym typeface="Comic Sans MS"/>
              </a:rPr>
              <a:t>Newbald Primary School : Year 3 &amp; 4 Art</a:t>
            </a:r>
            <a:r>
              <a:rPr lang="en-US" sz="1600" dirty="0">
                <a:solidFill>
                  <a:srgbClr val="006600"/>
                </a:solidFill>
                <a:latin typeface="Comic Sans MS"/>
                <a:ea typeface="Comic Sans MS"/>
                <a:cs typeface="Comic Sans MS"/>
                <a:sym typeface="Comic Sans MS"/>
              </a:rPr>
              <a:t>   </a:t>
            </a:r>
          </a:p>
          <a:p>
            <a:r>
              <a:rPr lang="en-US" sz="1600" dirty="0">
                <a:solidFill>
                  <a:srgbClr val="006600"/>
                </a:solidFill>
                <a:latin typeface="Comic Sans MS"/>
                <a:ea typeface="Comic Sans MS"/>
                <a:cs typeface="Comic Sans MS"/>
                <a:sym typeface="Comic Sans MS"/>
              </a:rPr>
              <a:t>Term: Autumn 1 – World War Two</a:t>
            </a:r>
          </a:p>
          <a:p>
            <a:pPr>
              <a:lnSpc>
                <a:spcPct val="107000"/>
              </a:lnSpc>
            </a:pPr>
            <a:r>
              <a:rPr lang="en-US" sz="1600" dirty="0">
                <a:solidFill>
                  <a:srgbClr val="006600"/>
                </a:solidFill>
                <a:latin typeface="Comic Sans MS"/>
                <a:ea typeface="Comic Sans MS"/>
                <a:cs typeface="Comic Sans MS"/>
                <a:sym typeface="Comic Sans MS"/>
              </a:rPr>
              <a:t>Art Focus: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Drawing &amp; Painting</a:t>
            </a:r>
          </a:p>
          <a:p>
            <a:pPr>
              <a:lnSpc>
                <a:spcPct val="107000"/>
              </a:lnSpc>
            </a:pPr>
            <a:r>
              <a:rPr lang="en-US" sz="1600" dirty="0">
                <a:solidFill>
                  <a:srgbClr val="006600"/>
                </a:solidFill>
                <a:latin typeface="Comic Sans MS"/>
                <a:ea typeface="Comic Sans MS"/>
                <a:cs typeface="Comic Sans MS"/>
                <a:sym typeface="Comic Sans MS"/>
              </a:rPr>
              <a:t>Project: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World War 2 Art, Propaganda &amp; Blitz Art</a:t>
            </a:r>
          </a:p>
        </p:txBody>
      </p:sp>
      <p:sp>
        <p:nvSpPr>
          <p:cNvPr id="12" name="Rectangle 11">
            <a:extLst>
              <a:ext uri="{FF2B5EF4-FFF2-40B4-BE49-F238E27FC236}">
                <a16:creationId xmlns:a16="http://schemas.microsoft.com/office/drawing/2014/main" id="{4F62C26F-9A27-40A3-A4BC-50FF513F427A}"/>
              </a:ext>
            </a:extLst>
          </p:cNvPr>
          <p:cNvSpPr/>
          <p:nvPr/>
        </p:nvSpPr>
        <p:spPr>
          <a:xfrm>
            <a:off x="583518" y="3379303"/>
            <a:ext cx="4369482" cy="3139321"/>
          </a:xfrm>
          <a:prstGeom prst="rect">
            <a:avLst/>
          </a:prstGeom>
        </p:spPr>
        <p:txBody>
          <a:bodyPr wrap="square">
            <a:spAutoFit/>
          </a:bodyPr>
          <a:lstStyle/>
          <a:p>
            <a:r>
              <a:rPr lang="en-GB" sz="1100" b="1" u="sng" dirty="0">
                <a:latin typeface="Comic Sans MS" panose="030F0702030302020204" pitchFamily="66" charset="0"/>
              </a:rPr>
              <a:t>Year 3 - Painting Key Objectives</a:t>
            </a:r>
          </a:p>
          <a:p>
            <a:pPr marL="171450" indent="-171450">
              <a:buFont typeface="Arial" panose="020B0604020202020204" pitchFamily="34" charset="0"/>
              <a:buChar char="•"/>
            </a:pPr>
            <a:r>
              <a:rPr lang="en-GB" sz="1100" dirty="0">
                <a:latin typeface="Comic Sans MS" panose="030F0702030302020204" pitchFamily="66" charset="0"/>
              </a:rPr>
              <a:t>Know how to use a range of brushes to create different effects in painting. </a:t>
            </a:r>
          </a:p>
          <a:p>
            <a:pPr marL="171450" indent="-171450">
              <a:buFont typeface="Arial" panose="020B0604020202020204" pitchFamily="34" charset="0"/>
              <a:buChar char="•"/>
            </a:pPr>
            <a:r>
              <a:rPr lang="en-GB" sz="1100" dirty="0">
                <a:latin typeface="Comic Sans MS" panose="030F0702030302020204" pitchFamily="66" charset="0"/>
              </a:rPr>
              <a:t>Create different effects and textures with paint </a:t>
            </a:r>
          </a:p>
          <a:p>
            <a:pPr marL="171450" indent="-171450">
              <a:buFont typeface="Arial" panose="020B0604020202020204" pitchFamily="34" charset="0"/>
              <a:buChar char="•"/>
            </a:pPr>
            <a:r>
              <a:rPr lang="en-GB" sz="1100" dirty="0">
                <a:latin typeface="Comic Sans MS" panose="030F0702030302020204" pitchFamily="66" charset="0"/>
              </a:rPr>
              <a:t>Understand how to create a background or fill large spaces using a wash</a:t>
            </a: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rPr>
              <a:t>To know how to create tints, tones and shades</a:t>
            </a:r>
          </a:p>
          <a:p>
            <a:r>
              <a:rPr lang="en-GB" sz="1100" b="1" u="sng" dirty="0">
                <a:latin typeface="Comic Sans MS" panose="030F0702030302020204" pitchFamily="66" charset="0"/>
              </a:rPr>
              <a:t>Year 3 - Drawing Key Objectives</a:t>
            </a: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Times New Roman" panose="02020603050405020304" pitchFamily="18" charset="0"/>
              </a:rPr>
              <a:t>Develop intricate patterns/ marks with a variety of media.  </a:t>
            </a:r>
          </a:p>
          <a:p>
            <a:pPr marL="171450" marR="4762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Times New Roman" panose="02020603050405020304" pitchFamily="18" charset="0"/>
              </a:rPr>
              <a:t>Experiment with marks and lines with a wide range of implements e.g. artist pencils</a:t>
            </a:r>
          </a:p>
          <a:p>
            <a:pPr marL="171450" marR="4762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Times New Roman" panose="02020603050405020304" pitchFamily="18" charset="0"/>
              </a:rPr>
              <a:t>To begin to understand how to use a variety of hard and soft drawing pencils to create different effects </a:t>
            </a:r>
          </a:p>
          <a:p>
            <a:pPr marL="171450" indent="-171450">
              <a:buFont typeface="Arial" panose="020B0604020202020204" pitchFamily="34" charset="0"/>
              <a:buChar char="•"/>
              <a:tabLst>
                <a:tab pos="281940" algn="l"/>
              </a:tabLst>
            </a:pP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use shading to show light and shadow</a:t>
            </a:r>
            <a:r>
              <a:rPr lang="en-GB" sz="1100" spc="-6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effects.</a:t>
            </a:r>
            <a:endParaRPr lang="en-GB" sz="1100" dirty="0">
              <a:effectLst/>
              <a:latin typeface="Comic Sans MS" panose="030F0702030302020204" pitchFamily="66" charset="0"/>
              <a:ea typeface="Roboto" panose="02000000000000000000" pitchFamily="2" charset="0"/>
              <a:cs typeface="Roboto" panose="02000000000000000000" pitchFamily="2" charset="0"/>
            </a:endParaRPr>
          </a:p>
          <a:p>
            <a:pPr marL="171450" indent="-171450">
              <a:buFont typeface="Arial" panose="020B0604020202020204" pitchFamily="34" charset="0"/>
              <a:buChar char="•"/>
              <a:tabLst>
                <a:tab pos="281940" algn="l"/>
              </a:tabLst>
            </a:pP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show an awareness of space when</a:t>
            </a:r>
            <a:r>
              <a:rPr lang="en-GB" sz="1100" spc="-5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drawing</a:t>
            </a:r>
            <a:endParaRPr lang="en-GB" sz="1100" dirty="0">
              <a:effectLst/>
              <a:latin typeface="Comic Sans MS" panose="030F0702030302020204" pitchFamily="66"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r>
              <a:rPr lang="en-GB" sz="1100" dirty="0">
                <a:solidFill>
                  <a:srgbClr val="000000"/>
                </a:solidFill>
                <a:effectLst/>
                <a:latin typeface="Comic Sans MS" panose="030F0702030302020204" pitchFamily="66" charset="0"/>
                <a:ea typeface="Calibri" panose="020F0502020204030204" pitchFamily="34" charset="0"/>
              </a:rPr>
              <a:t>Begin to understand how proportion can be related foreground, and background</a:t>
            </a:r>
            <a:endParaRPr lang="en-GB" sz="1100" dirty="0">
              <a:latin typeface="Comic Sans MS" panose="030F0702030302020204" pitchFamily="66" charset="0"/>
            </a:endParaRPr>
          </a:p>
          <a:p>
            <a:pPr marL="171450" indent="-171450">
              <a:buFont typeface="Arial" panose="020B0604020202020204" pitchFamily="34" charset="0"/>
              <a:buChar char="•"/>
            </a:pPr>
            <a:endParaRPr lang="en-GB" sz="1100" dirty="0">
              <a:latin typeface="Comic Sans MS" panose="030F0702030302020204" pitchFamily="66" charset="0"/>
            </a:endParaRPr>
          </a:p>
        </p:txBody>
      </p:sp>
      <p:sp>
        <p:nvSpPr>
          <p:cNvPr id="14" name="Rectangle 13">
            <a:extLst>
              <a:ext uri="{FF2B5EF4-FFF2-40B4-BE49-F238E27FC236}">
                <a16:creationId xmlns:a16="http://schemas.microsoft.com/office/drawing/2014/main" id="{90C63C39-4230-4A3F-BB97-9470D22297B7}"/>
              </a:ext>
            </a:extLst>
          </p:cNvPr>
          <p:cNvSpPr/>
          <p:nvPr/>
        </p:nvSpPr>
        <p:spPr>
          <a:xfrm>
            <a:off x="5183438" y="3057583"/>
            <a:ext cx="4369482" cy="3308598"/>
          </a:xfrm>
          <a:prstGeom prst="rect">
            <a:avLst/>
          </a:prstGeom>
        </p:spPr>
        <p:txBody>
          <a:bodyPr wrap="square">
            <a:spAutoFit/>
          </a:bodyPr>
          <a:lstStyle/>
          <a:p>
            <a:r>
              <a:rPr lang="en-GB" sz="1100" b="1" u="sng" dirty="0">
                <a:latin typeface="Comic Sans MS" panose="030F0702030302020204" pitchFamily="66" charset="0"/>
              </a:rPr>
              <a:t>Year 4 - Painting Key Objectives</a:t>
            </a:r>
          </a:p>
          <a:p>
            <a:pPr marL="171450" marR="1016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To use language of and mix primary and secondary colours and use (and mix) tints and shades</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1016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Confidently control the types of marks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rPr>
              <a:t>made and experiment with different effects and textures including blocking in colour, washes, thickened paint creating textural effects. </a:t>
            </a:r>
          </a:p>
          <a:p>
            <a:r>
              <a:rPr lang="en-GB" sz="1100" b="1" u="sng" dirty="0">
                <a:latin typeface="Comic Sans MS" panose="030F0702030302020204" pitchFamily="66" charset="0"/>
              </a:rPr>
              <a:t>Year 4 - Drawing Key Objectives</a:t>
            </a: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Draw for a sustained period of time at an appropriate level.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Demonstrate experience in different grades of pencil and other implements to draw different forms and shapes.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698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To use a range of implements to draw different forms and shapes.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4762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To understand how to use a variety of hard and soft drawing pencils to create different effects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tabLst>
                <a:tab pos="281940" algn="l"/>
              </a:tabLst>
            </a:pP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To use shading to show light and shadow</a:t>
            </a:r>
            <a:r>
              <a:rPr lang="en-GB" sz="1100" spc="-6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11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effects.</a:t>
            </a:r>
            <a:endParaRPr lang="en-GB" sz="1100" dirty="0">
              <a:effectLst/>
              <a:latin typeface="Comic Sans MS" panose="030F0702030302020204" pitchFamily="66" charset="0"/>
              <a:ea typeface="Roboto" panose="02000000000000000000" pitchFamily="2" charset="0"/>
              <a:cs typeface="Roboto" panose="02000000000000000000" pitchFamily="2" charset="0"/>
            </a:endParaRPr>
          </a:p>
          <a:p>
            <a:pPr marL="171450" marR="6985" indent="-171450">
              <a:buFont typeface="Arial" panose="020B0604020202020204" pitchFamily="34" charset="0"/>
              <a:buChar char="•"/>
            </a:pPr>
            <a:r>
              <a:rPr lang="en-GB" sz="1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show an awareness of space when</a:t>
            </a:r>
            <a:r>
              <a:rPr lang="en-GB" sz="1100" spc="-5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1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drawing</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solidFill>
                  <a:srgbClr val="000000"/>
                </a:solidFill>
                <a:effectLst/>
                <a:latin typeface="Comic Sans MS" panose="030F0702030302020204" pitchFamily="66" charset="0"/>
                <a:ea typeface="Calibri" panose="020F0502020204030204" pitchFamily="34" charset="0"/>
              </a:rPr>
              <a:t>Begin to understand, perspective and proportion including foreground, middle-ground and background</a:t>
            </a:r>
            <a:endParaRPr lang="en-GB" sz="1100" dirty="0">
              <a:latin typeface="Comic Sans MS" panose="030F0702030302020204" pitchFamily="66" charset="0"/>
            </a:endParaRPr>
          </a:p>
        </p:txBody>
      </p:sp>
      <p:pic>
        <p:nvPicPr>
          <p:cNvPr id="3" name="Picture 2" descr="A black and orange painting&#10;&#10;Description automatically generated with medium confidence">
            <a:extLst>
              <a:ext uri="{FF2B5EF4-FFF2-40B4-BE49-F238E27FC236}">
                <a16:creationId xmlns:a16="http://schemas.microsoft.com/office/drawing/2014/main" id="{D3995E3B-F2DC-283D-87B2-B0B987A410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54794" y="1879193"/>
            <a:ext cx="1848955" cy="1381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Pin page">
            <a:extLst>
              <a:ext uri="{FF2B5EF4-FFF2-40B4-BE49-F238E27FC236}">
                <a16:creationId xmlns:a16="http://schemas.microsoft.com/office/drawing/2014/main" id="{CE6555CD-62BD-B5F6-974F-13A5875DF27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4177" y="1849350"/>
            <a:ext cx="1920928" cy="14406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descr="A drawing of an airplane on a white paper&#10;&#10;Description automatically generated">
            <a:extLst>
              <a:ext uri="{FF2B5EF4-FFF2-40B4-BE49-F238E27FC236}">
                <a16:creationId xmlns:a16="http://schemas.microsoft.com/office/drawing/2014/main" id="{8AD474F8-A93A-6978-E9AD-A0E41E35995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952578" y="1299335"/>
            <a:ext cx="2443419" cy="17027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F311FB92-797F-4C9E-B609-498B9EF235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42212" y="748250"/>
            <a:ext cx="827313" cy="82731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8" name="Picture 7" descr="A drawing of a plane&#10;&#10;Description automatically generated">
            <a:extLst>
              <a:ext uri="{FF2B5EF4-FFF2-40B4-BE49-F238E27FC236}">
                <a16:creationId xmlns:a16="http://schemas.microsoft.com/office/drawing/2014/main" id="{734E976B-1214-A077-BF34-6CE1B68FB08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16200000">
            <a:off x="5371436" y="1582353"/>
            <a:ext cx="1013454" cy="17244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4518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84DB17-F018-5697-7B95-42B6CB2950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descr="A black and orange painting&#10;&#10;Description automatically generated with medium confidence">
            <a:extLst>
              <a:ext uri="{FF2B5EF4-FFF2-40B4-BE49-F238E27FC236}">
                <a16:creationId xmlns:a16="http://schemas.microsoft.com/office/drawing/2014/main" id="{2651B301-61B2-6196-0DFB-F4BD7253D2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4114" y="53786"/>
            <a:ext cx="2294778" cy="1714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group of kids sitting at a table&#10;&#10;Description automatically generated">
            <a:extLst>
              <a:ext uri="{FF2B5EF4-FFF2-40B4-BE49-F238E27FC236}">
                <a16:creationId xmlns:a16="http://schemas.microsoft.com/office/drawing/2014/main" id="{7A2C738A-4D22-C64D-FAFF-59375935D2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65735" y="128182"/>
            <a:ext cx="3313421" cy="24748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group of kids sitting at a table with scissors and paper&#10;&#10;Description automatically generated">
            <a:extLst>
              <a:ext uri="{FF2B5EF4-FFF2-40B4-BE49-F238E27FC236}">
                <a16:creationId xmlns:a16="http://schemas.microsoft.com/office/drawing/2014/main" id="{45B5F3FF-BAA5-B72A-C275-069A51307F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17191" y="1957135"/>
            <a:ext cx="2667963" cy="19927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child sitting at a table with scissors and paper&#10;&#10;Description automatically generated">
            <a:extLst>
              <a:ext uri="{FF2B5EF4-FFF2-40B4-BE49-F238E27FC236}">
                <a16:creationId xmlns:a16="http://schemas.microsoft.com/office/drawing/2014/main" id="{748D6BF4-4765-E11F-DF93-E20AF018530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27468" y="2731203"/>
            <a:ext cx="2309374" cy="17249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child holding a piece of paper&#10;&#10;Description automatically generated">
            <a:extLst>
              <a:ext uri="{FF2B5EF4-FFF2-40B4-BE49-F238E27FC236}">
                <a16:creationId xmlns:a16="http://schemas.microsoft.com/office/drawing/2014/main" id="{AF85F9D7-E7B8-4517-1B40-39A5F4EA78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8354" y="170658"/>
            <a:ext cx="2904565" cy="21694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child sitting at a table with a pencil and paper&#10;&#10;Description automatically generated">
            <a:extLst>
              <a:ext uri="{FF2B5EF4-FFF2-40B4-BE49-F238E27FC236}">
                <a16:creationId xmlns:a16="http://schemas.microsoft.com/office/drawing/2014/main" id="{48F7AE27-E3BA-F1CF-6AFE-44BD8AB1E28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2842" y="2087860"/>
            <a:ext cx="3931987" cy="2936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descr="A child giving a thumbs up&#10;&#10;Description automatically generated">
            <a:extLst>
              <a:ext uri="{FF2B5EF4-FFF2-40B4-BE49-F238E27FC236}">
                <a16:creationId xmlns:a16="http://schemas.microsoft.com/office/drawing/2014/main" id="{06A51E1D-383F-F391-C22E-405339C90C1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5400000">
            <a:off x="2184481" y="4716994"/>
            <a:ext cx="2255805" cy="16848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descr="A child holding a painting&#10;&#10;Description automatically generated">
            <a:extLst>
              <a:ext uri="{FF2B5EF4-FFF2-40B4-BE49-F238E27FC236}">
                <a16:creationId xmlns:a16="http://schemas.microsoft.com/office/drawing/2014/main" id="{4E5A53FF-2F28-482C-554D-7B802A8EC6F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5400000">
            <a:off x="-67118" y="4480208"/>
            <a:ext cx="2604243" cy="194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child holding a painting&#10;&#10;Description automatically generated">
            <a:extLst>
              <a:ext uri="{FF2B5EF4-FFF2-40B4-BE49-F238E27FC236}">
                <a16:creationId xmlns:a16="http://schemas.microsoft.com/office/drawing/2014/main" id="{856B3323-9B41-9749-F850-97CCB5F399C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5400000">
            <a:off x="6605064" y="4656405"/>
            <a:ext cx="2373801" cy="17730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descr="A child holding a painting&#10;&#10;Description automatically generated">
            <a:extLst>
              <a:ext uri="{FF2B5EF4-FFF2-40B4-BE49-F238E27FC236}">
                <a16:creationId xmlns:a16="http://schemas.microsoft.com/office/drawing/2014/main" id="{993797A9-8700-FB86-E6F1-6F3A6471CE7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rot="5400000">
            <a:off x="4032923" y="4310779"/>
            <a:ext cx="2823879" cy="21091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576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1957315" y="598417"/>
            <a:ext cx="6285280" cy="4608954"/>
          </a:xfrm>
          <a:prstGeom prst="rect">
            <a:avLst/>
          </a:prstGeom>
        </p:spPr>
        <p:txBody>
          <a:bodyPr wrap="square">
            <a:spAutoFit/>
          </a:bodyPr>
          <a:lstStyle/>
          <a:p>
            <a:pPr algn="ct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World War 2 Art, Propaganda &amp; Blitz Art</a:t>
            </a:r>
          </a:p>
          <a:p>
            <a:pPr algn="ctr"/>
            <a:endParaRPr lang="en-GB" sz="175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experiment with watercolour paint, blend and create different tones</a:t>
            </a: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create a watercolour wash</a:t>
            </a: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create a silhouette for a blitz landscape </a:t>
            </a: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use a grid guide to sketch </a:t>
            </a:r>
          </a:p>
          <a:p>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use artist pencils to sketch a spitfire WW2 landscape</a:t>
            </a: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solidFill>
                  <a:schemeClr val="tx1"/>
                </a:solidFill>
                <a:latin typeface="Comic Sans MS" panose="030F0702030302020204" pitchFamily="66" charset="0"/>
              </a:rPr>
              <a:t>I can complete my WW2 spitfire landscape and evaluate my artwork</a:t>
            </a:r>
          </a:p>
        </p:txBody>
      </p:sp>
      <p:pic>
        <p:nvPicPr>
          <p:cNvPr id="8" name="Picture 7">
            <a:extLst>
              <a:ext uri="{FF2B5EF4-FFF2-40B4-BE49-F238E27FC236}">
                <a16:creationId xmlns:a16="http://schemas.microsoft.com/office/drawing/2014/main" id="{93CA79ED-0798-4AC7-BF9A-50F4817611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5852" y="52572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4" descr="Jane Blundell Artist: Watercolour Comparisons 3 - primary red">
            <a:extLst>
              <a:ext uri="{FF2B5EF4-FFF2-40B4-BE49-F238E27FC236}">
                <a16:creationId xmlns:a16="http://schemas.microsoft.com/office/drawing/2014/main" id="{F8E9F1C9-ED23-AB63-3778-BF27278D51E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8832" y="1242027"/>
            <a:ext cx="1252759" cy="12791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8ABF963-B1C6-935F-562B-1C678BCC546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32544" y="3246814"/>
            <a:ext cx="1651131" cy="1079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Pin page">
            <a:extLst>
              <a:ext uri="{FF2B5EF4-FFF2-40B4-BE49-F238E27FC236}">
                <a16:creationId xmlns:a16="http://schemas.microsoft.com/office/drawing/2014/main" id="{A8F9BC77-742B-577E-5FB2-F4C587C660F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0547" y="5207371"/>
            <a:ext cx="1998184" cy="14986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descr="A drawing of a plane&#10;&#10;Description automatically generated">
            <a:extLst>
              <a:ext uri="{FF2B5EF4-FFF2-40B4-BE49-F238E27FC236}">
                <a16:creationId xmlns:a16="http://schemas.microsoft.com/office/drawing/2014/main" id="{F87F3204-D26E-3286-1203-8AADFEB6CC1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6200000">
            <a:off x="8102179" y="1239415"/>
            <a:ext cx="1712443" cy="12843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drawing of an airplane on a white paper&#10;&#10;Description automatically generated">
            <a:extLst>
              <a:ext uri="{FF2B5EF4-FFF2-40B4-BE49-F238E27FC236}">
                <a16:creationId xmlns:a16="http://schemas.microsoft.com/office/drawing/2014/main" id="{3FB114F3-A904-8451-0890-8A0A9D6C8F0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297270" y="5003927"/>
            <a:ext cx="2443419" cy="17027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n open book with a picture of an airplane&#10;&#10;Description automatically generated">
            <a:extLst>
              <a:ext uri="{FF2B5EF4-FFF2-40B4-BE49-F238E27FC236}">
                <a16:creationId xmlns:a16="http://schemas.microsoft.com/office/drawing/2014/main" id="{DE15CFC8-CFDB-3AFA-E814-6C58D0888CE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54798" y="3395406"/>
            <a:ext cx="1357972" cy="10184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41722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47367" y="444025"/>
            <a:ext cx="4828197" cy="6478697"/>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600" b="1" dirty="0">
                <a:latin typeface="Comic Sans MS" panose="030F0702030302020204" pitchFamily="66" charset="0"/>
              </a:rPr>
              <a:t>1. </a:t>
            </a:r>
            <a:r>
              <a:rPr lang="en-GB" sz="1600" b="1" dirty="0">
                <a:solidFill>
                  <a:schemeClr val="tx1"/>
                </a:solidFill>
                <a:latin typeface="Comic Sans MS" panose="030F0702030302020204" pitchFamily="66" charset="0"/>
              </a:rPr>
              <a:t>I can experiment with watercolour paint, blend and create different tones</a:t>
            </a:r>
          </a:p>
          <a:p>
            <a:r>
              <a:rPr lang="en-GB" sz="1100" dirty="0">
                <a:latin typeface="Comic Sans MS" panose="030F0702030302020204" pitchFamily="66" charset="0"/>
              </a:rPr>
              <a:t>Explain to the children that in this World War 2 art unit they will be working towards creating 2 pieces of art. One with a painting focus and one with a drawing focus. Explain that the first involves using water colour paint. Discuss what the pupils know about using watercolour pains and where they have used them before.</a:t>
            </a:r>
          </a:p>
          <a:p>
            <a:endParaRPr lang="en-GB" sz="1100" dirty="0">
              <a:latin typeface="Comic Sans MS" panose="030F0702030302020204" pitchFamily="66" charset="0"/>
            </a:endParaRPr>
          </a:p>
          <a:p>
            <a:r>
              <a:rPr lang="en-GB" sz="1100" dirty="0">
                <a:latin typeface="Comic Sans MS" panose="030F0702030302020204" pitchFamily="66" charset="0"/>
              </a:rPr>
              <a:t>Explain  that in this session the pupils have a task to explore watercolour paints and they should make a sketch book study exploring using the paints. Some key things that the pupils must include will be:</a:t>
            </a:r>
          </a:p>
          <a:p>
            <a:pPr marL="171450" indent="-171450">
              <a:buFont typeface="Arial" panose="020B0604020202020204" pitchFamily="34" charset="0"/>
              <a:buChar char="•"/>
            </a:pPr>
            <a:r>
              <a:rPr lang="en-GB" sz="1100" dirty="0">
                <a:latin typeface="Comic Sans MS" panose="030F0702030302020204" pitchFamily="66" charset="0"/>
              </a:rPr>
              <a:t>Use and explore the effects of a range of brushes including thick and thin brushes (including flat and pointed brushes). Ask the children to think of examples where the different brushes would be useful </a:t>
            </a:r>
            <a:r>
              <a:rPr lang="en-GB" sz="1100" dirty="0" err="1">
                <a:latin typeface="Comic Sans MS" panose="030F0702030302020204" pitchFamily="66" charset="0"/>
              </a:rPr>
              <a:t>eg</a:t>
            </a:r>
            <a:r>
              <a:rPr lang="en-GB" sz="1100" dirty="0">
                <a:latin typeface="Comic Sans MS" panose="030F0702030302020204" pitchFamily="66" charset="0"/>
              </a:rPr>
              <a:t> filling in large spaces </a:t>
            </a:r>
            <a:r>
              <a:rPr lang="en-GB" sz="1100" dirty="0" err="1">
                <a:latin typeface="Comic Sans MS" panose="030F0702030302020204" pitchFamily="66" charset="0"/>
              </a:rPr>
              <a:t>eg</a:t>
            </a:r>
            <a:r>
              <a:rPr lang="en-GB" sz="1100" dirty="0">
                <a:latin typeface="Comic Sans MS" panose="030F0702030302020204" pitchFamily="66" charset="0"/>
              </a:rPr>
              <a:t> sky or painting detail on a face etc. Children should annotate and label their experiments with what they used etc. </a:t>
            </a:r>
          </a:p>
          <a:p>
            <a:pPr marL="171450" indent="-171450">
              <a:buFont typeface="Arial" panose="020B0604020202020204" pitchFamily="34" charset="0"/>
              <a:buChar char="•"/>
            </a:pPr>
            <a:r>
              <a:rPr lang="en-GB" sz="1100" dirty="0">
                <a:latin typeface="Comic Sans MS" panose="030F0702030302020204" pitchFamily="66" charset="0"/>
              </a:rPr>
              <a:t>Experiment with colour and paint and label primary colours and mix secondary colours. With Watercolours the pupils may notice that yellow, cyan (light blue) and magenta are given as standard primary colours in watercolour sets. </a:t>
            </a:r>
          </a:p>
          <a:p>
            <a:pPr marL="171450" indent="-171450">
              <a:buFont typeface="Arial" panose="020B0604020202020204" pitchFamily="34" charset="0"/>
              <a:buChar char="•"/>
            </a:pPr>
            <a:r>
              <a:rPr lang="en-GB" sz="1100" dirty="0">
                <a:latin typeface="Comic Sans MS" panose="030F0702030302020204" pitchFamily="66" charset="0"/>
              </a:rPr>
              <a:t>Show a short video explaining: Tints, colour and shade.  </a:t>
            </a:r>
            <a:r>
              <a:rPr lang="en-GB" sz="1100" dirty="0">
                <a:latin typeface="Comic Sans MS" panose="030F0702030302020204" pitchFamily="66" charset="0"/>
                <a:hlinkClick r:id="rId4"/>
              </a:rPr>
              <a:t>https://www.youtube.com/watch?v=a0nzbUF_w3I</a:t>
            </a:r>
            <a:r>
              <a:rPr lang="en-GB" sz="1100" dirty="0">
                <a:latin typeface="Comic Sans MS" panose="030F0702030302020204" pitchFamily="66" charset="0"/>
              </a:rPr>
              <a:t> Experiment with tints and shades ensuring that they are labelled. Here children can appreciate the use of water rather than white to make a lighter tint, whilst a white creates a milky shade of colour. </a:t>
            </a:r>
          </a:p>
          <a:p>
            <a:pPr marL="171450" indent="-171450">
              <a:buFont typeface="Arial" panose="020B0604020202020204" pitchFamily="34" charset="0"/>
              <a:buChar char="•"/>
            </a:pPr>
            <a:r>
              <a:rPr lang="en-GB" sz="1100" dirty="0">
                <a:latin typeface="Comic Sans MS" panose="030F0702030302020204" pitchFamily="66" charset="0"/>
              </a:rPr>
              <a:t>Children should also experiment with blending colours. This is a key skill that thy will need to create a sunset in their next lesson. Use 2 </a:t>
            </a:r>
            <a:r>
              <a:rPr lang="en-GB" sz="1100" dirty="0" err="1">
                <a:latin typeface="Comic Sans MS" panose="030F0702030302020204" pitchFamily="66" charset="0"/>
              </a:rPr>
              <a:t>clours</a:t>
            </a:r>
            <a:r>
              <a:rPr lang="en-GB" sz="1100" dirty="0">
                <a:latin typeface="Comic Sans MS" panose="030F0702030302020204" pitchFamily="66" charset="0"/>
              </a:rPr>
              <a:t> and let the wet paint ‘bleed’ together experiment and notice how the colours mix on the page. </a:t>
            </a:r>
          </a:p>
          <a:p>
            <a:r>
              <a:rPr lang="en-GB" sz="1100" dirty="0">
                <a:latin typeface="Comic Sans MS" panose="030F0702030302020204" pitchFamily="66" charset="0"/>
              </a:rPr>
              <a:t>With all the experimenting the children should annotate their creations once dry. </a:t>
            </a:r>
          </a:p>
          <a:p>
            <a:pPr marL="171450" indent="-171450">
              <a:buFont typeface="Arial" panose="020B0604020202020204" pitchFamily="34" charset="0"/>
              <a:buChar char="•"/>
            </a:pPr>
            <a:endParaRPr lang="en-GB" sz="1100" dirty="0">
              <a:latin typeface="Comic Sans MS" panose="030F0702030302020204" pitchFamily="66" charset="0"/>
            </a:endParaRPr>
          </a:p>
          <a:p>
            <a:pPr marL="171450" indent="-171450">
              <a:buFont typeface="Arial" panose="020B0604020202020204" pitchFamily="34" charset="0"/>
              <a:buChar char="•"/>
            </a:pPr>
            <a:endParaRPr lang="en-GB" sz="1100" dirty="0">
              <a:latin typeface="Comic Sans MS" panose="030F0702030302020204" pitchFamily="66" charset="0"/>
            </a:endParaRPr>
          </a:p>
          <a:p>
            <a:endParaRPr lang="en-GB" sz="1100" dirty="0">
              <a:latin typeface="Comic Sans MS" panose="030F0702030302020204" pitchFamily="66" charset="0"/>
            </a:endParaRP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2" descr="Making marks with watercolour by Emma Burleigh">
            <a:extLst>
              <a:ext uri="{FF2B5EF4-FFF2-40B4-BE49-F238E27FC236}">
                <a16:creationId xmlns:a16="http://schemas.microsoft.com/office/drawing/2014/main" id="{49216524-3DE0-798A-71D1-31489312ED2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472062" y="200806"/>
            <a:ext cx="2301139" cy="1311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0" name="Picture 2" descr="What Are The TRUE Primary Colors?">
            <a:extLst>
              <a:ext uri="{FF2B5EF4-FFF2-40B4-BE49-F238E27FC236}">
                <a16:creationId xmlns:a16="http://schemas.microsoft.com/office/drawing/2014/main" id="{48B36366-14F4-8FD9-BC5E-85B126354C7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555268" y="200806"/>
            <a:ext cx="1689827" cy="1819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Jane Blundell Artist: Watercolour Comparisons 3 - primary red">
            <a:extLst>
              <a:ext uri="{FF2B5EF4-FFF2-40B4-BE49-F238E27FC236}">
                <a16:creationId xmlns:a16="http://schemas.microsoft.com/office/drawing/2014/main" id="{8FB869CC-2EF6-1A81-1874-A35FEC6AC07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962050" y="1670278"/>
            <a:ext cx="1811151" cy="1849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7F9D14C-7592-2430-4331-A472B8687EC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20558" y="2361659"/>
            <a:ext cx="2096498" cy="10673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4" name="Picture 6" descr="How to Start Watercolor Painting – First Steps for Beginners - Watercolor  Affair">
            <a:extLst>
              <a:ext uri="{FF2B5EF4-FFF2-40B4-BE49-F238E27FC236}">
                <a16:creationId xmlns:a16="http://schemas.microsoft.com/office/drawing/2014/main" id="{7D768FCD-C36A-581D-B3A6-3E1FFFBBEE5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870109" y="3677350"/>
            <a:ext cx="1569726" cy="29690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6" name="Picture 8" descr="Mixing White Gouache with Watercolour – Etchr Lab">
            <a:extLst>
              <a:ext uri="{FF2B5EF4-FFF2-40B4-BE49-F238E27FC236}">
                <a16:creationId xmlns:a16="http://schemas.microsoft.com/office/drawing/2014/main" id="{1FC0085F-044C-F2DA-B9F2-99228641C380}"/>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5520968" y="3676853"/>
            <a:ext cx="2119813" cy="601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How to Blend Watercolour Paint — Louise De Masi Watercolour Artist">
            <a:extLst>
              <a:ext uri="{FF2B5EF4-FFF2-40B4-BE49-F238E27FC236}">
                <a16:creationId xmlns:a16="http://schemas.microsoft.com/office/drawing/2014/main" id="{DAD7E7F4-36E6-5338-685C-A6E73E55B1E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922931" y="4381740"/>
            <a:ext cx="1685365" cy="1014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60" name="Picture 12" descr="How to Choose &amp; Use Yellow in Your Watercolor Paintings | Angela Fehr  Watercolour">
            <a:extLst>
              <a:ext uri="{FF2B5EF4-FFF2-40B4-BE49-F238E27FC236}">
                <a16:creationId xmlns:a16="http://schemas.microsoft.com/office/drawing/2014/main" id="{1379F9C0-D9C9-B723-089C-82C1BE175728}"/>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5845174" y="5564106"/>
            <a:ext cx="1647265" cy="10822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345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61223" y="363864"/>
            <a:ext cx="4952885" cy="6370975"/>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2.</a:t>
            </a:r>
            <a:r>
              <a:rPr lang="en-GB" sz="1600" b="1" dirty="0">
                <a:solidFill>
                  <a:schemeClr val="tx1"/>
                </a:solidFill>
                <a:latin typeface="Comic Sans MS" panose="030F0702030302020204" pitchFamily="66" charset="0"/>
              </a:rPr>
              <a:t> I can create a watercolour wash</a:t>
            </a:r>
          </a:p>
          <a:p>
            <a:endParaRPr lang="en-GB" sz="1100" dirty="0">
              <a:latin typeface="Comic Sans MS" panose="030F0702030302020204" pitchFamily="66" charset="0"/>
            </a:endParaRPr>
          </a:p>
          <a:p>
            <a:r>
              <a:rPr lang="en-GB" sz="1000" dirty="0">
                <a:latin typeface="Comic Sans MS" panose="030F0702030302020204" pitchFamily="66" charset="0"/>
              </a:rPr>
              <a:t>Remind the children about what they have learnt about watercolour paint and explain that they will be painting a sunset for a World War 2 Blitz scene. </a:t>
            </a:r>
          </a:p>
          <a:p>
            <a:r>
              <a:rPr lang="en-GB" sz="1000" dirty="0">
                <a:latin typeface="Comic Sans MS" panose="030F0702030302020204" pitchFamily="66" charset="0"/>
              </a:rPr>
              <a:t>Explain what a silhouette is and share some examples of what a complete landscape may look like (some examples are shared in this pack). explain the process that the children will need to create a watercolour paint wash. This will then need to dry before the silhouette can be added. </a:t>
            </a:r>
          </a:p>
          <a:p>
            <a:endParaRPr lang="en-GB" sz="1000" dirty="0">
              <a:latin typeface="Comic Sans MS" panose="030F0702030302020204" pitchFamily="66" charset="0"/>
            </a:endParaRPr>
          </a:p>
          <a:p>
            <a:r>
              <a:rPr lang="en-GB" sz="1000" dirty="0">
                <a:latin typeface="Comic Sans MS" panose="030F0702030302020204" pitchFamily="66" charset="0"/>
              </a:rPr>
              <a:t>Look at some colourful sunsets / sunrises and the children should notice how the colours blend from one to another. Use this as inspiration for their landscape sky wash. </a:t>
            </a:r>
          </a:p>
          <a:p>
            <a:endParaRPr lang="en-GB" sz="1000" dirty="0">
              <a:latin typeface="Comic Sans MS" panose="030F0702030302020204" pitchFamily="66" charset="0"/>
            </a:endParaRPr>
          </a:p>
          <a:p>
            <a:r>
              <a:rPr lang="en-GB" sz="1000" dirty="0">
                <a:latin typeface="Comic Sans MS" panose="030F0702030302020204" pitchFamily="66" charset="0"/>
              </a:rPr>
              <a:t>Children should have an A3 piece of art paper, such as watercolour paper. When using watercolours, often the paper warps and buckles, creating an uneven surface which will gather water. Once that dries, it can leave distinct outlines. It is impossible to avoid this, as the warping happens when the paper fibres soak up the water and grow in size, but using a thicker watercolour paper might help. To prevent the sheet of paper from moving and to reduce the amount of warping, it helps to tape down the edges to the table with masking tape. The pupils will need to ensure that they fill the paper with colour. To do this they will need to create a wash. To do this, the pupils will need plenty of water. If they don’t use enough water, the final artwork will be streaky with obvious borders between the colours. Make sure that, during painting, they regularly change the water. While painting the sky, the children should keep adding water to the paper and the parts they have already painted to ensure it doesn’t dry out.</a:t>
            </a:r>
          </a:p>
          <a:p>
            <a:r>
              <a:rPr lang="en-GB" sz="1000" dirty="0">
                <a:latin typeface="Comic Sans MS" panose="030F0702030302020204" pitchFamily="66" charset="0"/>
              </a:rPr>
              <a:t>The pupils should aim to start with yellow at the bottom of their landscape. The pupils could aim for 50% of their page yellow as most of this will be covered by the silhouette, which will be completed in the next session. The pupils should blend this through to orange then to magenta and finally sky blue. The pupils should try and avoid creating a rainbow, but keep the blend of colours subtle and horizontal. </a:t>
            </a:r>
          </a:p>
          <a:p>
            <a:endParaRPr lang="en-GB" sz="1100" dirty="0">
              <a:latin typeface="Comic Sans MS" panose="030F0702030302020204" pitchFamily="66" charset="0"/>
            </a:endParaRPr>
          </a:p>
          <a:p>
            <a:endParaRPr lang="en-GB" sz="1100" dirty="0">
              <a:latin typeface="Comic Sans MS" panose="030F0702030302020204" pitchFamily="66" charset="0"/>
            </a:endParaRPr>
          </a:p>
          <a:p>
            <a:endParaRPr lang="en-GB" sz="1100" dirty="0">
              <a:latin typeface="Comic Sans MS" panose="030F0702030302020204" pitchFamily="66" charset="0"/>
            </a:endParaRPr>
          </a:p>
          <a:p>
            <a:endParaRPr lang="en-GB" sz="1100" dirty="0">
              <a:latin typeface="Comic Sans MS" panose="030F0702030302020204" pitchFamily="66" charset="0"/>
            </a:endParaRPr>
          </a:p>
          <a:p>
            <a:endParaRPr lang="en-GB" sz="1100" dirty="0">
              <a:latin typeface="Comic Sans MS" panose="030F0702030302020204" pitchFamily="66" charset="0"/>
            </a:endParaRPr>
          </a:p>
        </p:txBody>
      </p:sp>
      <p:pic>
        <p:nvPicPr>
          <p:cNvPr id="3074" name="Picture 2" descr="How To Paint A Sunset - Step By Step Acrylic Tutorial For Beginners">
            <a:extLst>
              <a:ext uri="{FF2B5EF4-FFF2-40B4-BE49-F238E27FC236}">
                <a16:creationId xmlns:a16="http://schemas.microsoft.com/office/drawing/2014/main" id="{61AE598F-6C8D-2977-9E6F-E15249253D1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07434" y="4853462"/>
            <a:ext cx="2605240" cy="17303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AutoShape 4" descr="Using a wet on wet watercolor technique to paint in a sunset sky.">
            <a:extLst>
              <a:ext uri="{FF2B5EF4-FFF2-40B4-BE49-F238E27FC236}">
                <a16:creationId xmlns:a16="http://schemas.microsoft.com/office/drawing/2014/main" id="{222C02F5-7206-687F-E88E-00751E22C584}"/>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00EA04F5-1D9C-C0FD-9313-CD67D8A6A8D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884846" y="2400981"/>
            <a:ext cx="3333162" cy="2178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AutoShape 6" descr="Starting to paint yellow watercolor using a wet on wet technique.">
            <a:extLst>
              <a:ext uri="{FF2B5EF4-FFF2-40B4-BE49-F238E27FC236}">
                <a16:creationId xmlns:a16="http://schemas.microsoft.com/office/drawing/2014/main" id="{96096744-8621-2264-8C32-1F1F3EBD8846}"/>
              </a:ext>
            </a:extLst>
          </p:cNvPr>
          <p:cNvSpPr>
            <a:spLocks noChangeAspect="1" noChangeArrowheads="1"/>
          </p:cNvSpPr>
          <p:nvPr/>
        </p:nvSpPr>
        <p:spPr bwMode="auto">
          <a:xfrm>
            <a:off x="4953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a:extLst>
              <a:ext uri="{FF2B5EF4-FFF2-40B4-BE49-F238E27FC236}">
                <a16:creationId xmlns:a16="http://schemas.microsoft.com/office/drawing/2014/main" id="{4C495A6F-A450-4C46-4EE9-60D8FBBB6FC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777208" y="657775"/>
            <a:ext cx="3440800" cy="14574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50864" y="36386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153232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13F16B-3F5E-517D-045B-0C26DEF6B9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5" name="Picture 2" descr="Art - Blitz Skylines">
            <a:extLst>
              <a:ext uri="{FF2B5EF4-FFF2-40B4-BE49-F238E27FC236}">
                <a16:creationId xmlns:a16="http://schemas.microsoft.com/office/drawing/2014/main" id="{9E5A0415-436E-77C1-8BA7-406B67987DF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6069" y="0"/>
            <a:ext cx="4665841" cy="33361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4" descr="Art - Blitz Skylines">
            <a:extLst>
              <a:ext uri="{FF2B5EF4-FFF2-40B4-BE49-F238E27FC236}">
                <a16:creationId xmlns:a16="http://schemas.microsoft.com/office/drawing/2014/main" id="{97DD6DF2-3CD9-DB33-7A8D-11EA4BA384D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66068" y="3336132"/>
            <a:ext cx="4665841" cy="3521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2" descr="Art - Blitz Skylines">
            <a:extLst>
              <a:ext uri="{FF2B5EF4-FFF2-40B4-BE49-F238E27FC236}">
                <a16:creationId xmlns:a16="http://schemas.microsoft.com/office/drawing/2014/main" id="{0DA1F2BA-46A0-336C-50BE-5AE1D7A3A6EE}"/>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047198" y="0"/>
            <a:ext cx="4695824" cy="3521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4" descr="Art - Blitz Skylines">
            <a:extLst>
              <a:ext uri="{FF2B5EF4-FFF2-40B4-BE49-F238E27FC236}">
                <a16:creationId xmlns:a16="http://schemas.microsoft.com/office/drawing/2014/main" id="{0F17619F-85DA-1965-CD5D-B3C9EC6C40EF}"/>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5047197" y="3336133"/>
            <a:ext cx="4695823" cy="3521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077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FB4B9-7D52-DCC3-B49B-16C52302F6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1315FB-6314-BF4F-F09B-5D396BA142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2" descr="Art - World War 2 pictures">
            <a:extLst>
              <a:ext uri="{FF2B5EF4-FFF2-40B4-BE49-F238E27FC236}">
                <a16:creationId xmlns:a16="http://schemas.microsoft.com/office/drawing/2014/main" id="{CB5741DF-A505-81CB-6A99-7D763814E89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p:blipFill>
        <p:spPr bwMode="auto">
          <a:xfrm>
            <a:off x="8130988" y="238934"/>
            <a:ext cx="1452285" cy="1321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4" descr="Art - Blitz Skylines">
            <a:extLst>
              <a:ext uri="{FF2B5EF4-FFF2-40B4-BE49-F238E27FC236}">
                <a16:creationId xmlns:a16="http://schemas.microsoft.com/office/drawing/2014/main" id="{C3CAA768-E044-8939-9A79-B4DE74DE3813}"/>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33080" y="155177"/>
            <a:ext cx="4556062" cy="3417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2" descr="Art - Blitz Skylines">
            <a:extLst>
              <a:ext uri="{FF2B5EF4-FFF2-40B4-BE49-F238E27FC236}">
                <a16:creationId xmlns:a16="http://schemas.microsoft.com/office/drawing/2014/main" id="{46AB2DEC-59C1-6F8F-00DF-AB7FB9EBE067}"/>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247465" y="3727401"/>
            <a:ext cx="3872534" cy="290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10" descr="A black and orange painting&#10;&#10;Description automatically generated with medium confidence">
            <a:extLst>
              <a:ext uri="{FF2B5EF4-FFF2-40B4-BE49-F238E27FC236}">
                <a16:creationId xmlns:a16="http://schemas.microsoft.com/office/drawing/2014/main" id="{1A61C47F-7A2F-6A4E-FAAC-4600F61A5FF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97154" y="4052155"/>
            <a:ext cx="3459238" cy="2583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2" descr="Blitz Skylines art by my Year 6 class. | Teaching art, Skyline art,  Classroom displays">
            <a:extLst>
              <a:ext uri="{FF2B5EF4-FFF2-40B4-BE49-F238E27FC236}">
                <a16:creationId xmlns:a16="http://schemas.microsoft.com/office/drawing/2014/main" id="{7851F54D-43BB-7065-B415-E243384617E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465442" y="1059967"/>
            <a:ext cx="3519463" cy="27700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098" name="Picture 2" descr="Pin page">
            <a:extLst>
              <a:ext uri="{FF2B5EF4-FFF2-40B4-BE49-F238E27FC236}">
                <a16:creationId xmlns:a16="http://schemas.microsoft.com/office/drawing/2014/main" id="{A9EE8FDE-248B-1D1B-9650-4CC5BF0C473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758453" y="4448120"/>
            <a:ext cx="2389094" cy="17918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308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C8813-39B1-4272-AEF7-5F6E52E317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1A583A-A1EA-E82C-49B7-83DB2B0FA2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0" name="Picture 2" descr="Blitz Skylines art by my Year 6 class. | Teaching art, Skyline art,  Classroom displays">
            <a:extLst>
              <a:ext uri="{FF2B5EF4-FFF2-40B4-BE49-F238E27FC236}">
                <a16:creationId xmlns:a16="http://schemas.microsoft.com/office/drawing/2014/main" id="{73302167-0F29-6DC6-54DE-1413B94C699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19935" y="744071"/>
            <a:ext cx="9266129" cy="52112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177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492730" y="560002"/>
            <a:ext cx="5047458" cy="5832366"/>
          </a:xfrm>
          <a:prstGeom prst="rect">
            <a:avLst/>
          </a:prstGeom>
        </p:spPr>
        <p:txBody>
          <a:bodyPr wrap="square">
            <a:spAutoFit/>
          </a:bodyPr>
          <a:lstStyle/>
          <a:p>
            <a:r>
              <a:rPr lang="en-GB" sz="1600" b="1" dirty="0">
                <a:solidFill>
                  <a:schemeClr val="tx1"/>
                </a:solidFill>
                <a:latin typeface="Comic Sans MS" panose="030F0702030302020204" pitchFamily="66" charset="0"/>
              </a:rPr>
              <a:t>3 I can create a silhouette for a blitz landscape </a:t>
            </a:r>
          </a:p>
          <a:p>
            <a:r>
              <a:rPr lang="en-GB" sz="1050" dirty="0">
                <a:latin typeface="Comic Sans MS" panose="030F0702030302020204" pitchFamily="66" charset="0"/>
              </a:rPr>
              <a:t>Remind the pupils about what they have done so far and look at the sunset watercolour wash they have created. Note: This must be dry before continuing with the next step. </a:t>
            </a:r>
          </a:p>
          <a:p>
            <a:endParaRPr lang="en-GB" sz="1050" dirty="0">
              <a:latin typeface="Comic Sans MS" panose="030F0702030302020204" pitchFamily="66" charset="0"/>
            </a:endParaRPr>
          </a:p>
          <a:p>
            <a:r>
              <a:rPr lang="en-GB" sz="1050" dirty="0">
                <a:latin typeface="Comic Sans MS" panose="030F0702030302020204" pitchFamily="66" charset="0"/>
              </a:rPr>
              <a:t>Explain that in this session the pupils will need to complete the landscape concentrating on the silhouette. Look at some examples of silhouettes at sunset / sunrise and explain to the pupils how an object can appear completely black and flat (2D). This is the effect that they will look to create. </a:t>
            </a:r>
          </a:p>
          <a:p>
            <a:endParaRPr lang="en-GB" sz="1050" dirty="0">
              <a:latin typeface="Comic Sans MS" panose="030F0702030302020204" pitchFamily="66" charset="0"/>
            </a:endParaRPr>
          </a:p>
          <a:p>
            <a:r>
              <a:rPr lang="en-GB" sz="1050" dirty="0">
                <a:latin typeface="Comic Sans MS" panose="030F0702030302020204" pitchFamily="66" charset="0"/>
              </a:rPr>
              <a:t>There are many ways the pupils could create the silhouette effect. They could paint with opaque thick paint, cut black paper / card and stick this on top of their wash or use a black wax crayon. </a:t>
            </a:r>
          </a:p>
          <a:p>
            <a:endParaRPr lang="en-GB" sz="1050" dirty="0">
              <a:latin typeface="Comic Sans MS" panose="030F0702030302020204" pitchFamily="66" charset="0"/>
            </a:endParaRPr>
          </a:p>
          <a:p>
            <a:r>
              <a:rPr lang="en-GB" sz="1050" dirty="0">
                <a:latin typeface="Comic Sans MS" panose="030F0702030302020204" pitchFamily="66" charset="0"/>
              </a:rPr>
              <a:t>The children should ensure that they create a silhouette of the land at the base of the landscape. This is vital as without this buildings will appear to be flying in the sky without a black silhouette base at the bottom of the landscape. Children should think about key buildings that were bombed during WW2 such as St Paul’s Cathedral or London Bridge that create an iconic silhouette. Other general city buildings could also be added. Although a bomber plane can be added, do not encourage silhouettes of birds or bombs in the sky. </a:t>
            </a:r>
          </a:p>
          <a:p>
            <a:endParaRPr lang="en-GB" sz="1050" dirty="0">
              <a:latin typeface="Comic Sans MS" panose="030F0702030302020204" pitchFamily="66" charset="0"/>
            </a:endParaRPr>
          </a:p>
          <a:p>
            <a:r>
              <a:rPr lang="en-GB" sz="1050" dirty="0">
                <a:latin typeface="Comic Sans MS" panose="030F0702030302020204" pitchFamily="66" charset="0"/>
              </a:rPr>
              <a:t>Once a silhouette is complete the pupils could use chalk to add a search light effect. Search lights must start from the land and widen. They do not stop and must continue to the edge of the page. To do this pupils could use a straight edge of a piece if scrap paper and use a white or yellow piece of chalk / chalk pastel to push off the scrap paper. This leaves a straight crisp edge. </a:t>
            </a:r>
          </a:p>
          <a:p>
            <a:endParaRPr lang="en-GB" sz="1050" dirty="0">
              <a:latin typeface="Comic Sans MS" panose="030F0702030302020204" pitchFamily="66" charset="0"/>
            </a:endParaRPr>
          </a:p>
          <a:p>
            <a:r>
              <a:rPr lang="en-GB" sz="1050" dirty="0">
                <a:latin typeface="Comic Sans MS" panose="030F0702030302020204" pitchFamily="66" charset="0"/>
              </a:rPr>
              <a:t>The final landscapes can be displayed. A copy of / photograph of the final landscape should be included in the pupil’s art sketch books along with accompanying sentences saying what they likes about their art and what could be improved if they did it again.  </a:t>
            </a:r>
          </a:p>
          <a:p>
            <a:endParaRPr lang="en-GB" sz="1050" dirty="0">
              <a:latin typeface="Comic Sans MS" panose="030F0702030302020204" pitchFamily="66" charset="0"/>
            </a:endParaRPr>
          </a:p>
        </p:txBody>
      </p:sp>
      <p:pic>
        <p:nvPicPr>
          <p:cNvPr id="2" name="Picture 2" descr="Pin page">
            <a:extLst>
              <a:ext uri="{FF2B5EF4-FFF2-40B4-BE49-F238E27FC236}">
                <a16:creationId xmlns:a16="http://schemas.microsoft.com/office/drawing/2014/main" id="{978F0769-3734-33A6-7D21-A557B4346E7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32917" y="279532"/>
            <a:ext cx="3511995" cy="26339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descr="Blitz Skylines art by my Year 6 class. | Teaching art, Skyline art,  Classroom displays">
            <a:extLst>
              <a:ext uri="{FF2B5EF4-FFF2-40B4-BE49-F238E27FC236}">
                <a16:creationId xmlns:a16="http://schemas.microsoft.com/office/drawing/2014/main" id="{8B181D8F-B7B8-632A-9D8D-8A430FC58FF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480067" y="3193060"/>
            <a:ext cx="2617694" cy="1015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2" name="Picture 2" descr="Premium Vector | Cross Check Symbol vector illustration">
            <a:extLst>
              <a:ext uri="{FF2B5EF4-FFF2-40B4-BE49-F238E27FC236}">
                <a16:creationId xmlns:a16="http://schemas.microsoft.com/office/drawing/2014/main" id="{EB54EF33-C10C-9B26-A1BA-23277B194F40}"/>
              </a:ext>
            </a:extLst>
          </p:cNvPr>
          <p:cNvPicPr>
            <a:picLocks noChangeAspect="1" noChangeArrowheads="1"/>
          </p:cNvPicPr>
          <p:nvPr/>
        </p:nvPicPr>
        <p:blipFill>
          <a:blip r:embed="rId5" cstate="screen">
            <a:clrChange>
              <a:clrFrom>
                <a:srgbClr val="F4F4F4"/>
              </a:clrFrom>
              <a:clrTo>
                <a:srgbClr val="F4F4F4">
                  <a:alpha val="0"/>
                </a:srgbClr>
              </a:clrTo>
            </a:clrChange>
            <a:extLst>
              <a:ext uri="{28A0092B-C50C-407E-A947-70E740481C1C}">
                <a14:useLocalDpi xmlns:a14="http://schemas.microsoft.com/office/drawing/2010/main"/>
              </a:ext>
            </a:extLst>
          </a:blip>
          <a:srcRect/>
          <a:stretch>
            <a:fillRect/>
          </a:stretch>
        </p:blipFill>
        <p:spPr bwMode="auto">
          <a:xfrm>
            <a:off x="8543364" y="3663008"/>
            <a:ext cx="699807" cy="6998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green check mark on a black background&#10;&#10;Description automatically generated">
            <a:extLst>
              <a:ext uri="{FF2B5EF4-FFF2-40B4-BE49-F238E27FC236}">
                <a16:creationId xmlns:a16="http://schemas.microsoft.com/office/drawing/2014/main" id="{3F43227E-50E8-B63D-D77E-5AD7EDBF42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29877" y="3429000"/>
            <a:ext cx="1163675" cy="1163675"/>
          </a:xfrm>
          <a:prstGeom prst="rect">
            <a:avLst/>
          </a:prstGeom>
        </p:spPr>
      </p:pic>
      <p:pic>
        <p:nvPicPr>
          <p:cNvPr id="8" name="Picture 7" descr="A child holding a painting&#10;&#10;Description automatically generated">
            <a:extLst>
              <a:ext uri="{FF2B5EF4-FFF2-40B4-BE49-F238E27FC236}">
                <a16:creationId xmlns:a16="http://schemas.microsoft.com/office/drawing/2014/main" id="{AB8AB94B-1F3D-3F48-1973-DEBB5ACFFC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7719936" y="4837213"/>
            <a:ext cx="1901203" cy="1420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hild holding a painting&#10;&#10;Description automatically generated">
            <a:extLst>
              <a:ext uri="{FF2B5EF4-FFF2-40B4-BE49-F238E27FC236}">
                <a16:creationId xmlns:a16="http://schemas.microsoft.com/office/drawing/2014/main" id="{D743A299-5FD6-01E5-EB18-574F55F8005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5701591" y="4782733"/>
            <a:ext cx="2184640" cy="1631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56F9F93D-A70F-49F8-A92A-359C4B1B529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43472" y="610309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78805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79454" y="509482"/>
            <a:ext cx="3651887" cy="4893647"/>
          </a:xfrm>
          <a:prstGeom prst="rect">
            <a:avLst/>
          </a:prstGeom>
        </p:spPr>
        <p:txBody>
          <a:bodyPr wrap="square">
            <a:spAutoFit/>
          </a:bodyPr>
          <a:lstStyle/>
          <a:p>
            <a:endParaRPr lang="en-GB" sz="1600" dirty="0">
              <a:latin typeface="Comic Sans MS" panose="030F0702030302020204" pitchFamily="66" charset="0"/>
            </a:endParaRPr>
          </a:p>
          <a:p>
            <a:r>
              <a:rPr lang="en-GB" sz="1600" b="1" dirty="0">
                <a:latin typeface="Comic Sans MS" panose="030F0702030302020204" pitchFamily="66" charset="0"/>
              </a:rPr>
              <a:t>4. </a:t>
            </a:r>
            <a:r>
              <a:rPr lang="en-GB" sz="1600" b="1" dirty="0">
                <a:solidFill>
                  <a:schemeClr val="tx1"/>
                </a:solidFill>
                <a:latin typeface="Comic Sans MS" panose="030F0702030302020204" pitchFamily="66" charset="0"/>
              </a:rPr>
              <a:t>I can use a grid guide to sketch </a:t>
            </a:r>
          </a:p>
          <a:p>
            <a:r>
              <a:rPr lang="en-GB" sz="1100" dirty="0">
                <a:latin typeface="Comic Sans MS" panose="030F0702030302020204" pitchFamily="66" charset="0"/>
              </a:rPr>
              <a:t>Explain that in the next few sessions the pupils will work on improving their drawing technique. Start by introducing a warmup drawing exercise and ask the pupils to draw a WW2 plane such as a spitfire in their sketchbooks. Set a small-time limit for a quick sketch (</a:t>
            </a:r>
            <a:r>
              <a:rPr lang="en-GB" sz="1100" dirty="0" err="1">
                <a:latin typeface="Comic Sans MS" panose="030F0702030302020204" pitchFamily="66" charset="0"/>
              </a:rPr>
              <a:t>eg</a:t>
            </a:r>
            <a:r>
              <a:rPr lang="en-GB" sz="1100" dirty="0">
                <a:latin typeface="Comic Sans MS" panose="030F0702030302020204" pitchFamily="66" charset="0"/>
              </a:rPr>
              <a:t> 5 minutes speed sketch). Ask the pupils was this easy? Does it look accurate? How can we improve our drawing?</a:t>
            </a:r>
          </a:p>
          <a:p>
            <a:r>
              <a:rPr lang="en-GB" sz="1100" dirty="0">
                <a:latin typeface="Comic Sans MS" panose="030F0702030302020204" pitchFamily="66" charset="0"/>
              </a:rPr>
              <a:t>Explain that artists see shapes within the object they are drawing, and they cannot draw the whole thing in one go. More time will be needed and a drawing is created by piecing together shapes. Use a grid guide and model how each part of the object can be drawn by sketching in proportion to the grid to make a reproduction.</a:t>
            </a:r>
          </a:p>
          <a:p>
            <a:endParaRPr lang="en-GB" sz="1100" dirty="0">
              <a:latin typeface="Comic Sans MS" panose="030F0702030302020204" pitchFamily="66" charset="0"/>
            </a:endParaRPr>
          </a:p>
          <a:p>
            <a:r>
              <a:rPr lang="en-GB" sz="1100" dirty="0">
                <a:latin typeface="Comic Sans MS" panose="030F0702030302020204" pitchFamily="66" charset="0"/>
              </a:rPr>
              <a:t>Some examples are on the next pages and can also be found here: </a:t>
            </a:r>
            <a:r>
              <a:rPr lang="en-GB" sz="1100" dirty="0">
                <a:latin typeface="Comic Sans MS" panose="030F0702030302020204" pitchFamily="66" charset="0"/>
                <a:hlinkClick r:id="rId3"/>
              </a:rPr>
              <a:t>https://www.twinkl.ca/resource/drawing-second-world-war-aircraft-t-ad-345?sign_in=1</a:t>
            </a:r>
            <a:endParaRPr lang="en-GB" sz="1100" dirty="0">
              <a:latin typeface="Comic Sans MS" panose="030F0702030302020204" pitchFamily="66" charset="0"/>
            </a:endParaRPr>
          </a:p>
          <a:p>
            <a:endParaRPr lang="en-GB" sz="1100" dirty="0">
              <a:latin typeface="Comic Sans MS" panose="030F0702030302020204" pitchFamily="66" charset="0"/>
            </a:endParaRPr>
          </a:p>
          <a:p>
            <a:r>
              <a:rPr lang="en-GB" sz="1100" dirty="0">
                <a:latin typeface="Comic Sans MS" panose="030F0702030302020204" pitchFamily="66" charset="0"/>
              </a:rPr>
              <a:t>If time allows the pupils can make a second attempt at drawing a spitfire. Did they take more notice of the shapes each part created? </a:t>
            </a:r>
          </a:p>
        </p:txBody>
      </p:sp>
      <p:pic>
        <p:nvPicPr>
          <p:cNvPr id="10" name="Picture 9">
            <a:extLst>
              <a:ext uri="{FF2B5EF4-FFF2-40B4-BE49-F238E27FC236}">
                <a16:creationId xmlns:a16="http://schemas.microsoft.com/office/drawing/2014/main" id="{56F9F93D-A70F-49F8-A92A-359C4B1B52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5542" y="21557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3" name="Picture 2" descr="An open book with a drawing of an airplane&#10;&#10;Description automatically generated">
            <a:extLst>
              <a:ext uri="{FF2B5EF4-FFF2-40B4-BE49-F238E27FC236}">
                <a16:creationId xmlns:a16="http://schemas.microsoft.com/office/drawing/2014/main" id="{6EF127F0-93A3-19C7-7CB9-AC9B449662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812" y="215570"/>
            <a:ext cx="5030826" cy="3773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drawing of a plane&#10;&#10;Description automatically generated">
            <a:extLst>
              <a:ext uri="{FF2B5EF4-FFF2-40B4-BE49-F238E27FC236}">
                <a16:creationId xmlns:a16="http://schemas.microsoft.com/office/drawing/2014/main" id="{0DE55CAF-F7B5-13EF-1B15-3BC488DACB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7355043" y="4498248"/>
            <a:ext cx="2351884" cy="17639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73425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rawing of a plane&#10;&#10;Description automatically generated">
            <a:extLst>
              <a:ext uri="{FF2B5EF4-FFF2-40B4-BE49-F238E27FC236}">
                <a16:creationId xmlns:a16="http://schemas.microsoft.com/office/drawing/2014/main" id="{A932147F-EB47-82E9-E2D4-D78244A81DA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16200000">
            <a:off x="1518290" y="-1114878"/>
            <a:ext cx="6869420" cy="9099176"/>
          </a:xfrm>
          <a:prstGeom prst="rect">
            <a:avLst/>
          </a:prstGeom>
        </p:spPr>
      </p:pic>
    </p:spTree>
    <p:extLst>
      <p:ext uri="{BB962C8B-B14F-4D97-AF65-F5344CB8AC3E}">
        <p14:creationId xmlns:p14="http://schemas.microsoft.com/office/powerpoint/2010/main" val="3498507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rawing of a military plane&#10;&#10;Description automatically generated">
            <a:extLst>
              <a:ext uri="{FF2B5EF4-FFF2-40B4-BE49-F238E27FC236}">
                <a16:creationId xmlns:a16="http://schemas.microsoft.com/office/drawing/2014/main" id="{B06DB903-E6B7-DA26-0519-DEC770A9703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16200000">
            <a:off x="1526210" y="-1089244"/>
            <a:ext cx="6853580" cy="9040908"/>
          </a:xfrm>
          <a:prstGeom prst="rect">
            <a:avLst/>
          </a:prstGeom>
        </p:spPr>
      </p:pic>
    </p:spTree>
    <p:extLst>
      <p:ext uri="{BB962C8B-B14F-4D97-AF65-F5344CB8AC3E}">
        <p14:creationId xmlns:p14="http://schemas.microsoft.com/office/powerpoint/2010/main" val="2340415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47369" y="388652"/>
            <a:ext cx="4759737" cy="6586418"/>
          </a:xfrm>
          <a:prstGeom prst="rect">
            <a:avLst/>
          </a:prstGeom>
        </p:spPr>
        <p:txBody>
          <a:bodyPr wrap="square">
            <a:spAutoFit/>
          </a:bodyPr>
          <a:lstStyle/>
          <a:p>
            <a:endParaRPr lang="en-GB" sz="1300" dirty="0">
              <a:latin typeface="Comic Sans MS" panose="030F0702030302020204" pitchFamily="66" charset="0"/>
            </a:endParaRPr>
          </a:p>
          <a:p>
            <a:r>
              <a:rPr lang="en-GB" sz="1600" b="1" dirty="0">
                <a:latin typeface="Comic Sans MS" panose="030F0702030302020204" pitchFamily="66" charset="0"/>
              </a:rPr>
              <a:t>5. </a:t>
            </a:r>
            <a:r>
              <a:rPr lang="en-GB" sz="1600" b="1" dirty="0">
                <a:solidFill>
                  <a:schemeClr val="tx1"/>
                </a:solidFill>
                <a:latin typeface="Comic Sans MS" panose="030F0702030302020204" pitchFamily="66" charset="0"/>
              </a:rPr>
              <a:t>I can use artist pencils to sketch a spitfire WW2 landscape</a:t>
            </a:r>
          </a:p>
          <a:p>
            <a:pPr marL="285750" indent="-285750">
              <a:buFont typeface="Arial" panose="020B0604020202020204" pitchFamily="34" charset="0"/>
              <a:buChar char="•"/>
            </a:pPr>
            <a:endParaRPr lang="en-GB" sz="1600" b="1" dirty="0">
              <a:solidFill>
                <a:schemeClr val="tx1"/>
              </a:solidFill>
              <a:latin typeface="Comic Sans MS" panose="030F0702030302020204" pitchFamily="66" charset="0"/>
            </a:endParaRPr>
          </a:p>
          <a:p>
            <a:r>
              <a:rPr lang="en-GB" sz="1600" b="1" dirty="0">
                <a:solidFill>
                  <a:schemeClr val="tx1"/>
                </a:solidFill>
                <a:latin typeface="Comic Sans MS" panose="030F0702030302020204" pitchFamily="66" charset="0"/>
              </a:rPr>
              <a:t>6. I can complete my WW2 spitfire landscape and evaluate my artwork</a:t>
            </a:r>
          </a:p>
          <a:p>
            <a:endParaRPr lang="en-GB" sz="1600" b="1" dirty="0">
              <a:latin typeface="Comic Sans MS" panose="030F0702030302020204" pitchFamily="66" charset="0"/>
            </a:endParaRPr>
          </a:p>
          <a:p>
            <a:r>
              <a:rPr lang="en-GB" sz="1100" dirty="0">
                <a:latin typeface="Comic Sans MS" panose="030F0702030302020204" pitchFamily="66" charset="0"/>
              </a:rPr>
              <a:t>Remind the children of what they have do so far and remind them of their grid drawings of a spitfire. Ask the pupils to use what they have learnt to create a sketch of a World War 2 landscape. This could include a spit fire too building on what the pupils have learnt in their previous session. Here the pupils can experiment with artists sketching pencils. At this point limit the pupils to one H pencil (any grade) for detail and light marks, their trusty HB mid range pencil and a B pencil (any grade) for dark shadows etc. </a:t>
            </a:r>
          </a:p>
          <a:p>
            <a:r>
              <a:rPr lang="en-GB" sz="1100" dirty="0">
                <a:latin typeface="Comic Sans MS" panose="030F0702030302020204" pitchFamily="66" charset="0"/>
                <a:hlinkClick r:id="rId3"/>
              </a:rPr>
              <a:t>https://youtu.be/CIoiQ7V_C1g?si=Ugs7R3U1mQ-GGi4d</a:t>
            </a:r>
            <a:r>
              <a:rPr lang="en-GB" sz="1100" dirty="0">
                <a:latin typeface="Comic Sans MS" panose="030F0702030302020204" pitchFamily="66" charset="0"/>
              </a:rPr>
              <a:t> </a:t>
            </a:r>
          </a:p>
          <a:p>
            <a:r>
              <a:rPr lang="en-GB" sz="1100" dirty="0">
                <a:latin typeface="Comic Sans MS" panose="030F0702030302020204" pitchFamily="66" charset="0"/>
              </a:rPr>
              <a:t>The link above shows a simple introduction to H HB and B pencils. </a:t>
            </a:r>
          </a:p>
          <a:p>
            <a:endParaRPr lang="en-GB" sz="1100" dirty="0">
              <a:latin typeface="Comic Sans MS" panose="030F0702030302020204" pitchFamily="66" charset="0"/>
            </a:endParaRPr>
          </a:p>
          <a:p>
            <a:r>
              <a:rPr lang="en-GB" sz="1100" dirty="0">
                <a:latin typeface="Comic Sans MS" panose="030F0702030302020204" pitchFamily="66" charset="0"/>
              </a:rPr>
              <a:t>Give the pupils a black and white photo image. Ask the pupils to notice highlights and shades. Ask the pupils to see shapes and draw a grid over the photo lightly. A light grid could be created using a H pencil lightly for the completed art. Explain that these construction lines should not be seen when the drawing is complete. The children may take more than one session to complete their drawings and draw for a sustained period of time. The drawings should show light and shadow and the children should try and replicate the different greys seen in the photograph. </a:t>
            </a:r>
          </a:p>
          <a:p>
            <a:endParaRPr lang="en-GB" sz="1100" dirty="0">
              <a:latin typeface="Comic Sans MS" panose="030F0702030302020204" pitchFamily="66" charset="0"/>
            </a:endParaRPr>
          </a:p>
          <a:p>
            <a:r>
              <a:rPr lang="en-GB" sz="1100" dirty="0">
                <a:latin typeface="Comic Sans MS" panose="030F0702030302020204" pitchFamily="66" charset="0"/>
              </a:rPr>
              <a:t>When complete the children should evaluate their art work. This should be done for both pieces, the watercolour landscape and the pencil sketch landscape. Which do the pupils prefer and why? What was hard to do and why? What worked well and why? What have they learnt? </a:t>
            </a:r>
          </a:p>
          <a:p>
            <a:endParaRPr lang="en-GB" sz="1100" dirty="0">
              <a:latin typeface="Comic Sans MS" panose="030F0702030302020204" pitchFamily="66" charset="0"/>
            </a:endParaRPr>
          </a:p>
          <a:p>
            <a:endParaRPr lang="en-GB" sz="1600" dirty="0">
              <a:latin typeface="Comic Sans MS" panose="030F0702030302020204" pitchFamily="66" charset="0"/>
            </a:endParaRPr>
          </a:p>
        </p:txBody>
      </p:sp>
      <p:pic>
        <p:nvPicPr>
          <p:cNvPr id="10" name="Picture 9">
            <a:extLst>
              <a:ext uri="{FF2B5EF4-FFF2-40B4-BE49-F238E27FC236}">
                <a16:creationId xmlns:a16="http://schemas.microsoft.com/office/drawing/2014/main" id="{F2E53D81-9F5A-4851-965E-2BC4DD6F32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4718" y="322848"/>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7" name="Picture 6" descr="An open book with a picture of an airplane&#10;&#10;Description automatically generated">
            <a:extLst>
              <a:ext uri="{FF2B5EF4-FFF2-40B4-BE49-F238E27FC236}">
                <a16:creationId xmlns:a16="http://schemas.microsoft.com/office/drawing/2014/main" id="{001D7CC3-D5E0-2836-7FCE-1073C72BA9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4475" y="264598"/>
            <a:ext cx="2501247" cy="18759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n open book with an airplane in the air&#10;&#10;Description automatically generated">
            <a:extLst>
              <a:ext uri="{FF2B5EF4-FFF2-40B4-BE49-F238E27FC236}">
                <a16:creationId xmlns:a16="http://schemas.microsoft.com/office/drawing/2014/main" id="{C5DDD588-6E5E-BE0F-2C91-3E2DF59702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739512" y="2405973"/>
            <a:ext cx="3325206" cy="1762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drawing of an airplane on a white paper&#10;&#10;Description automatically generated">
            <a:extLst>
              <a:ext uri="{FF2B5EF4-FFF2-40B4-BE49-F238E27FC236}">
                <a16:creationId xmlns:a16="http://schemas.microsoft.com/office/drawing/2014/main" id="{B1F03CF8-9978-465B-4CAF-30687DA321A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731163" y="4319865"/>
            <a:ext cx="3425012" cy="23868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295671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A20F5-C429-440A-AC88-879C7E59C3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descr="A blue rectangle with black border&#10;&#10;Description automatically generated">
            <a:extLst>
              <a:ext uri="{FF2B5EF4-FFF2-40B4-BE49-F238E27FC236}">
                <a16:creationId xmlns:a16="http://schemas.microsoft.com/office/drawing/2014/main" id="{268525DB-2AAE-956E-D9C8-991C840F44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99" y="-1"/>
            <a:ext cx="10098740" cy="6858000"/>
          </a:xfrm>
          <a:prstGeom prst="rect">
            <a:avLst/>
          </a:prstGeom>
        </p:spPr>
      </p:pic>
      <p:sp>
        <p:nvSpPr>
          <p:cNvPr id="2" name="Google Shape;157;p18">
            <a:extLst>
              <a:ext uri="{FF2B5EF4-FFF2-40B4-BE49-F238E27FC236}">
                <a16:creationId xmlns:a16="http://schemas.microsoft.com/office/drawing/2014/main" id="{094EBA66-74B0-4BE1-B7FF-AAF83DD58B4A}"/>
              </a:ext>
            </a:extLst>
          </p:cNvPr>
          <p:cNvSpPr txBox="1"/>
          <p:nvPr/>
        </p:nvSpPr>
        <p:spPr>
          <a:xfrm>
            <a:off x="687415" y="623216"/>
            <a:ext cx="6006153" cy="1219404"/>
          </a:xfrm>
          <a:prstGeom prst="rect">
            <a:avLst/>
          </a:prstGeom>
          <a:noFill/>
          <a:ln>
            <a:noFill/>
          </a:ln>
        </p:spPr>
        <p:txBody>
          <a:bodyPr spcFirstLastPara="1" wrap="square" lIns="99044" tIns="99044" rIns="99044" bIns="99044" anchor="t" anchorCtr="0">
            <a:spAutoFit/>
          </a:bodyPr>
          <a:lstStyle/>
          <a:p>
            <a:r>
              <a:rPr lang="en-US" sz="1600" b="1" dirty="0">
                <a:solidFill>
                  <a:srgbClr val="006600"/>
                </a:solidFill>
                <a:latin typeface="Comic Sans MS"/>
                <a:ea typeface="Comic Sans MS"/>
                <a:cs typeface="Comic Sans MS"/>
                <a:sym typeface="Comic Sans MS"/>
              </a:rPr>
              <a:t>Newbald Primary School : Year 5 &amp; 6 Art</a:t>
            </a:r>
          </a:p>
          <a:p>
            <a:r>
              <a:rPr lang="en-US" sz="1600" dirty="0">
                <a:solidFill>
                  <a:srgbClr val="006600"/>
                </a:solidFill>
                <a:latin typeface="Comic Sans MS"/>
                <a:ea typeface="Comic Sans MS"/>
                <a:cs typeface="Comic Sans MS"/>
                <a:sym typeface="Comic Sans MS"/>
              </a:rPr>
              <a:t>Term: Autumn 1 – World War 1</a:t>
            </a:r>
          </a:p>
          <a:p>
            <a:pPr>
              <a:lnSpc>
                <a:spcPct val="107000"/>
              </a:lnSpc>
            </a:pPr>
            <a:r>
              <a:rPr lang="en-US" sz="1600" dirty="0">
                <a:solidFill>
                  <a:srgbClr val="006600"/>
                </a:solidFill>
                <a:latin typeface="Comic Sans MS"/>
                <a:ea typeface="Comic Sans MS"/>
                <a:cs typeface="Comic Sans MS"/>
                <a:sym typeface="Comic Sans MS"/>
              </a:rPr>
              <a:t>Art Focus: Drawing</a:t>
            </a:r>
          </a:p>
          <a:p>
            <a:pPr>
              <a:lnSpc>
                <a:spcPct val="107000"/>
              </a:lnSpc>
            </a:pPr>
            <a:r>
              <a:rPr lang="en-US" sz="1600" dirty="0">
                <a:solidFill>
                  <a:srgbClr val="006600"/>
                </a:solidFill>
                <a:latin typeface="Comic Sans MS" panose="030F0702030302020204" pitchFamily="66" charset="0"/>
                <a:ea typeface="Comic Sans MS"/>
                <a:cs typeface="Comic Sans MS"/>
                <a:sym typeface="Comic Sans MS"/>
              </a:rPr>
              <a:t>Project: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Propaganda Art &amp; Paul Nash</a:t>
            </a:r>
          </a:p>
        </p:txBody>
      </p:sp>
      <p:sp>
        <p:nvSpPr>
          <p:cNvPr id="12" name="Rectangle 11">
            <a:extLst>
              <a:ext uri="{FF2B5EF4-FFF2-40B4-BE49-F238E27FC236}">
                <a16:creationId xmlns:a16="http://schemas.microsoft.com/office/drawing/2014/main" id="{D513455A-4256-45D4-B166-B01518806ADE}"/>
              </a:ext>
            </a:extLst>
          </p:cNvPr>
          <p:cNvSpPr/>
          <p:nvPr/>
        </p:nvSpPr>
        <p:spPr>
          <a:xfrm>
            <a:off x="794992" y="4064959"/>
            <a:ext cx="4033725" cy="2169825"/>
          </a:xfrm>
          <a:prstGeom prst="rect">
            <a:avLst/>
          </a:prstGeom>
        </p:spPr>
        <p:txBody>
          <a:bodyPr wrap="square">
            <a:spAutoFit/>
          </a:bodyPr>
          <a:lstStyle/>
          <a:p>
            <a:pPr marL="285750" indent="-285750">
              <a:buFont typeface="Arial" panose="020B0604020202020204" pitchFamily="34" charset="0"/>
              <a:buChar char="•"/>
            </a:pPr>
            <a:r>
              <a:rPr lang="en-GB" sz="1400" b="1" u="sng" dirty="0">
                <a:latin typeface="Comic Sans MS" panose="030F0702030302020204" pitchFamily="66" charset="0"/>
              </a:rPr>
              <a:t>Year 5 – Drawing Key Objectives</a:t>
            </a:r>
          </a:p>
          <a:p>
            <a:pPr marL="171450" marR="2603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Work in a sustained and independent way to create a detailed drawing.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444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Begin to use simple perspective in their work i.e. by using single focal point on the horizon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4445"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Begin to develop an awareness of composition, scale and proportion i.e.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effectLst/>
                <a:latin typeface="Comic Sans MS" panose="030F0702030302020204" pitchFamily="66" charset="0"/>
                <a:ea typeface="Calibri" panose="020F0502020204030204" pitchFamily="34" charset="0"/>
                <a:cs typeface="Calibri" panose="020F0502020204030204" pitchFamily="34" charset="0"/>
              </a:rPr>
              <a:t>foreground, middle ground and background</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Begin to use a variety of techniques to add effects, e.g. shadows, reflection, hatching and</a:t>
            </a:r>
            <a:r>
              <a:rPr lang="en-GB" sz="1100" spc="-2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1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cross-hatching;</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100" dirty="0">
                <a:solidFill>
                  <a:srgbClr val="000000"/>
                </a:solidFill>
                <a:effectLst/>
                <a:latin typeface="Comic Sans MS" panose="030F0702030302020204" pitchFamily="66" charset="0"/>
                <a:ea typeface="Calibri" panose="020F0502020204030204" pitchFamily="34" charset="0"/>
              </a:rPr>
              <a:t>Begin to depict movement, perspective and proportion in</a:t>
            </a:r>
            <a:r>
              <a:rPr lang="en-GB" sz="1100" spc="-15" dirty="0">
                <a:solidFill>
                  <a:srgbClr val="000000"/>
                </a:solidFill>
                <a:effectLst/>
                <a:latin typeface="Comic Sans MS" panose="030F0702030302020204" pitchFamily="66" charset="0"/>
                <a:ea typeface="Calibri" panose="020F0502020204030204" pitchFamily="34" charset="0"/>
              </a:rPr>
              <a:t> </a:t>
            </a:r>
            <a:r>
              <a:rPr lang="en-GB" sz="1100" dirty="0">
                <a:solidFill>
                  <a:srgbClr val="000000"/>
                </a:solidFill>
                <a:effectLst/>
                <a:latin typeface="Comic Sans MS" panose="030F0702030302020204" pitchFamily="66" charset="0"/>
                <a:ea typeface="Calibri" panose="020F0502020204030204" pitchFamily="34" charset="0"/>
              </a:rPr>
              <a:t>drawings</a:t>
            </a:r>
          </a:p>
        </p:txBody>
      </p:sp>
      <p:sp>
        <p:nvSpPr>
          <p:cNvPr id="14" name="Rectangle 13">
            <a:extLst>
              <a:ext uri="{FF2B5EF4-FFF2-40B4-BE49-F238E27FC236}">
                <a16:creationId xmlns:a16="http://schemas.microsoft.com/office/drawing/2014/main" id="{FBE3F5E8-EA4C-47D2-AABD-1C3282641EAF}"/>
              </a:ext>
            </a:extLst>
          </p:cNvPr>
          <p:cNvSpPr/>
          <p:nvPr/>
        </p:nvSpPr>
        <p:spPr>
          <a:xfrm>
            <a:off x="5184862" y="4064959"/>
            <a:ext cx="4033725" cy="2169825"/>
          </a:xfrm>
          <a:prstGeom prst="rect">
            <a:avLst/>
          </a:prstGeom>
        </p:spPr>
        <p:txBody>
          <a:bodyPr wrap="square">
            <a:spAutoFit/>
          </a:bodyPr>
          <a:lstStyle/>
          <a:p>
            <a:r>
              <a:rPr lang="en-GB" sz="1400" b="1" u="sng" dirty="0">
                <a:latin typeface="Comic Sans MS" panose="030F0702030302020204" pitchFamily="66" charset="0"/>
              </a:rPr>
              <a:t>Year 6 – Drawing Key Objectives</a:t>
            </a:r>
          </a:p>
          <a:p>
            <a:r>
              <a:rPr lang="en-GB" sz="1100" dirty="0">
                <a:effectLst/>
                <a:latin typeface="Comic Sans MS" panose="030F0702030302020204" pitchFamily="66" charset="0"/>
                <a:ea typeface="Calibri" panose="020F0502020204030204" pitchFamily="34" charset="0"/>
                <a:cs typeface="Calibri" panose="020F0502020204030204" pitchFamily="34" charset="0"/>
              </a:rPr>
              <a:t>Draw for a sustained period of time over a number of sessions working on one piece.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Calibri" panose="020F0502020204030204" pitchFamily="34" charset="0"/>
              </a:rPr>
              <a:t>Use one point and two-point perspective in drawings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Calibri" panose="020F0502020204030204" pitchFamily="34" charset="0"/>
              </a:rPr>
              <a:t>Use different techniques for different purposes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Calibri" panose="020F0502020204030204" pitchFamily="34" charset="0"/>
              </a:rPr>
              <a:t>e.g. shading, hatching, blending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Calibri" panose="020F0502020204030204" pitchFamily="34" charset="0"/>
              </a:rPr>
              <a:t>Use tonal contrast and mixed media </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effectLst/>
                <a:latin typeface="Comic Sans MS" panose="030F0702030302020204" pitchFamily="66" charset="0"/>
                <a:ea typeface="Calibri" panose="020F0502020204030204" pitchFamily="34" charset="0"/>
                <a:cs typeface="Calibri" panose="020F0502020204030204" pitchFamily="34" charset="0"/>
              </a:rPr>
              <a:t>Develop their own style of drawing Show an awareness of composition, scale and proportion i.e. foreground, middle ground and background</a:t>
            </a:r>
            <a:endParaRPr lang="en-GB" sz="1100" dirty="0">
              <a:effectLst/>
              <a:latin typeface="Comic Sans MS" panose="030F0702030302020204" pitchFamily="66" charset="0"/>
              <a:ea typeface="Calibri" panose="020F0502020204030204" pitchFamily="34" charset="0"/>
              <a:cs typeface="Times New Roman" panose="02020603050405020304" pitchFamily="18" charset="0"/>
            </a:endParaRPr>
          </a:p>
          <a:p>
            <a:r>
              <a:rPr lang="en-GB" sz="1100" dirty="0">
                <a:solidFill>
                  <a:srgbClr val="000000"/>
                </a:solidFill>
                <a:effectLst/>
                <a:latin typeface="Comic Sans MS" panose="030F0702030302020204" pitchFamily="66" charset="0"/>
                <a:ea typeface="Calibri" panose="020F0502020204030204" pitchFamily="34" charset="0"/>
              </a:rPr>
              <a:t>Be able to depict movement, perspective and proportion in</a:t>
            </a:r>
            <a:r>
              <a:rPr lang="en-GB" sz="1100" spc="-15" dirty="0">
                <a:solidFill>
                  <a:srgbClr val="000000"/>
                </a:solidFill>
                <a:effectLst/>
                <a:latin typeface="Comic Sans MS" panose="030F0702030302020204" pitchFamily="66" charset="0"/>
                <a:ea typeface="Calibri" panose="020F0502020204030204" pitchFamily="34" charset="0"/>
              </a:rPr>
              <a:t> </a:t>
            </a:r>
            <a:r>
              <a:rPr lang="en-GB" sz="1100" dirty="0">
                <a:solidFill>
                  <a:srgbClr val="000000"/>
                </a:solidFill>
                <a:effectLst/>
                <a:latin typeface="Comic Sans MS" panose="030F0702030302020204" pitchFamily="66" charset="0"/>
                <a:ea typeface="Calibri" panose="020F0502020204030204" pitchFamily="34" charset="0"/>
              </a:rPr>
              <a:t>drawings</a:t>
            </a:r>
            <a:endParaRPr lang="en-GB" sz="1100" dirty="0">
              <a:latin typeface="Comic Sans MS" panose="030F0702030302020204" pitchFamily="66" charset="0"/>
            </a:endParaRPr>
          </a:p>
        </p:txBody>
      </p:sp>
      <p:pic>
        <p:nvPicPr>
          <p:cNvPr id="3" name="Picture 2" descr="A child holding a piece of paper&#10;&#10;Description automatically generated">
            <a:extLst>
              <a:ext uri="{FF2B5EF4-FFF2-40B4-BE49-F238E27FC236}">
                <a16:creationId xmlns:a16="http://schemas.microsoft.com/office/drawing/2014/main" id="{7D66132E-FBDF-DA5B-4A14-CBDF055D648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5469868" y="1181752"/>
            <a:ext cx="2857164" cy="25681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744BB7D8-C003-4BD5-AD7F-9287CE5B2BB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81304" y="62321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22B682D9-4930-AAF2-6693-6162548647A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1193414" y="1864132"/>
            <a:ext cx="2169827" cy="21268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Art meets history in the classroom.">
            <a:extLst>
              <a:ext uri="{FF2B5EF4-FFF2-40B4-BE49-F238E27FC236}">
                <a16:creationId xmlns:a16="http://schemas.microsoft.com/office/drawing/2014/main" id="{1211C5C3-CAE9-250C-B41A-ADBC4C445799}"/>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779377" y="1895132"/>
            <a:ext cx="1398321" cy="1923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18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53AEDE-14AB-4BEC-9B51-6C99A7060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2297857" y="648158"/>
            <a:ext cx="5668743" cy="6113790"/>
          </a:xfrm>
          <a:prstGeom prst="rect">
            <a:avLst/>
          </a:prstGeom>
        </p:spPr>
        <p:txBody>
          <a:bodyPr wrap="square">
            <a:spAutoFit/>
          </a:bodyPr>
          <a:lstStyle/>
          <a:p>
            <a:pPr algn="ctr"/>
            <a:r>
              <a:rPr lang="en-US"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Propaganda Art &amp; Paul Nash</a:t>
            </a:r>
          </a:p>
          <a:p>
            <a:pPr algn="ctr"/>
            <a:endParaRPr lang="en-US"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800" b="1" dirty="0">
                <a:latin typeface="Comic Sans MS" panose="030F0702030302020204" pitchFamily="66" charset="0"/>
              </a:rPr>
              <a:t>I can explore and discuss the work of World War 1 artists</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recreate artwork in the style of Paul Nash</a:t>
            </a:r>
          </a:p>
          <a:p>
            <a:pPr marL="171450" indent="-171450">
              <a:buFont typeface="Arial" panose="020B0604020202020204" pitchFamily="34" charset="0"/>
              <a:buChar char="•"/>
            </a:pPr>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understand the power and use of propaganda art</a:t>
            </a:r>
          </a:p>
          <a:p>
            <a:endParaRPr lang="en-GB" sz="1800"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understand how dazzle camouflage was used in World War 1</a:t>
            </a:r>
          </a:p>
          <a:p>
            <a:pPr marL="171450" indent="-171450">
              <a:buFont typeface="Arial" panose="020B0604020202020204" pitchFamily="34" charset="0"/>
              <a:buChar char="•"/>
            </a:pPr>
            <a:endParaRPr lang="en-GB" sz="180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create artwork inspired by the poem ‘In Flanders Fields’</a:t>
            </a:r>
          </a:p>
          <a:p>
            <a:endParaRPr lang="en-GB" sz="180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complete, reflect and evaluate my artwork</a:t>
            </a:r>
            <a:endParaRPr lang="en-GB" dirty="0"/>
          </a:p>
          <a:p>
            <a:endParaRPr lang="en-GB" dirty="0"/>
          </a:p>
          <a:p>
            <a:endParaRPr lang="en-GB" dirty="0"/>
          </a:p>
          <a:p>
            <a:endParaRPr lang="en-GB" dirty="0"/>
          </a:p>
        </p:txBody>
      </p:sp>
      <p:pic>
        <p:nvPicPr>
          <p:cNvPr id="7" name="Picture 6">
            <a:extLst>
              <a:ext uri="{FF2B5EF4-FFF2-40B4-BE49-F238E27FC236}">
                <a16:creationId xmlns:a16="http://schemas.microsoft.com/office/drawing/2014/main" id="{B217A0BA-D4C3-4AF1-962B-89EE909C19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42388" y="565123"/>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descr="A group of kids sitting at a table&#10;&#10;Description automatically generated">
            <a:extLst>
              <a:ext uri="{FF2B5EF4-FFF2-40B4-BE49-F238E27FC236}">
                <a16:creationId xmlns:a16="http://schemas.microsoft.com/office/drawing/2014/main" id="{3CF352DF-7C87-D76F-4F1A-CF02A25B7A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8457" y="341008"/>
            <a:ext cx="1781300" cy="14250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child holding a piece of art&#10;&#10;Description automatically generated">
            <a:extLst>
              <a:ext uri="{FF2B5EF4-FFF2-40B4-BE49-F238E27FC236}">
                <a16:creationId xmlns:a16="http://schemas.microsoft.com/office/drawing/2014/main" id="{5F8FA2BD-FFF4-1206-4778-83F8A91BE05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544658" y="2394972"/>
            <a:ext cx="1408896" cy="1377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2" descr="Art meets history in the classroom.">
            <a:extLst>
              <a:ext uri="{FF2B5EF4-FFF2-40B4-BE49-F238E27FC236}">
                <a16:creationId xmlns:a16="http://schemas.microsoft.com/office/drawing/2014/main" id="{5F99F76C-961A-AACE-244E-EDFF3906BBA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9382" y="4401487"/>
            <a:ext cx="1278520" cy="1759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descr="A child holding a tablet&#10;&#10;Description automatically generated">
            <a:extLst>
              <a:ext uri="{FF2B5EF4-FFF2-40B4-BE49-F238E27FC236}">
                <a16:creationId xmlns:a16="http://schemas.microsoft.com/office/drawing/2014/main" id="{8357B0BD-840D-0FD0-22A2-E686245197D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7787315" y="2239140"/>
            <a:ext cx="1945802" cy="1689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218" name="Picture 2" descr="Bishop Wilton CE VC Primary School - Art Gallery">
            <a:extLst>
              <a:ext uri="{FF2B5EF4-FFF2-40B4-BE49-F238E27FC236}">
                <a16:creationId xmlns:a16="http://schemas.microsoft.com/office/drawing/2014/main" id="{A3639147-3C47-9E18-2058-D73B63C3CB3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091518" y="4557544"/>
            <a:ext cx="891502" cy="668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4" descr="Ms. Bernini's Art Class: Flanders Field Poppies">
            <a:extLst>
              <a:ext uri="{FF2B5EF4-FFF2-40B4-BE49-F238E27FC236}">
                <a16:creationId xmlns:a16="http://schemas.microsoft.com/office/drawing/2014/main" id="{275B6876-B827-B50B-8030-47FD35BC18B8}"/>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469695" y="5417380"/>
            <a:ext cx="2135148" cy="1237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41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637309" y="530177"/>
            <a:ext cx="4572000" cy="2583143"/>
          </a:xfrm>
          <a:prstGeom prst="rect">
            <a:avLst/>
          </a:prstGeom>
        </p:spPr>
        <p:txBody>
          <a:bodyPr wrap="square">
            <a:spAutoFit/>
          </a:bodyPr>
          <a:lstStyle/>
          <a:p>
            <a:pPr algn="ct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Propaganda Art &amp; Paul Nash</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1. I can explore and discuss the work of World War 1 artists</a:t>
            </a:r>
          </a:p>
          <a:p>
            <a:pPr marL="285750" indent="-285750">
              <a:buFont typeface="Arial" panose="020B0604020202020204" pitchFamily="34" charset="0"/>
              <a:buChar char="•"/>
            </a:pPr>
            <a:endParaRPr lang="en-GB" sz="1600" b="1" dirty="0">
              <a:latin typeface="Comic Sans MS" panose="030F0702030302020204" pitchFamily="66" charset="0"/>
            </a:endParaRPr>
          </a:p>
          <a:p>
            <a:pPr marL="171450" indent="-171450">
              <a:buFont typeface="Arial" panose="020B0604020202020204" pitchFamily="34" charset="0"/>
              <a:buChar char="•"/>
            </a:pPr>
            <a:r>
              <a:rPr lang="en-GB" sz="1200" b="1" dirty="0">
                <a:latin typeface="Comic Sans MS" panose="030F0702030302020204" pitchFamily="66" charset="0"/>
              </a:rPr>
              <a:t>For this unit plans are taken from the </a:t>
            </a:r>
            <a:r>
              <a:rPr lang="en-GB" sz="1200" b="1" dirty="0" err="1">
                <a:latin typeface="Comic Sans MS" panose="030F0702030302020204" pitchFamily="66" charset="0"/>
              </a:rPr>
              <a:t>PlanBee</a:t>
            </a:r>
            <a:r>
              <a:rPr lang="en-GB" sz="1200" b="1" dirty="0">
                <a:latin typeface="Comic Sans MS" panose="030F0702030302020204" pitchFamily="66" charset="0"/>
              </a:rPr>
              <a:t> Resources. All plans and resources are available in the teacher area of the school website</a:t>
            </a: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4" name="Picture 3" descr="A close-up of a document&#10;&#10;Description automatically generated">
            <a:extLst>
              <a:ext uri="{FF2B5EF4-FFF2-40B4-BE49-F238E27FC236}">
                <a16:creationId xmlns:a16="http://schemas.microsoft.com/office/drawing/2014/main" id="{578D279B-7326-D033-F5AF-7979470C672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09309" y="270197"/>
            <a:ext cx="4150658" cy="62394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9491129A-B973-DBE1-6C9D-3377ED9926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33343" y="3634245"/>
            <a:ext cx="2412777" cy="1351414"/>
          </a:xfrm>
          <a:prstGeom prst="rect">
            <a:avLst/>
          </a:prstGeom>
        </p:spPr>
      </p:pic>
      <p:pic>
        <p:nvPicPr>
          <p:cNvPr id="10" name="Picture 9">
            <a:extLst>
              <a:ext uri="{FF2B5EF4-FFF2-40B4-BE49-F238E27FC236}">
                <a16:creationId xmlns:a16="http://schemas.microsoft.com/office/drawing/2014/main" id="{06A75A2D-93F3-E2F7-8785-78F052BFA5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03176" y="2403776"/>
            <a:ext cx="1792941" cy="1004769"/>
          </a:xfrm>
          <a:prstGeom prst="rect">
            <a:avLst/>
          </a:prstGeom>
        </p:spPr>
      </p:pic>
      <p:pic>
        <p:nvPicPr>
          <p:cNvPr id="14" name="Picture 13">
            <a:extLst>
              <a:ext uri="{FF2B5EF4-FFF2-40B4-BE49-F238E27FC236}">
                <a16:creationId xmlns:a16="http://schemas.microsoft.com/office/drawing/2014/main" id="{C6AEF5E7-1BF4-C4B1-157B-FDD56E8F46E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6902" y="2403776"/>
            <a:ext cx="1792941" cy="1004769"/>
          </a:xfrm>
          <a:prstGeom prst="rect">
            <a:avLst/>
          </a:prstGeom>
        </p:spPr>
      </p:pic>
      <p:pic>
        <p:nvPicPr>
          <p:cNvPr id="16" name="Picture 15">
            <a:extLst>
              <a:ext uri="{FF2B5EF4-FFF2-40B4-BE49-F238E27FC236}">
                <a16:creationId xmlns:a16="http://schemas.microsoft.com/office/drawing/2014/main" id="{A54364A2-B197-3923-F007-38A0A2D698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75116" y="5085803"/>
            <a:ext cx="1565854" cy="878226"/>
          </a:xfrm>
          <a:prstGeom prst="rect">
            <a:avLst/>
          </a:prstGeom>
        </p:spPr>
      </p:pic>
      <p:pic>
        <p:nvPicPr>
          <p:cNvPr id="18" name="Picture 17">
            <a:extLst>
              <a:ext uri="{FF2B5EF4-FFF2-40B4-BE49-F238E27FC236}">
                <a16:creationId xmlns:a16="http://schemas.microsoft.com/office/drawing/2014/main" id="{2222A337-B1FE-7805-3250-A89CD905BD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54411" y="5815273"/>
            <a:ext cx="1445236" cy="808089"/>
          </a:xfrm>
          <a:prstGeom prst="rect">
            <a:avLst/>
          </a:prstGeom>
        </p:spPr>
      </p:pic>
      <p:pic>
        <p:nvPicPr>
          <p:cNvPr id="20" name="Picture 19">
            <a:extLst>
              <a:ext uri="{FF2B5EF4-FFF2-40B4-BE49-F238E27FC236}">
                <a16:creationId xmlns:a16="http://schemas.microsoft.com/office/drawing/2014/main" id="{5FA5C473-A03C-5677-4B8F-6182CAA5F91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8671" y="3643497"/>
            <a:ext cx="2011140" cy="28661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a:extLst>
              <a:ext uri="{FF2B5EF4-FFF2-40B4-BE49-F238E27FC236}">
                <a16:creationId xmlns:a16="http://schemas.microsoft.com/office/drawing/2014/main" id="{A94E4D77-8EB3-7FC4-AF34-A3AC9688F04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279084" y="4094752"/>
            <a:ext cx="953933" cy="719296"/>
          </a:xfrm>
          <a:prstGeom prst="rect">
            <a:avLst/>
          </a:prstGeom>
        </p:spPr>
      </p:pic>
    </p:spTree>
    <p:extLst>
      <p:ext uri="{BB962C8B-B14F-4D97-AF65-F5344CB8AC3E}">
        <p14:creationId xmlns:p14="http://schemas.microsoft.com/office/powerpoint/2010/main" val="701866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AutoShape 2" descr="Iconic Andy Warhol Portrait of Marilyn Monroe Could Sell for  Record-Breaking $200 Million | Smart News| Smithsonian Magazine">
            <a:extLst>
              <a:ext uri="{FF2B5EF4-FFF2-40B4-BE49-F238E27FC236}">
                <a16:creationId xmlns:a16="http://schemas.microsoft.com/office/drawing/2014/main" id="{4DF2818C-EE32-4A8E-89AA-F6D670C68775}"/>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EE7F8D3C-F7BF-9B13-9791-A0BE07F182E6}"/>
              </a:ext>
            </a:extLst>
          </p:cNvPr>
          <p:cNvSpPr/>
          <p:nvPr/>
        </p:nvSpPr>
        <p:spPr>
          <a:xfrm>
            <a:off x="533400" y="592950"/>
            <a:ext cx="4572000" cy="2090701"/>
          </a:xfrm>
          <a:prstGeom prst="rect">
            <a:avLst/>
          </a:prstGeom>
        </p:spPr>
        <p:txBody>
          <a:bodyPr wrap="square">
            <a:spAutoFit/>
          </a:bodyPr>
          <a:lstStyle/>
          <a:p>
            <a:pPr marL="285750" indent="-285750">
              <a:buFont typeface="Arial" panose="020B0604020202020204" pitchFamily="34" charset="0"/>
              <a:buChar char="•"/>
            </a:pPr>
            <a:r>
              <a:rPr lang="en-GB" sz="1600" b="1" dirty="0">
                <a:latin typeface="Comic Sans MS" panose="030F0702030302020204" pitchFamily="66" charset="0"/>
              </a:rPr>
              <a:t>2. I can recreate artwork in the style of Paul Nash</a:t>
            </a:r>
          </a:p>
          <a:p>
            <a:pPr marL="285750" indent="-285750">
              <a:buFont typeface="Arial" panose="020B0604020202020204" pitchFamily="34" charset="0"/>
              <a:buChar char="•"/>
            </a:pPr>
            <a:endParaRPr lang="en-GB" sz="1600" b="1" dirty="0">
              <a:latin typeface="Comic Sans MS" panose="030F0702030302020204" pitchFamily="66" charset="0"/>
            </a:endParaRPr>
          </a:p>
          <a:p>
            <a:pPr marL="171450" indent="-171450">
              <a:buFont typeface="Arial" panose="020B0604020202020204" pitchFamily="34" charset="0"/>
              <a:buChar char="•"/>
            </a:pPr>
            <a:r>
              <a:rPr lang="en-GB" sz="1200" b="1" dirty="0">
                <a:latin typeface="Comic Sans MS" panose="030F0702030302020204" pitchFamily="66" charset="0"/>
              </a:rPr>
              <a:t>For this unit plans are taken from the </a:t>
            </a:r>
            <a:r>
              <a:rPr lang="en-GB" sz="1200" b="1" dirty="0" err="1">
                <a:latin typeface="Comic Sans MS" panose="030F0702030302020204" pitchFamily="66" charset="0"/>
              </a:rPr>
              <a:t>PlanBee</a:t>
            </a:r>
            <a:r>
              <a:rPr lang="en-GB" sz="1200" b="1" dirty="0">
                <a:latin typeface="Comic Sans MS" panose="030F0702030302020204" pitchFamily="66" charset="0"/>
              </a:rPr>
              <a:t> Resources. All plans and resources are available in the teacher area of the school website</a:t>
            </a: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7" name="Picture 6" descr="A close-up of a document&#10;&#10;Description automatically generated">
            <a:extLst>
              <a:ext uri="{FF2B5EF4-FFF2-40B4-BE49-F238E27FC236}">
                <a16:creationId xmlns:a16="http://schemas.microsoft.com/office/drawing/2014/main" id="{8A1D3E18-E076-8582-84E3-A9A7B5619AB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479357" y="640975"/>
            <a:ext cx="3736359" cy="5576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7023" y="6124431"/>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AA002B03-FB63-9A10-5615-4613DF1616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185893" y="2003222"/>
            <a:ext cx="3106485" cy="1735060"/>
          </a:xfrm>
          <a:prstGeom prst="rect">
            <a:avLst/>
          </a:prstGeom>
        </p:spPr>
      </p:pic>
      <p:pic>
        <p:nvPicPr>
          <p:cNvPr id="11" name="Picture 10">
            <a:extLst>
              <a:ext uri="{FF2B5EF4-FFF2-40B4-BE49-F238E27FC236}">
                <a16:creationId xmlns:a16="http://schemas.microsoft.com/office/drawing/2014/main" id="{C41F92FD-6488-1A6D-FE6A-B5BD3DD1AD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116" y="4093923"/>
            <a:ext cx="2992534" cy="1676299"/>
          </a:xfrm>
          <a:prstGeom prst="rect">
            <a:avLst/>
          </a:prstGeom>
        </p:spPr>
      </p:pic>
      <p:pic>
        <p:nvPicPr>
          <p:cNvPr id="14" name="Picture 13">
            <a:extLst>
              <a:ext uri="{FF2B5EF4-FFF2-40B4-BE49-F238E27FC236}">
                <a16:creationId xmlns:a16="http://schemas.microsoft.com/office/drawing/2014/main" id="{978F8F96-92D1-E39D-A87E-BFDF8794ED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3400" y="2115038"/>
            <a:ext cx="1324360" cy="1623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7DA56888-E16A-3D78-9747-5E638AACDA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62766" y="4223611"/>
            <a:ext cx="1442634" cy="21947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49004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7BCF-F44E-7C3E-7F8A-5757E6F58EF0}"/>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976DA62E-C01E-A10D-CDD4-27843886B0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5" name="Picture 4" descr="A group of kids sitting at a table&#10;&#10;Description automatically generated">
            <a:extLst>
              <a:ext uri="{FF2B5EF4-FFF2-40B4-BE49-F238E27FC236}">
                <a16:creationId xmlns:a16="http://schemas.microsoft.com/office/drawing/2014/main" id="{1203D7B2-9AD1-AC09-E63D-4997C0EF76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53000" y="242395"/>
            <a:ext cx="4006103" cy="32048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group of boys sitting at a table&#10;&#10;Description automatically generated">
            <a:extLst>
              <a:ext uri="{FF2B5EF4-FFF2-40B4-BE49-F238E27FC236}">
                <a16:creationId xmlns:a16="http://schemas.microsoft.com/office/drawing/2014/main" id="{6E47F407-8CD5-C3BB-3A68-BE0657A576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8287" y="732298"/>
            <a:ext cx="3145491" cy="2516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hild holding a piece of art&#10;&#10;Description automatically generated">
            <a:extLst>
              <a:ext uri="{FF2B5EF4-FFF2-40B4-BE49-F238E27FC236}">
                <a16:creationId xmlns:a16="http://schemas.microsoft.com/office/drawing/2014/main" id="{304C5DFA-2D29-61DA-FCED-C9FB2869C1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123075" y="4073649"/>
            <a:ext cx="2940424" cy="22053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85BB13BD-FDA7-AEF2-6C2C-0EA2598C0A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4635382" y="4053074"/>
            <a:ext cx="2995292" cy="2246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F3BE4725-903A-9604-AF79-F8C5F253AD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5400000">
            <a:off x="2243160" y="4061332"/>
            <a:ext cx="2973270" cy="22299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C1DE260A-5AEC-A2D2-4846-038787B709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5400000">
            <a:off x="7049625" y="4061332"/>
            <a:ext cx="2973270" cy="22299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63411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Rectangle 1">
            <a:extLst>
              <a:ext uri="{FF2B5EF4-FFF2-40B4-BE49-F238E27FC236}">
                <a16:creationId xmlns:a16="http://schemas.microsoft.com/office/drawing/2014/main" id="{99D8A322-EB9D-CFB3-B213-00C182FCBD83}"/>
              </a:ext>
            </a:extLst>
          </p:cNvPr>
          <p:cNvSpPr/>
          <p:nvPr/>
        </p:nvSpPr>
        <p:spPr>
          <a:xfrm>
            <a:off x="533400" y="592950"/>
            <a:ext cx="4572000" cy="2090701"/>
          </a:xfrm>
          <a:prstGeom prst="rect">
            <a:avLst/>
          </a:prstGeom>
        </p:spPr>
        <p:txBody>
          <a:bodyPr wrap="square">
            <a:spAutoFit/>
          </a:bodyPr>
          <a:lstStyle/>
          <a:p>
            <a:pPr marL="285750" indent="-285750">
              <a:buFont typeface="Arial" panose="020B0604020202020204" pitchFamily="34" charset="0"/>
              <a:buChar char="•"/>
            </a:pPr>
            <a:r>
              <a:rPr lang="en-GB" sz="1600" b="1" dirty="0">
                <a:latin typeface="Comic Sans MS" panose="030F0702030302020204" pitchFamily="66" charset="0"/>
              </a:rPr>
              <a:t>3. I can understand the power and use of propaganda art</a:t>
            </a:r>
          </a:p>
          <a:p>
            <a:pPr marL="285750" indent="-285750">
              <a:buFont typeface="Arial" panose="020B0604020202020204" pitchFamily="34" charset="0"/>
              <a:buChar char="•"/>
            </a:pPr>
            <a:endParaRPr lang="en-GB" sz="1600" b="1" dirty="0">
              <a:latin typeface="Comic Sans MS" panose="030F0702030302020204" pitchFamily="66" charset="0"/>
            </a:endParaRPr>
          </a:p>
          <a:p>
            <a:pPr marL="171450" indent="-171450">
              <a:buFont typeface="Arial" panose="020B0604020202020204" pitchFamily="34" charset="0"/>
              <a:buChar char="•"/>
            </a:pPr>
            <a:r>
              <a:rPr lang="en-GB" sz="1200" b="1" dirty="0">
                <a:latin typeface="Comic Sans MS" panose="030F0702030302020204" pitchFamily="66" charset="0"/>
              </a:rPr>
              <a:t>For this unit plans are taken from the </a:t>
            </a:r>
            <a:r>
              <a:rPr lang="en-GB" sz="1200" b="1" dirty="0" err="1">
                <a:latin typeface="Comic Sans MS" panose="030F0702030302020204" pitchFamily="66" charset="0"/>
              </a:rPr>
              <a:t>PlanBee</a:t>
            </a:r>
            <a:r>
              <a:rPr lang="en-GB" sz="1200" b="1" dirty="0">
                <a:latin typeface="Comic Sans MS" panose="030F0702030302020204" pitchFamily="66" charset="0"/>
              </a:rPr>
              <a:t> Resources. All plans and resources are available in the teacher area of the school website</a:t>
            </a: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7" name="Picture 6" descr="A close-up of a document&#10;&#10;Description automatically generated">
            <a:extLst>
              <a:ext uri="{FF2B5EF4-FFF2-40B4-BE49-F238E27FC236}">
                <a16:creationId xmlns:a16="http://schemas.microsoft.com/office/drawing/2014/main" id="{82E79DB0-7967-9781-30D1-2E1075BA737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48834" y="318246"/>
            <a:ext cx="4123766" cy="62215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7023" y="6124431"/>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AFEB7276-0F03-D9F8-489E-AC5919F0325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04823" y="1947616"/>
            <a:ext cx="3361765" cy="1882139"/>
          </a:xfrm>
          <a:prstGeom prst="rect">
            <a:avLst/>
          </a:prstGeom>
        </p:spPr>
      </p:pic>
      <p:pic>
        <p:nvPicPr>
          <p:cNvPr id="11" name="Picture 10">
            <a:extLst>
              <a:ext uri="{FF2B5EF4-FFF2-40B4-BE49-F238E27FC236}">
                <a16:creationId xmlns:a16="http://schemas.microsoft.com/office/drawing/2014/main" id="{5E8E9E58-CA22-64FD-101E-FC83045D656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0811" y="3984373"/>
            <a:ext cx="2788024" cy="1562642"/>
          </a:xfrm>
          <a:prstGeom prst="rect">
            <a:avLst/>
          </a:prstGeom>
        </p:spPr>
      </p:pic>
      <p:pic>
        <p:nvPicPr>
          <p:cNvPr id="14" name="Picture 13">
            <a:extLst>
              <a:ext uri="{FF2B5EF4-FFF2-40B4-BE49-F238E27FC236}">
                <a16:creationId xmlns:a16="http://schemas.microsoft.com/office/drawing/2014/main" id="{988277F7-10F1-72D7-ECF0-9BC2533EFC5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1154" y="2124649"/>
            <a:ext cx="1210235" cy="17219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146" name="Picture 2" descr="Art meets history in the classroom.">
            <a:extLst>
              <a:ext uri="{FF2B5EF4-FFF2-40B4-BE49-F238E27FC236}">
                <a16:creationId xmlns:a16="http://schemas.microsoft.com/office/drawing/2014/main" id="{91899B36-CF8E-7D2F-975D-6273863E7BC2}"/>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335409" y="4197130"/>
            <a:ext cx="1576851" cy="21694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148" name="Picture 4" descr="Propaganda in Year 6 - Winton Primary School">
            <a:extLst>
              <a:ext uri="{FF2B5EF4-FFF2-40B4-BE49-F238E27FC236}">
                <a16:creationId xmlns:a16="http://schemas.microsoft.com/office/drawing/2014/main" id="{BC6D7964-8D76-05E4-D28C-8CC0FB810B2D}"/>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294350" y="5475105"/>
            <a:ext cx="758813" cy="1044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123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129"/>
            <a:ext cx="9906000" cy="6857999"/>
          </a:xfrm>
          <a:prstGeom prst="rect">
            <a:avLst/>
          </a:prstGeom>
        </p:spPr>
      </p:pic>
      <p:pic>
        <p:nvPicPr>
          <p:cNvPr id="13" name="Picture 12">
            <a:extLst>
              <a:ext uri="{FF2B5EF4-FFF2-40B4-BE49-F238E27FC236}">
                <a16:creationId xmlns:a16="http://schemas.microsoft.com/office/drawing/2014/main" id="{13C11510-DAD4-4E88-8BC0-384044966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585" y="144328"/>
            <a:ext cx="479998" cy="479998"/>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descr="A close-up of a document&#10;&#10;Description automatically generated">
            <a:extLst>
              <a:ext uri="{FF2B5EF4-FFF2-40B4-BE49-F238E27FC236}">
                <a16:creationId xmlns:a16="http://schemas.microsoft.com/office/drawing/2014/main" id="{9108489C-63FE-DBF0-F9AF-FC609FEB125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225766" y="327211"/>
            <a:ext cx="4150660" cy="6203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a:extLst>
              <a:ext uri="{FF2B5EF4-FFF2-40B4-BE49-F238E27FC236}">
                <a16:creationId xmlns:a16="http://schemas.microsoft.com/office/drawing/2014/main" id="{DD518D0E-07CB-3006-2053-1599598F2AB0}"/>
              </a:ext>
            </a:extLst>
          </p:cNvPr>
          <p:cNvSpPr/>
          <p:nvPr/>
        </p:nvSpPr>
        <p:spPr>
          <a:xfrm>
            <a:off x="533400" y="592950"/>
            <a:ext cx="4572000" cy="2090701"/>
          </a:xfrm>
          <a:prstGeom prst="rect">
            <a:avLst/>
          </a:prstGeom>
        </p:spPr>
        <p:txBody>
          <a:bodyPr wrap="square">
            <a:spAutoFit/>
          </a:bodyPr>
          <a:lstStyle/>
          <a:p>
            <a:pPr marL="285750" indent="-285750">
              <a:buFont typeface="Arial" panose="020B0604020202020204" pitchFamily="34" charset="0"/>
              <a:buChar char="•"/>
            </a:pPr>
            <a:r>
              <a:rPr lang="en-GB" sz="1600" b="1" dirty="0">
                <a:latin typeface="Comic Sans MS" panose="030F0702030302020204" pitchFamily="66" charset="0"/>
              </a:rPr>
              <a:t>4. I can understand how dazzle camouflage was used in World War 1</a:t>
            </a:r>
          </a:p>
          <a:p>
            <a:pPr marL="285750" indent="-285750">
              <a:buFont typeface="Arial" panose="020B0604020202020204" pitchFamily="34" charset="0"/>
              <a:buChar char="•"/>
            </a:pPr>
            <a:endParaRPr lang="en-GB" sz="1600" b="1" dirty="0">
              <a:latin typeface="Comic Sans MS" panose="030F0702030302020204" pitchFamily="66" charset="0"/>
            </a:endParaRPr>
          </a:p>
          <a:p>
            <a:pPr marL="171450" indent="-171450">
              <a:buFont typeface="Arial" panose="020B0604020202020204" pitchFamily="34" charset="0"/>
              <a:buChar char="•"/>
            </a:pPr>
            <a:r>
              <a:rPr lang="en-GB" sz="1200" b="1" dirty="0">
                <a:latin typeface="Comic Sans MS" panose="030F0702030302020204" pitchFamily="66" charset="0"/>
              </a:rPr>
              <a:t>For this unit plans are taken from the </a:t>
            </a:r>
            <a:r>
              <a:rPr lang="en-GB" sz="1200" b="1" dirty="0" err="1">
                <a:latin typeface="Comic Sans MS" panose="030F0702030302020204" pitchFamily="66" charset="0"/>
              </a:rPr>
              <a:t>PlanBee</a:t>
            </a:r>
            <a:r>
              <a:rPr lang="en-GB" sz="1200" b="1" dirty="0">
                <a:latin typeface="Comic Sans MS" panose="030F0702030302020204" pitchFamily="66" charset="0"/>
              </a:rPr>
              <a:t> Resources. All plans and resources are available in the teacher area of the school website</a:t>
            </a: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8" name="Picture 7">
            <a:extLst>
              <a:ext uri="{FF2B5EF4-FFF2-40B4-BE49-F238E27FC236}">
                <a16:creationId xmlns:a16="http://schemas.microsoft.com/office/drawing/2014/main" id="{C38701B5-3F7B-720B-E25C-072040A720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106" y="2020835"/>
            <a:ext cx="2465294" cy="1384459"/>
          </a:xfrm>
          <a:prstGeom prst="rect">
            <a:avLst/>
          </a:prstGeom>
        </p:spPr>
      </p:pic>
      <p:pic>
        <p:nvPicPr>
          <p:cNvPr id="10" name="Picture 9">
            <a:extLst>
              <a:ext uri="{FF2B5EF4-FFF2-40B4-BE49-F238E27FC236}">
                <a16:creationId xmlns:a16="http://schemas.microsoft.com/office/drawing/2014/main" id="{C71DF9C3-1734-1AE0-5AB0-85F01BC2B9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84294" y="3452707"/>
            <a:ext cx="3021106" cy="1687610"/>
          </a:xfrm>
          <a:prstGeom prst="rect">
            <a:avLst/>
          </a:prstGeom>
        </p:spPr>
      </p:pic>
      <p:pic>
        <p:nvPicPr>
          <p:cNvPr id="12" name="Picture 11">
            <a:extLst>
              <a:ext uri="{FF2B5EF4-FFF2-40B4-BE49-F238E27FC236}">
                <a16:creationId xmlns:a16="http://schemas.microsoft.com/office/drawing/2014/main" id="{51DE98EF-DB7A-70C2-E1BD-DEA7DE6CC7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6584" y="5279689"/>
            <a:ext cx="2480075" cy="1384459"/>
          </a:xfrm>
          <a:prstGeom prst="rect">
            <a:avLst/>
          </a:prstGeom>
        </p:spPr>
      </p:pic>
      <p:pic>
        <p:nvPicPr>
          <p:cNvPr id="15" name="Picture 14">
            <a:extLst>
              <a:ext uri="{FF2B5EF4-FFF2-40B4-BE49-F238E27FC236}">
                <a16:creationId xmlns:a16="http://schemas.microsoft.com/office/drawing/2014/main" id="{D49917B3-9B39-B204-20DB-A15F580729F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98694" y="1999269"/>
            <a:ext cx="1697498" cy="12876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2BEAFE6D-7ECE-EF98-BCB8-DCC8B05DD52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04825" y="3750840"/>
            <a:ext cx="1633352" cy="1161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descr="A child holding a piece of paper&#10;&#10;Description automatically generated">
            <a:extLst>
              <a:ext uri="{FF2B5EF4-FFF2-40B4-BE49-F238E27FC236}">
                <a16:creationId xmlns:a16="http://schemas.microsoft.com/office/drawing/2014/main" id="{852E1D14-AFA9-0428-1A31-A9AEF10476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5400000">
            <a:off x="2703509" y="5469508"/>
            <a:ext cx="1307353" cy="9805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descr="A child holding a sign in a classroom&#10;&#10;Description automatically generated">
            <a:extLst>
              <a:ext uri="{FF2B5EF4-FFF2-40B4-BE49-F238E27FC236}">
                <a16:creationId xmlns:a16="http://schemas.microsoft.com/office/drawing/2014/main" id="{C9EB62E5-C4F5-C4B4-68FB-42A7D6D35A6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5400000">
            <a:off x="3844293" y="5448046"/>
            <a:ext cx="1307353" cy="9805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28294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5C9010-737C-1E11-416C-4790F25A82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129"/>
            <a:ext cx="9906000" cy="6857999"/>
          </a:xfrm>
          <a:prstGeom prst="rect">
            <a:avLst/>
          </a:prstGeom>
        </p:spPr>
      </p:pic>
      <p:pic>
        <p:nvPicPr>
          <p:cNvPr id="6" name="Picture 5" descr="A child holding a picture in a classroom&#10;&#10;Description automatically generated">
            <a:extLst>
              <a:ext uri="{FF2B5EF4-FFF2-40B4-BE49-F238E27FC236}">
                <a16:creationId xmlns:a16="http://schemas.microsoft.com/office/drawing/2014/main" id="{E638C73A-363F-9A25-9C2C-42B129CF66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a:off x="349363" y="282133"/>
            <a:ext cx="1909483" cy="19458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child holding a piece of paper&#10;&#10;Description automatically generated">
            <a:extLst>
              <a:ext uri="{FF2B5EF4-FFF2-40B4-BE49-F238E27FC236}">
                <a16:creationId xmlns:a16="http://schemas.microsoft.com/office/drawing/2014/main" id="{16CE351B-6969-4CF3-E47C-563E2044BF3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5400000">
            <a:off x="2566585" y="343814"/>
            <a:ext cx="1727059" cy="1718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child holding a box in a classroom&#10;&#10;Description automatically generated">
            <a:extLst>
              <a:ext uri="{FF2B5EF4-FFF2-40B4-BE49-F238E27FC236}">
                <a16:creationId xmlns:a16="http://schemas.microsoft.com/office/drawing/2014/main" id="{2A11E8E7-8925-E12E-9C9E-9846418A1E2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5400000">
            <a:off x="3040549" y="2427458"/>
            <a:ext cx="2435372" cy="22411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child holding a sign in a classroom&#10;&#10;Description automatically generated">
            <a:extLst>
              <a:ext uri="{FF2B5EF4-FFF2-40B4-BE49-F238E27FC236}">
                <a16:creationId xmlns:a16="http://schemas.microsoft.com/office/drawing/2014/main" id="{59A2627B-90B9-CB4D-FCC4-6BC01A26672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5400000">
            <a:off x="4529749" y="492224"/>
            <a:ext cx="1636371" cy="1408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descr="A person holding a picture in a classroom&#10;&#10;Description automatically generated">
            <a:extLst>
              <a:ext uri="{FF2B5EF4-FFF2-40B4-BE49-F238E27FC236}">
                <a16:creationId xmlns:a16="http://schemas.microsoft.com/office/drawing/2014/main" id="{4BA00481-4ABD-AE5A-4A07-EB9C16556313}"/>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5400000">
            <a:off x="3205024" y="4798094"/>
            <a:ext cx="2101932" cy="1401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descr="A child holding a tablet&#10;&#10;Description automatically generated">
            <a:extLst>
              <a:ext uri="{FF2B5EF4-FFF2-40B4-BE49-F238E27FC236}">
                <a16:creationId xmlns:a16="http://schemas.microsoft.com/office/drawing/2014/main" id="{EA7CC7B1-5AA3-1B33-31A6-44B657945DA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rot="5400000">
            <a:off x="5505790" y="3816103"/>
            <a:ext cx="2926835" cy="2540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child holding a piece of paper&#10;&#10;Description automatically generated">
            <a:extLst>
              <a:ext uri="{FF2B5EF4-FFF2-40B4-BE49-F238E27FC236}">
                <a16:creationId xmlns:a16="http://schemas.microsoft.com/office/drawing/2014/main" id="{40F13E0D-4C77-4228-F5AB-F1731AB58ECB}"/>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rot="5400000">
            <a:off x="7962497" y="4334476"/>
            <a:ext cx="1552990" cy="1611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Picture 21" descr="A child holding a sign&#10;&#10;Description automatically generated">
            <a:extLst>
              <a:ext uri="{FF2B5EF4-FFF2-40B4-BE49-F238E27FC236}">
                <a16:creationId xmlns:a16="http://schemas.microsoft.com/office/drawing/2014/main" id="{27CAD209-4CBE-FD3A-B600-5DA1CE91DB19}"/>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5400000">
            <a:off x="5542490" y="1855193"/>
            <a:ext cx="1555325" cy="14925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Picture 23" descr="A child holding a piece of paper&#10;&#10;Description automatically generated">
            <a:extLst>
              <a:ext uri="{FF2B5EF4-FFF2-40B4-BE49-F238E27FC236}">
                <a16:creationId xmlns:a16="http://schemas.microsoft.com/office/drawing/2014/main" id="{673B62A9-5F2F-940D-C6CF-516F7D497DE5}"/>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5400000">
            <a:off x="6961528" y="639469"/>
            <a:ext cx="2867744" cy="2358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Picture 25" descr="A child holding a piece of paper&#10;&#10;Description automatically generated">
            <a:extLst>
              <a:ext uri="{FF2B5EF4-FFF2-40B4-BE49-F238E27FC236}">
                <a16:creationId xmlns:a16="http://schemas.microsoft.com/office/drawing/2014/main" id="{78BAC3C5-8F71-F47C-04B2-E15F22968753}"/>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rot="5400000">
            <a:off x="216549" y="3880262"/>
            <a:ext cx="2857164" cy="25681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A child holding a sign in a classroom&#10;&#10;Description automatically generated">
            <a:extLst>
              <a:ext uri="{FF2B5EF4-FFF2-40B4-BE49-F238E27FC236}">
                <a16:creationId xmlns:a16="http://schemas.microsoft.com/office/drawing/2014/main" id="{85E2D305-EA7C-2338-7030-626963AAE00D}"/>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rot="5400000">
            <a:off x="524310" y="2169363"/>
            <a:ext cx="1620624" cy="1257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92585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47E784-B594-4F0D-8803-B6C19C6BDB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2" name="Rectangle 1">
            <a:extLst>
              <a:ext uri="{FF2B5EF4-FFF2-40B4-BE49-F238E27FC236}">
                <a16:creationId xmlns:a16="http://schemas.microsoft.com/office/drawing/2014/main" id="{B357F152-CC06-10F5-A2AC-CF70A0F73F21}"/>
              </a:ext>
            </a:extLst>
          </p:cNvPr>
          <p:cNvSpPr/>
          <p:nvPr/>
        </p:nvSpPr>
        <p:spPr>
          <a:xfrm>
            <a:off x="533400" y="592950"/>
            <a:ext cx="4572000" cy="3845027"/>
          </a:xfrm>
          <a:prstGeom prst="rect">
            <a:avLst/>
          </a:prstGeom>
        </p:spPr>
        <p:txBody>
          <a:bodyPr wrap="square">
            <a:spAutoFit/>
          </a:bodyPr>
          <a:lstStyle/>
          <a:p>
            <a:pPr marL="285750" indent="-285750">
              <a:buFont typeface="Arial" panose="020B0604020202020204" pitchFamily="34" charset="0"/>
              <a:buChar char="•"/>
            </a:pPr>
            <a:r>
              <a:rPr lang="en-GB" sz="1600" b="1" dirty="0">
                <a:latin typeface="Comic Sans MS" panose="030F0702030302020204" pitchFamily="66" charset="0"/>
              </a:rPr>
              <a:t>5. I create artwork inspired by the poem ‘In Flanders Fields’</a:t>
            </a:r>
          </a:p>
          <a:p>
            <a:endParaRPr lang="en-GB" sz="1600" b="1" dirty="0">
              <a:latin typeface="Comic Sans MS" panose="030F0702030302020204" pitchFamily="66" charset="0"/>
            </a:endParaRPr>
          </a:p>
          <a:p>
            <a:pPr marL="171450" indent="-171450">
              <a:buFont typeface="Arial" panose="020B0604020202020204" pitchFamily="34" charset="0"/>
              <a:buChar char="•"/>
            </a:pPr>
            <a:r>
              <a:rPr lang="en-GB" sz="1200" b="1" dirty="0">
                <a:latin typeface="Comic Sans MS" panose="030F0702030302020204" pitchFamily="66" charset="0"/>
              </a:rPr>
              <a:t>For this unit plans are taken from the </a:t>
            </a:r>
            <a:r>
              <a:rPr lang="en-GB" sz="1200" b="1" dirty="0" err="1">
                <a:latin typeface="Comic Sans MS" panose="030F0702030302020204" pitchFamily="66" charset="0"/>
              </a:rPr>
              <a:t>PlanBee</a:t>
            </a:r>
            <a:r>
              <a:rPr lang="en-GB" sz="1200" b="1" dirty="0">
                <a:latin typeface="Comic Sans MS" panose="030F0702030302020204" pitchFamily="66" charset="0"/>
              </a:rPr>
              <a:t> Resources. All plans and resources are available in the teacher area of the school website</a:t>
            </a:r>
          </a:p>
          <a:p>
            <a:pPr marL="171450" indent="-171450">
              <a:buFont typeface="Arial" panose="020B0604020202020204" pitchFamily="34" charset="0"/>
              <a:buChar char="•"/>
            </a:pPr>
            <a:endParaRPr lang="en-GB" sz="1200" b="1" dirty="0">
              <a:latin typeface="Comic Sans MS" panose="030F0702030302020204" pitchFamily="66" charset="0"/>
            </a:endParaRPr>
          </a:p>
          <a:p>
            <a:pPr marL="171450" indent="-171450">
              <a:buFont typeface="Arial" panose="020B0604020202020204" pitchFamily="34" charset="0"/>
              <a:buChar char="•"/>
            </a:pPr>
            <a:r>
              <a:rPr lang="en-GB" sz="1400" b="1" dirty="0">
                <a:latin typeface="Comic Sans MS" panose="030F0702030302020204" pitchFamily="66" charset="0"/>
              </a:rPr>
              <a:t>6. I can complete, reflect and evaluate my artwork</a:t>
            </a:r>
          </a:p>
          <a:p>
            <a:r>
              <a:rPr lang="en-GB" sz="1000" dirty="0">
                <a:latin typeface="Comic Sans MS" panose="030F0702030302020204" pitchFamily="66" charset="0"/>
              </a:rPr>
              <a:t>Use any time available to complete any unfinished artwork across the unit. If time allows, reflect on the artwork created throughout the unit and ask the pupils to evaluate them. Pupils’ evaluations should be included in sketch books. Ensure that pictures are taken of any artwork not in sketch books and ensure that these pictures are added to the pupils’ sketch books. </a:t>
            </a:r>
          </a:p>
          <a:p>
            <a:pPr marL="171450" indent="-171450">
              <a:buFont typeface="Arial" panose="020B0604020202020204" pitchFamily="34" charset="0"/>
              <a:buChar char="•"/>
            </a:pPr>
            <a:endParaRPr lang="en-GB" sz="1400" dirty="0">
              <a:latin typeface="Comic Sans MS" panose="030F0702030302020204" pitchFamily="66" charset="0"/>
            </a:endParaRPr>
          </a:p>
          <a:p>
            <a:endParaRPr lang="en-GB" sz="1300" b="1" dirty="0">
              <a:latin typeface="Comic Sans MS" panose="030F0702030302020204" pitchFamily="66" charset="0"/>
            </a:endParaRPr>
          </a:p>
          <a:p>
            <a:endParaRPr lang="en-GB" dirty="0"/>
          </a:p>
          <a:p>
            <a:endParaRPr lang="en-GB" dirty="0"/>
          </a:p>
        </p:txBody>
      </p:sp>
      <p:pic>
        <p:nvPicPr>
          <p:cNvPr id="6" name="Picture 5" descr="A close-up of a document&#10;&#10;Description automatically generated">
            <a:extLst>
              <a:ext uri="{FF2B5EF4-FFF2-40B4-BE49-F238E27FC236}">
                <a16:creationId xmlns:a16="http://schemas.microsoft.com/office/drawing/2014/main" id="{30F57873-9EBA-933F-2BF5-626CC94CE03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160016" y="360045"/>
            <a:ext cx="4105836" cy="6230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516C9CE-D056-4C32-846A-EF6D005EAC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26556" y="316501"/>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841643BF-29C5-B4D0-B5DF-791D234914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2681" y="3475281"/>
            <a:ext cx="1861307" cy="1042931"/>
          </a:xfrm>
          <a:prstGeom prst="rect">
            <a:avLst/>
          </a:prstGeom>
        </p:spPr>
      </p:pic>
      <p:pic>
        <p:nvPicPr>
          <p:cNvPr id="11" name="Picture 10">
            <a:extLst>
              <a:ext uri="{FF2B5EF4-FFF2-40B4-BE49-F238E27FC236}">
                <a16:creationId xmlns:a16="http://schemas.microsoft.com/office/drawing/2014/main" id="{4EB9C4B0-6253-6A0E-9C7A-F1984C96E48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04151" y="4576223"/>
            <a:ext cx="2034988" cy="1141179"/>
          </a:xfrm>
          <a:prstGeom prst="rect">
            <a:avLst/>
          </a:prstGeom>
        </p:spPr>
      </p:pic>
      <p:pic>
        <p:nvPicPr>
          <p:cNvPr id="13" name="Picture 12">
            <a:extLst>
              <a:ext uri="{FF2B5EF4-FFF2-40B4-BE49-F238E27FC236}">
                <a16:creationId xmlns:a16="http://schemas.microsoft.com/office/drawing/2014/main" id="{1C10A6B5-F7FE-4430-2848-A091BE978B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720574" y="5125026"/>
            <a:ext cx="2090915" cy="14654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6" name="Picture 2" descr="Bishop Wilton CE VC Primary School - Art Gallery">
            <a:extLst>
              <a:ext uri="{FF2B5EF4-FFF2-40B4-BE49-F238E27FC236}">
                <a16:creationId xmlns:a16="http://schemas.microsoft.com/office/drawing/2014/main" id="{75ED0828-EFF2-F40B-34A4-E2F3BD4ACC66}"/>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3400" y="5828136"/>
            <a:ext cx="1026739" cy="7703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68" name="Picture 4" descr="Ms. Bernini's Art Class: Flanders Field Poppies">
            <a:extLst>
              <a:ext uri="{FF2B5EF4-FFF2-40B4-BE49-F238E27FC236}">
                <a16:creationId xmlns:a16="http://schemas.microsoft.com/office/drawing/2014/main" id="{2BDAFBC1-6901-4FD0-CBB1-D7F8EA291F9A}"/>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2199414" y="3544372"/>
            <a:ext cx="2135148" cy="1237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6B60564-09CE-8146-5528-9F6716458F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481215" y="3676017"/>
            <a:ext cx="673069" cy="9738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23FB5533-D2BF-64BA-DD02-DE28B06EAE6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825327" y="5548699"/>
            <a:ext cx="720983" cy="1049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7688054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5030</Words>
  <Application>Microsoft Office PowerPoint</Application>
  <PresentationFormat>A4 Paper (210x297 mm)</PresentationFormat>
  <Paragraphs>451</Paragraphs>
  <Slides>39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Calibri</vt:lpstr>
      <vt:lpstr>Coffee Extra</vt:lpstr>
      <vt:lpstr>Comic Sans MS</vt:lpstr>
      <vt:lpstr>Simple Light</vt:lpstr>
      <vt:lpstr>PowerPoint Presentation</vt:lpstr>
      <vt:lpstr>Core 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54</cp:revision>
  <dcterms:modified xsi:type="dcterms:W3CDTF">2024-10-21T12:13:39Z</dcterms:modified>
</cp:coreProperties>
</file>