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5"/>
  </p:notesMasterIdLst>
  <p:sldIdLst>
    <p:sldId id="256" r:id="rId2"/>
    <p:sldId id="347" r:id="rId3"/>
    <p:sldId id="348" r:id="rId4"/>
    <p:sldId id="349" r:id="rId5"/>
    <p:sldId id="260" r:id="rId6"/>
    <p:sldId id="267" r:id="rId7"/>
    <p:sldId id="273" r:id="rId8"/>
    <p:sldId id="288" r:id="rId9"/>
    <p:sldId id="372" r:id="rId10"/>
    <p:sldId id="376" r:id="rId11"/>
    <p:sldId id="373" r:id="rId12"/>
    <p:sldId id="377" r:id="rId13"/>
    <p:sldId id="431" r:id="rId14"/>
    <p:sldId id="432" r:id="rId15"/>
    <p:sldId id="378" r:id="rId16"/>
    <p:sldId id="434" r:id="rId17"/>
    <p:sldId id="268" r:id="rId18"/>
    <p:sldId id="275" r:id="rId19"/>
    <p:sldId id="284" r:id="rId20"/>
    <p:sldId id="405" r:id="rId21"/>
    <p:sldId id="396" r:id="rId22"/>
    <p:sldId id="397" r:id="rId23"/>
    <p:sldId id="388" r:id="rId24"/>
    <p:sldId id="389" r:id="rId25"/>
    <p:sldId id="390" r:id="rId26"/>
    <p:sldId id="404" r:id="rId27"/>
    <p:sldId id="406" r:id="rId28"/>
    <p:sldId id="383" r:id="rId29"/>
    <p:sldId id="385" r:id="rId30"/>
    <p:sldId id="269" r:id="rId31"/>
    <p:sldId id="278" r:id="rId32"/>
    <p:sldId id="287" r:id="rId33"/>
    <p:sldId id="423" r:id="rId34"/>
    <p:sldId id="435" r:id="rId35"/>
    <p:sldId id="437" r:id="rId36"/>
    <p:sldId id="439" r:id="rId37"/>
    <p:sldId id="436" r:id="rId38"/>
    <p:sldId id="440" r:id="rId39"/>
    <p:sldId id="424" r:id="rId40"/>
    <p:sldId id="441" r:id="rId41"/>
    <p:sldId id="442" r:id="rId42"/>
    <p:sldId id="443" r:id="rId43"/>
    <p:sldId id="444" r:id="rId44"/>
    <p:sldId id="425" r:id="rId45"/>
    <p:sldId id="451" r:id="rId46"/>
    <p:sldId id="457" r:id="rId47"/>
    <p:sldId id="447" r:id="rId48"/>
    <p:sldId id="455" r:id="rId49"/>
    <p:sldId id="452" r:id="rId50"/>
    <p:sldId id="456" r:id="rId51"/>
    <p:sldId id="453" r:id="rId52"/>
    <p:sldId id="460" r:id="rId53"/>
    <p:sldId id="446" r:id="rId54"/>
  </p:sldIdLst>
  <p:sldSz cx="9906000" cy="6858000" type="A4"/>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CD03CD"/>
    <a:srgbClr val="FCE856"/>
    <a:srgbClr val="D8CFBC"/>
    <a:srgbClr val="C9BAAA"/>
    <a:srgbClr val="CFC2BA"/>
    <a:srgbClr val="DBCEBD"/>
    <a:srgbClr val="786955"/>
    <a:srgbClr val="CF6D0B"/>
    <a:srgbClr val="5569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3BB294A-6E4D-42C9-BCC7-5341FDD08B4A}">
  <a:tblStyle styleId="{63BB294A-6E4D-42C9-BCC7-5341FDD08B4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291" autoAdjust="0"/>
  </p:normalViewPr>
  <p:slideViewPr>
    <p:cSldViewPr snapToGrid="0">
      <p:cViewPr varScale="1">
        <p:scale>
          <a:sx n="107" d="100"/>
          <a:sy n="107" d="100"/>
        </p:scale>
        <p:origin x="1398" y="126"/>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Flintham" userId="9c667512-4df2-4cd6-a38a-97a5a69da614" providerId="ADAL" clId="{326371DE-8484-4BDC-AFC5-AFFCCAFCA97C}"/>
    <pc:docChg chg="undo custSel addSld delSld modSld sldOrd">
      <pc:chgData name="Paul Flintham" userId="9c667512-4df2-4cd6-a38a-97a5a69da614" providerId="ADAL" clId="{326371DE-8484-4BDC-AFC5-AFFCCAFCA97C}" dt="2024-02-06T10:24:59.523" v="13017" actId="14100"/>
      <pc:docMkLst>
        <pc:docMk/>
      </pc:docMkLst>
      <pc:sldChg chg="modSp mod">
        <pc:chgData name="Paul Flintham" userId="9c667512-4df2-4cd6-a38a-97a5a69da614" providerId="ADAL" clId="{326371DE-8484-4BDC-AFC5-AFFCCAFCA97C}" dt="2024-02-01T13:05:04.141" v="6" actId="207"/>
        <pc:sldMkLst>
          <pc:docMk/>
          <pc:sldMk cId="0" sldId="256"/>
        </pc:sldMkLst>
        <pc:spChg chg="mod">
          <ac:chgData name="Paul Flintham" userId="9c667512-4df2-4cd6-a38a-97a5a69da614" providerId="ADAL" clId="{326371DE-8484-4BDC-AFC5-AFFCCAFCA97C}" dt="2024-02-01T13:05:04.141" v="6" actId="207"/>
          <ac:spMkLst>
            <pc:docMk/>
            <pc:sldMk cId="0" sldId="256"/>
            <ac:spMk id="65" creationId="{00000000-0000-0000-0000-000000000000}"/>
          </ac:spMkLst>
        </pc:spChg>
      </pc:sldChg>
      <pc:sldChg chg="addSp delSp modSp mod">
        <pc:chgData name="Paul Flintham" userId="9c667512-4df2-4cd6-a38a-97a5a69da614" providerId="ADAL" clId="{326371DE-8484-4BDC-AFC5-AFFCCAFCA97C}" dt="2024-02-02T13:11:52.004" v="6725" actId="14100"/>
        <pc:sldMkLst>
          <pc:docMk/>
          <pc:sldMk cId="3814040726" sldId="267"/>
        </pc:sldMkLst>
        <pc:spChg chg="mod">
          <ac:chgData name="Paul Flintham" userId="9c667512-4df2-4cd6-a38a-97a5a69da614" providerId="ADAL" clId="{326371DE-8484-4BDC-AFC5-AFFCCAFCA97C}" dt="2024-02-01T13:10:41.217" v="156" actId="207"/>
          <ac:spMkLst>
            <pc:docMk/>
            <pc:sldMk cId="3814040726" sldId="267"/>
            <ac:spMk id="3" creationId="{A3E6ECED-72A9-4855-BAFF-07F8514AFC0E}"/>
          </ac:spMkLst>
        </pc:spChg>
        <pc:spChg chg="mod">
          <ac:chgData name="Paul Flintham" userId="9c667512-4df2-4cd6-a38a-97a5a69da614" providerId="ADAL" clId="{326371DE-8484-4BDC-AFC5-AFFCCAFCA97C}" dt="2024-02-01T13:07:53.018" v="55" actId="20577"/>
          <ac:spMkLst>
            <pc:docMk/>
            <pc:sldMk cId="3814040726" sldId="267"/>
            <ac:spMk id="4" creationId="{403BCE9B-8487-47EB-A989-ED7D1A644591}"/>
          </ac:spMkLst>
        </pc:spChg>
        <pc:spChg chg="mod">
          <ac:chgData name="Paul Flintham" userId="9c667512-4df2-4cd6-a38a-97a5a69da614" providerId="ADAL" clId="{326371DE-8484-4BDC-AFC5-AFFCCAFCA97C}" dt="2024-02-01T13:11:07.167" v="201" actId="20577"/>
          <ac:spMkLst>
            <pc:docMk/>
            <pc:sldMk cId="3814040726" sldId="267"/>
            <ac:spMk id="5" creationId="{FFE0DA72-8653-4A9B-AEDD-0A0A56A3CD64}"/>
          </ac:spMkLst>
        </pc:spChg>
        <pc:spChg chg="mod">
          <ac:chgData name="Paul Flintham" userId="9c667512-4df2-4cd6-a38a-97a5a69da614" providerId="ADAL" clId="{326371DE-8484-4BDC-AFC5-AFFCCAFCA97C}" dt="2024-02-01T13:06:53.462" v="21" actId="20577"/>
          <ac:spMkLst>
            <pc:docMk/>
            <pc:sldMk cId="3814040726" sldId="267"/>
            <ac:spMk id="6" creationId="{642BC2B1-B30D-4850-8DE1-7DDEEA121420}"/>
          </ac:spMkLst>
        </pc:spChg>
        <pc:spChg chg="mod">
          <ac:chgData name="Paul Flintham" userId="9c667512-4df2-4cd6-a38a-97a5a69da614" providerId="ADAL" clId="{326371DE-8484-4BDC-AFC5-AFFCCAFCA97C}" dt="2024-02-01T13:11:29.851" v="208" actId="20577"/>
          <ac:spMkLst>
            <pc:docMk/>
            <pc:sldMk cId="3814040726" sldId="267"/>
            <ac:spMk id="7" creationId="{72A6959A-23B3-4555-927B-C8E5AD927C5E}"/>
          </ac:spMkLst>
        </pc:spChg>
        <pc:spChg chg="add mod">
          <ac:chgData name="Paul Flintham" userId="9c667512-4df2-4cd6-a38a-97a5a69da614" providerId="ADAL" clId="{326371DE-8484-4BDC-AFC5-AFFCCAFCA97C}" dt="2024-02-01T13:17:09.226" v="326" actId="571"/>
          <ac:spMkLst>
            <pc:docMk/>
            <pc:sldMk cId="3814040726" sldId="267"/>
            <ac:spMk id="10" creationId="{7A8705FC-DCB1-AAC5-9B03-5E7EAD95540D}"/>
          </ac:spMkLst>
        </pc:spChg>
        <pc:picChg chg="del">
          <ac:chgData name="Paul Flintham" userId="9c667512-4df2-4cd6-a38a-97a5a69da614" providerId="ADAL" clId="{326371DE-8484-4BDC-AFC5-AFFCCAFCA97C}" dt="2024-02-01T13:05:26.042" v="9" actId="478"/>
          <ac:picMkLst>
            <pc:docMk/>
            <pc:sldMk cId="3814040726" sldId="267"/>
            <ac:picMk id="2" creationId="{598B380C-27A0-9816-65A0-79678034D51C}"/>
          </ac:picMkLst>
        </pc:picChg>
        <pc:picChg chg="add mod">
          <ac:chgData name="Paul Flintham" userId="9c667512-4df2-4cd6-a38a-97a5a69da614" providerId="ADAL" clId="{326371DE-8484-4BDC-AFC5-AFFCCAFCA97C}" dt="2024-02-02T13:08:27.117" v="6711" actId="14100"/>
          <ac:picMkLst>
            <pc:docMk/>
            <pc:sldMk cId="3814040726" sldId="267"/>
            <ac:picMk id="2" creationId="{95D4EE6E-3E6F-269D-1CEC-4A4930D9E7AE}"/>
          </ac:picMkLst>
        </pc:picChg>
        <pc:picChg chg="del">
          <ac:chgData name="Paul Flintham" userId="9c667512-4df2-4cd6-a38a-97a5a69da614" providerId="ADAL" clId="{326371DE-8484-4BDC-AFC5-AFFCCAFCA97C}" dt="2024-02-01T13:05:25.527" v="8" actId="478"/>
          <ac:picMkLst>
            <pc:docMk/>
            <pc:sldMk cId="3814040726" sldId="267"/>
            <ac:picMk id="9" creationId="{746BD76E-A696-83A9-DC25-5A222BED5A06}"/>
          </ac:picMkLst>
        </pc:picChg>
        <pc:picChg chg="add mod">
          <ac:chgData name="Paul Flintham" userId="9c667512-4df2-4cd6-a38a-97a5a69da614" providerId="ADAL" clId="{326371DE-8484-4BDC-AFC5-AFFCCAFCA97C}" dt="2024-02-02T13:08:59.850" v="6714" actId="14100"/>
          <ac:picMkLst>
            <pc:docMk/>
            <pc:sldMk cId="3814040726" sldId="267"/>
            <ac:picMk id="9" creationId="{9C542203-2E9C-895F-6281-B0F8F946C123}"/>
          </ac:picMkLst>
        </pc:picChg>
        <pc:picChg chg="del">
          <ac:chgData name="Paul Flintham" userId="9c667512-4df2-4cd6-a38a-97a5a69da614" providerId="ADAL" clId="{326371DE-8484-4BDC-AFC5-AFFCCAFCA97C}" dt="2024-02-01T13:07:02.074" v="24" actId="478"/>
          <ac:picMkLst>
            <pc:docMk/>
            <pc:sldMk cId="3814040726" sldId="267"/>
            <ac:picMk id="11" creationId="{4A57BAD8-B967-D7F4-42D4-CCC12337F734}"/>
          </ac:picMkLst>
        </pc:picChg>
        <pc:picChg chg="del">
          <ac:chgData name="Paul Flintham" userId="9c667512-4df2-4cd6-a38a-97a5a69da614" providerId="ADAL" clId="{326371DE-8484-4BDC-AFC5-AFFCCAFCA97C}" dt="2024-02-01T13:06:59.479" v="23" actId="478"/>
          <ac:picMkLst>
            <pc:docMk/>
            <pc:sldMk cId="3814040726" sldId="267"/>
            <ac:picMk id="13" creationId="{D9FEE0B4-5658-2909-9CA0-C08BD1D15010}"/>
          </ac:picMkLst>
        </pc:picChg>
        <pc:picChg chg="del">
          <ac:chgData name="Paul Flintham" userId="9c667512-4df2-4cd6-a38a-97a5a69da614" providerId="ADAL" clId="{326371DE-8484-4BDC-AFC5-AFFCCAFCA97C}" dt="2024-02-01T13:06:58.917" v="22" actId="478"/>
          <ac:picMkLst>
            <pc:docMk/>
            <pc:sldMk cId="3814040726" sldId="267"/>
            <ac:picMk id="14" creationId="{B1972E35-21C2-C316-04E1-581E5CB15ECA}"/>
          </ac:picMkLst>
        </pc:picChg>
        <pc:picChg chg="del">
          <ac:chgData name="Paul Flintham" userId="9c667512-4df2-4cd6-a38a-97a5a69da614" providerId="ADAL" clId="{326371DE-8484-4BDC-AFC5-AFFCCAFCA97C}" dt="2024-02-01T13:07:03.262" v="26" actId="478"/>
          <ac:picMkLst>
            <pc:docMk/>
            <pc:sldMk cId="3814040726" sldId="267"/>
            <ac:picMk id="16" creationId="{C5F5FCF8-7FE8-B7EC-58AA-1E465E5C3DF2}"/>
          </ac:picMkLst>
        </pc:picChg>
        <pc:picChg chg="del">
          <ac:chgData name="Paul Flintham" userId="9c667512-4df2-4cd6-a38a-97a5a69da614" providerId="ADAL" clId="{326371DE-8484-4BDC-AFC5-AFFCCAFCA97C}" dt="2024-02-01T13:07:02.762" v="25" actId="478"/>
          <ac:picMkLst>
            <pc:docMk/>
            <pc:sldMk cId="3814040726" sldId="267"/>
            <ac:picMk id="17" creationId="{5488528E-B771-4785-F1A6-366624FCE736}"/>
          </ac:picMkLst>
        </pc:picChg>
        <pc:picChg chg="del">
          <ac:chgData name="Paul Flintham" userId="9c667512-4df2-4cd6-a38a-97a5a69da614" providerId="ADAL" clId="{326371DE-8484-4BDC-AFC5-AFFCCAFCA97C}" dt="2024-02-01T13:05:26.762" v="10" actId="478"/>
          <ac:picMkLst>
            <pc:docMk/>
            <pc:sldMk cId="3814040726" sldId="267"/>
            <ac:picMk id="2050" creationId="{77968ECB-2DCF-6B04-08D7-921D6E25FE18}"/>
          </ac:picMkLst>
        </pc:picChg>
        <pc:picChg chg="del">
          <ac:chgData name="Paul Flintham" userId="9c667512-4df2-4cd6-a38a-97a5a69da614" providerId="ADAL" clId="{326371DE-8484-4BDC-AFC5-AFFCCAFCA97C}" dt="2024-02-01T13:05:27.246" v="11" actId="478"/>
          <ac:picMkLst>
            <pc:docMk/>
            <pc:sldMk cId="3814040726" sldId="267"/>
            <ac:picMk id="2052" creationId="{2DB96151-07C4-3F44-3CD3-A9EF521DC872}"/>
          </ac:picMkLst>
        </pc:picChg>
        <pc:picChg chg="add mod">
          <ac:chgData name="Paul Flintham" userId="9c667512-4df2-4cd6-a38a-97a5a69da614" providerId="ADAL" clId="{326371DE-8484-4BDC-AFC5-AFFCCAFCA97C}" dt="2024-02-02T13:10:26.922" v="6720" actId="1440"/>
          <ac:picMkLst>
            <pc:docMk/>
            <pc:sldMk cId="3814040726" sldId="267"/>
            <ac:picMk id="4098" creationId="{CF5C5219-1059-54BE-02A9-4ACB742BE3A9}"/>
          </ac:picMkLst>
        </pc:picChg>
        <pc:picChg chg="add mod">
          <ac:chgData name="Paul Flintham" userId="9c667512-4df2-4cd6-a38a-97a5a69da614" providerId="ADAL" clId="{326371DE-8484-4BDC-AFC5-AFFCCAFCA97C}" dt="2024-02-02T13:11:52.004" v="6725" actId="14100"/>
          <ac:picMkLst>
            <pc:docMk/>
            <pc:sldMk cId="3814040726" sldId="267"/>
            <ac:picMk id="4100" creationId="{66925636-B5E2-AEC6-E996-E27EF84CB8B1}"/>
          </ac:picMkLst>
        </pc:picChg>
      </pc:sldChg>
      <pc:sldChg chg="addSp delSp modSp mod">
        <pc:chgData name="Paul Flintham" userId="9c667512-4df2-4cd6-a38a-97a5a69da614" providerId="ADAL" clId="{326371DE-8484-4BDC-AFC5-AFFCCAFCA97C}" dt="2024-02-06T10:24:59.523" v="13017" actId="14100"/>
        <pc:sldMkLst>
          <pc:docMk/>
          <pc:sldMk cId="221918686" sldId="269"/>
        </pc:sldMkLst>
        <pc:spChg chg="mod">
          <ac:chgData name="Paul Flintham" userId="9c667512-4df2-4cd6-a38a-97a5a69da614" providerId="ADAL" clId="{326371DE-8484-4BDC-AFC5-AFFCCAFCA97C}" dt="2024-02-01T14:54:12.009" v="653" actId="1076"/>
          <ac:spMkLst>
            <pc:docMk/>
            <pc:sldMk cId="221918686" sldId="269"/>
            <ac:spMk id="2" creationId="{094EBA66-74B0-4BE1-B7FF-AAF83DD58B4A}"/>
          </ac:spMkLst>
        </pc:spChg>
        <pc:spChg chg="add del mod">
          <ac:chgData name="Paul Flintham" userId="9c667512-4df2-4cd6-a38a-97a5a69da614" providerId="ADAL" clId="{326371DE-8484-4BDC-AFC5-AFFCCAFCA97C}" dt="2024-02-02T13:18:00.819" v="6782" actId="20577"/>
          <ac:spMkLst>
            <pc:docMk/>
            <pc:sldMk cId="221918686" sldId="269"/>
            <ac:spMk id="3" creationId="{EC8EC373-974B-A73F-4D54-E9FB943D50A1}"/>
          </ac:spMkLst>
        </pc:spChg>
        <pc:spChg chg="add">
          <ac:chgData name="Paul Flintham" userId="9c667512-4df2-4cd6-a38a-97a5a69da614" providerId="ADAL" clId="{326371DE-8484-4BDC-AFC5-AFFCCAFCA97C}" dt="2024-02-02T13:19:49.710" v="6790"/>
          <ac:spMkLst>
            <pc:docMk/>
            <pc:sldMk cId="221918686" sldId="269"/>
            <ac:spMk id="4" creationId="{BE1558C9-BADB-ADF9-501C-33C14E7A93FF}"/>
          </ac:spMkLst>
        </pc:spChg>
        <pc:spChg chg="add del">
          <ac:chgData name="Paul Flintham" userId="9c667512-4df2-4cd6-a38a-97a5a69da614" providerId="ADAL" clId="{326371DE-8484-4BDC-AFC5-AFFCCAFCA97C}" dt="2024-02-01T14:39:07.259" v="465" actId="478"/>
          <ac:spMkLst>
            <pc:docMk/>
            <pc:sldMk cId="221918686" sldId="269"/>
            <ac:spMk id="4" creationId="{D77B0C93-C04A-CB81-7355-5DFB7D37F224}"/>
          </ac:spMkLst>
        </pc:spChg>
        <pc:spChg chg="add del">
          <ac:chgData name="Paul Flintham" userId="9c667512-4df2-4cd6-a38a-97a5a69da614" providerId="ADAL" clId="{326371DE-8484-4BDC-AFC5-AFFCCAFCA97C}" dt="2024-02-01T14:39:07.259" v="465" actId="478"/>
          <ac:spMkLst>
            <pc:docMk/>
            <pc:sldMk cId="221918686" sldId="269"/>
            <ac:spMk id="5" creationId="{939922D5-4626-0261-B06B-4933F3FF27C2}"/>
          </ac:spMkLst>
        </pc:spChg>
        <pc:spChg chg="mod">
          <ac:chgData name="Paul Flintham" userId="9c667512-4df2-4cd6-a38a-97a5a69da614" providerId="ADAL" clId="{326371DE-8484-4BDC-AFC5-AFFCCAFCA97C}" dt="2024-02-01T14:54:14.358" v="654" actId="1076"/>
          <ac:spMkLst>
            <pc:docMk/>
            <pc:sldMk cId="221918686" sldId="269"/>
            <ac:spMk id="12" creationId="{D513455A-4256-45D4-B166-B01518806ADE}"/>
          </ac:spMkLst>
        </pc:spChg>
        <pc:spChg chg="del mod">
          <ac:chgData name="Paul Flintham" userId="9c667512-4df2-4cd6-a38a-97a5a69da614" providerId="ADAL" clId="{326371DE-8484-4BDC-AFC5-AFFCCAFCA97C}" dt="2024-02-01T14:38:43.214" v="460" actId="478"/>
          <ac:spMkLst>
            <pc:docMk/>
            <pc:sldMk cId="221918686" sldId="269"/>
            <ac:spMk id="14" creationId="{FBE3F5E8-EA4C-47D2-AABD-1C3282641EAF}"/>
          </ac:spMkLst>
        </pc:spChg>
        <pc:picChg chg="mod">
          <ac:chgData name="Paul Flintham" userId="9c667512-4df2-4cd6-a38a-97a5a69da614" providerId="ADAL" clId="{326371DE-8484-4BDC-AFC5-AFFCCAFCA97C}" dt="2024-02-06T10:24:19.395" v="13004" actId="1440"/>
          <ac:picMkLst>
            <pc:docMk/>
            <pc:sldMk cId="221918686" sldId="269"/>
            <ac:picMk id="5" creationId="{5DF0F605-8E29-F912-359F-184670987A7D}"/>
          </ac:picMkLst>
        </pc:picChg>
        <pc:picChg chg="add mod">
          <ac:chgData name="Paul Flintham" userId="9c667512-4df2-4cd6-a38a-97a5a69da614" providerId="ADAL" clId="{326371DE-8484-4BDC-AFC5-AFFCCAFCA97C}" dt="2024-02-06T10:24:09.787" v="12999" actId="1076"/>
          <ac:picMkLst>
            <pc:docMk/>
            <pc:sldMk cId="221918686" sldId="269"/>
            <ac:picMk id="6" creationId="{0B982FB3-03A9-429D-1590-20E511D3C870}"/>
          </ac:picMkLst>
        </pc:picChg>
        <pc:picChg chg="ord">
          <ac:chgData name="Paul Flintham" userId="9c667512-4df2-4cd6-a38a-97a5a69da614" providerId="ADAL" clId="{326371DE-8484-4BDC-AFC5-AFFCCAFCA97C}" dt="2024-02-01T14:54:09.555" v="652" actId="167"/>
          <ac:picMkLst>
            <pc:docMk/>
            <pc:sldMk cId="221918686" sldId="269"/>
            <ac:picMk id="7" creationId="{AA2A20F5-C429-440A-AC88-879C7E59C34E}"/>
          </ac:picMkLst>
        </pc:picChg>
        <pc:picChg chg="del">
          <ac:chgData name="Paul Flintham" userId="9c667512-4df2-4cd6-a38a-97a5a69da614" providerId="ADAL" clId="{326371DE-8484-4BDC-AFC5-AFFCCAFCA97C}" dt="2024-02-01T13:29:17.481" v="428" actId="478"/>
          <ac:picMkLst>
            <pc:docMk/>
            <pc:sldMk cId="221918686" sldId="269"/>
            <ac:picMk id="8" creationId="{50BDB283-6CBC-D790-6F55-D6AD691A4233}"/>
          </ac:picMkLst>
        </pc:picChg>
        <pc:picChg chg="add mod">
          <ac:chgData name="Paul Flintham" userId="9c667512-4df2-4cd6-a38a-97a5a69da614" providerId="ADAL" clId="{326371DE-8484-4BDC-AFC5-AFFCCAFCA97C}" dt="2024-02-06T10:24:56.393" v="13015" actId="1076"/>
          <ac:picMkLst>
            <pc:docMk/>
            <pc:sldMk cId="221918686" sldId="269"/>
            <ac:picMk id="8" creationId="{84EB0AE3-5ED7-DE63-84E7-F6295107BC97}"/>
          </ac:picMkLst>
        </pc:picChg>
        <pc:picChg chg="del">
          <ac:chgData name="Paul Flintham" userId="9c667512-4df2-4cd6-a38a-97a5a69da614" providerId="ADAL" clId="{326371DE-8484-4BDC-AFC5-AFFCCAFCA97C}" dt="2024-02-01T13:16:09.144" v="276" actId="478"/>
          <ac:picMkLst>
            <pc:docMk/>
            <pc:sldMk cId="221918686" sldId="269"/>
            <ac:picMk id="9" creationId="{15D490B5-B2B0-F171-12C9-09E03DCEC3AF}"/>
          </ac:picMkLst>
        </pc:picChg>
        <pc:picChg chg="del">
          <ac:chgData name="Paul Flintham" userId="9c667512-4df2-4cd6-a38a-97a5a69da614" providerId="ADAL" clId="{326371DE-8484-4BDC-AFC5-AFFCCAFCA97C}" dt="2024-02-01T13:16:09.550" v="277" actId="478"/>
          <ac:picMkLst>
            <pc:docMk/>
            <pc:sldMk cId="221918686" sldId="269"/>
            <ac:picMk id="10" creationId="{436AB180-6F86-E01B-827A-577580C4DF34}"/>
          </ac:picMkLst>
        </pc:picChg>
        <pc:picChg chg="del">
          <ac:chgData name="Paul Flintham" userId="9c667512-4df2-4cd6-a38a-97a5a69da614" providerId="ADAL" clId="{326371DE-8484-4BDC-AFC5-AFFCCAFCA97C}" dt="2024-02-01T13:16:09.925" v="278" actId="478"/>
          <ac:picMkLst>
            <pc:docMk/>
            <pc:sldMk cId="221918686" sldId="269"/>
            <ac:picMk id="11" creationId="{C75C2DC7-16C4-595B-0CC8-4C4D470540C3}"/>
          </ac:picMkLst>
        </pc:picChg>
        <pc:picChg chg="mod">
          <ac:chgData name="Paul Flintham" userId="9c667512-4df2-4cd6-a38a-97a5a69da614" providerId="ADAL" clId="{326371DE-8484-4BDC-AFC5-AFFCCAFCA97C}" dt="2024-02-01T13:17:30.213" v="330" actId="1076"/>
          <ac:picMkLst>
            <pc:docMk/>
            <pc:sldMk cId="221918686" sldId="269"/>
            <ac:picMk id="13" creationId="{744BB7D8-C003-4BD5-AD7F-9287CE5B2BB8}"/>
          </ac:picMkLst>
        </pc:picChg>
        <pc:picChg chg="add mod ord">
          <ac:chgData name="Paul Flintham" userId="9c667512-4df2-4cd6-a38a-97a5a69da614" providerId="ADAL" clId="{326371DE-8484-4BDC-AFC5-AFFCCAFCA97C}" dt="2024-02-01T14:54:17.213" v="656" actId="1076"/>
          <ac:picMkLst>
            <pc:docMk/>
            <pc:sldMk cId="221918686" sldId="269"/>
            <ac:picMk id="15" creationId="{176FB18C-A0D9-9BED-6503-C5BD17B88764}"/>
          </ac:picMkLst>
        </pc:picChg>
        <pc:picChg chg="add del">
          <ac:chgData name="Paul Flintham" userId="9c667512-4df2-4cd6-a38a-97a5a69da614" providerId="ADAL" clId="{326371DE-8484-4BDC-AFC5-AFFCCAFCA97C}" dt="2024-02-01T14:39:14.871" v="467" actId="478"/>
          <ac:picMkLst>
            <pc:docMk/>
            <pc:sldMk cId="221918686" sldId="269"/>
            <ac:picMk id="2049" creationId="{31CF20A4-2130-9ED9-EF13-5623F3C16FBA}"/>
          </ac:picMkLst>
        </pc:picChg>
        <pc:picChg chg="add mod">
          <ac:chgData name="Paul Flintham" userId="9c667512-4df2-4cd6-a38a-97a5a69da614" providerId="ADAL" clId="{326371DE-8484-4BDC-AFC5-AFFCCAFCA97C}" dt="2024-02-06T10:24:59.523" v="13017" actId="14100"/>
          <ac:picMkLst>
            <pc:docMk/>
            <pc:sldMk cId="221918686" sldId="269"/>
            <ac:picMk id="6146" creationId="{54B939DA-752A-6116-EB15-7C61FC82B33C}"/>
          </ac:picMkLst>
        </pc:picChg>
        <pc:picChg chg="add del mod">
          <ac:chgData name="Paul Flintham" userId="9c667512-4df2-4cd6-a38a-97a5a69da614" providerId="ADAL" clId="{326371DE-8484-4BDC-AFC5-AFFCCAFCA97C}" dt="2024-02-06T10:24:15.820" v="13003" actId="478"/>
          <ac:picMkLst>
            <pc:docMk/>
            <pc:sldMk cId="221918686" sldId="269"/>
            <ac:picMk id="6148" creationId="{CC419F03-339C-C058-9EB2-066C7DA0D54D}"/>
          </ac:picMkLst>
        </pc:picChg>
      </pc:sldChg>
      <pc:sldChg chg="addSp delSp modSp mod">
        <pc:chgData name="Paul Flintham" userId="9c667512-4df2-4cd6-a38a-97a5a69da614" providerId="ADAL" clId="{326371DE-8484-4BDC-AFC5-AFFCCAFCA97C}" dt="2024-02-02T13:07:42.172" v="6707" actId="1076"/>
        <pc:sldMkLst>
          <pc:docMk/>
          <pc:sldMk cId="3338686514" sldId="273"/>
        </pc:sldMkLst>
        <pc:spChg chg="mod">
          <ac:chgData name="Paul Flintham" userId="9c667512-4df2-4cd6-a38a-97a5a69da614" providerId="ADAL" clId="{326371DE-8484-4BDC-AFC5-AFFCCAFCA97C}" dt="2024-02-01T14:53:41.856" v="642" actId="1076"/>
          <ac:spMkLst>
            <pc:docMk/>
            <pc:sldMk cId="3338686514" sldId="273"/>
            <ac:spMk id="3" creationId="{A3E6ECED-72A9-4855-BAFF-07F8514AFC0E}"/>
          </ac:spMkLst>
        </pc:spChg>
        <pc:spChg chg="mod">
          <ac:chgData name="Paul Flintham" userId="9c667512-4df2-4cd6-a38a-97a5a69da614" providerId="ADAL" clId="{326371DE-8484-4BDC-AFC5-AFFCCAFCA97C}" dt="2024-02-01T14:53:44.739" v="643" actId="1076"/>
          <ac:spMkLst>
            <pc:docMk/>
            <pc:sldMk cId="3338686514" sldId="273"/>
            <ac:spMk id="9" creationId="{96A0F6C4-5C00-CC7F-CB27-28259ED975F2}"/>
          </ac:spMkLst>
        </pc:spChg>
        <pc:spChg chg="mod">
          <ac:chgData name="Paul Flintham" userId="9c667512-4df2-4cd6-a38a-97a5a69da614" providerId="ADAL" clId="{326371DE-8484-4BDC-AFC5-AFFCCAFCA97C}" dt="2024-02-01T14:53:46.694" v="644" actId="1076"/>
          <ac:spMkLst>
            <pc:docMk/>
            <pc:sldMk cId="3338686514" sldId="273"/>
            <ac:spMk id="14" creationId="{99C24E89-60A5-3B82-4DC5-6FB64B1998AA}"/>
          </ac:spMkLst>
        </pc:spChg>
        <pc:picChg chg="add mod">
          <ac:chgData name="Paul Flintham" userId="9c667512-4df2-4cd6-a38a-97a5a69da614" providerId="ADAL" clId="{326371DE-8484-4BDC-AFC5-AFFCCAFCA97C}" dt="2024-02-02T13:07:00.508" v="6696" actId="1076"/>
          <ac:picMkLst>
            <pc:docMk/>
            <pc:sldMk cId="3338686514" sldId="273"/>
            <ac:picMk id="2" creationId="{7879324C-0B2D-34A6-FEF3-0A45EBD2A630}"/>
          </ac:picMkLst>
        </pc:picChg>
        <pc:picChg chg="add mod ord">
          <ac:chgData name="Paul Flintham" userId="9c667512-4df2-4cd6-a38a-97a5a69da614" providerId="ADAL" clId="{326371DE-8484-4BDC-AFC5-AFFCCAFCA97C}" dt="2024-02-01T14:53:37.444" v="640" actId="167"/>
          <ac:picMkLst>
            <pc:docMk/>
            <pc:sldMk cId="3338686514" sldId="273"/>
            <ac:picMk id="4" creationId="{319E984E-A1A5-55DE-BBAF-2B80AD7234B6}"/>
          </ac:picMkLst>
        </pc:picChg>
        <pc:picChg chg="ord">
          <ac:chgData name="Paul Flintham" userId="9c667512-4df2-4cd6-a38a-97a5a69da614" providerId="ADAL" clId="{326371DE-8484-4BDC-AFC5-AFFCCAFCA97C}" dt="2024-02-01T14:53:39.137" v="641" actId="167"/>
          <ac:picMkLst>
            <pc:docMk/>
            <pc:sldMk cId="3338686514" sldId="273"/>
            <ac:picMk id="5" creationId="{21FA6F0D-42F0-4352-94E1-E0133F584007}"/>
          </ac:picMkLst>
        </pc:picChg>
        <pc:picChg chg="add mod">
          <ac:chgData name="Paul Flintham" userId="9c667512-4df2-4cd6-a38a-97a5a69da614" providerId="ADAL" clId="{326371DE-8484-4BDC-AFC5-AFFCCAFCA97C}" dt="2024-02-02T13:07:14.565" v="6700" actId="1076"/>
          <ac:picMkLst>
            <pc:docMk/>
            <pc:sldMk cId="3338686514" sldId="273"/>
            <ac:picMk id="6" creationId="{A4DBA683-6807-735C-2B9D-0A0E56548E44}"/>
          </ac:picMkLst>
        </pc:picChg>
        <pc:picChg chg="del">
          <ac:chgData name="Paul Flintham" userId="9c667512-4df2-4cd6-a38a-97a5a69da614" providerId="ADAL" clId="{326371DE-8484-4BDC-AFC5-AFFCCAFCA97C}" dt="2024-02-01T13:11:23.066" v="202" actId="478"/>
          <ac:picMkLst>
            <pc:docMk/>
            <pc:sldMk cId="3338686514" sldId="273"/>
            <ac:picMk id="7" creationId="{45113205-A2C4-D5B8-458D-62169FAFD4F1}"/>
          </ac:picMkLst>
        </pc:picChg>
        <pc:picChg chg="add mod">
          <ac:chgData name="Paul Flintham" userId="9c667512-4df2-4cd6-a38a-97a5a69da614" providerId="ADAL" clId="{326371DE-8484-4BDC-AFC5-AFFCCAFCA97C}" dt="2024-02-02T13:07:28.414" v="6704" actId="1076"/>
          <ac:picMkLst>
            <pc:docMk/>
            <pc:sldMk cId="3338686514" sldId="273"/>
            <ac:picMk id="7" creationId="{7028B5DE-0D09-A5BA-53B0-D94547DB4EB9}"/>
          </ac:picMkLst>
        </pc:picChg>
        <pc:picChg chg="add mod">
          <ac:chgData name="Paul Flintham" userId="9c667512-4df2-4cd6-a38a-97a5a69da614" providerId="ADAL" clId="{326371DE-8484-4BDC-AFC5-AFFCCAFCA97C}" dt="2024-02-02T13:07:42.172" v="6707" actId="1076"/>
          <ac:picMkLst>
            <pc:docMk/>
            <pc:sldMk cId="3338686514" sldId="273"/>
            <ac:picMk id="8" creationId="{982F4BF4-7651-DF09-604D-7ECA5046EC1F}"/>
          </ac:picMkLst>
        </pc:picChg>
        <pc:picChg chg="del">
          <ac:chgData name="Paul Flintham" userId="9c667512-4df2-4cd6-a38a-97a5a69da614" providerId="ADAL" clId="{326371DE-8484-4BDC-AFC5-AFFCCAFCA97C}" dt="2024-02-01T13:05:18.474" v="7" actId="478"/>
          <ac:picMkLst>
            <pc:docMk/>
            <pc:sldMk cId="3338686514" sldId="273"/>
            <ac:picMk id="8" creationId="{FC05F1B6-6653-98B2-61CF-5A5C4339A1EF}"/>
          </ac:picMkLst>
        </pc:picChg>
        <pc:picChg chg="del">
          <ac:chgData name="Paul Flintham" userId="9c667512-4df2-4cd6-a38a-97a5a69da614" providerId="ADAL" clId="{326371DE-8484-4BDC-AFC5-AFFCCAFCA97C}" dt="2024-02-01T13:11:23.754" v="203" actId="478"/>
          <ac:picMkLst>
            <pc:docMk/>
            <pc:sldMk cId="3338686514" sldId="273"/>
            <ac:picMk id="13" creationId="{D7643500-40E2-B2AD-6343-5486BB833E88}"/>
          </ac:picMkLst>
        </pc:picChg>
        <pc:picChg chg="del">
          <ac:chgData name="Paul Flintham" userId="9c667512-4df2-4cd6-a38a-97a5a69da614" providerId="ADAL" clId="{326371DE-8484-4BDC-AFC5-AFFCCAFCA97C}" dt="2024-02-01T13:11:25.020" v="206" actId="478"/>
          <ac:picMkLst>
            <pc:docMk/>
            <pc:sldMk cId="3338686514" sldId="273"/>
            <ac:picMk id="15" creationId="{0CC56F77-FD1C-E4A7-913C-D306DDC857F0}"/>
          </ac:picMkLst>
        </pc:picChg>
        <pc:picChg chg="del">
          <ac:chgData name="Paul Flintham" userId="9c667512-4df2-4cd6-a38a-97a5a69da614" providerId="ADAL" clId="{326371DE-8484-4BDC-AFC5-AFFCCAFCA97C}" dt="2024-02-01T13:11:24.207" v="204" actId="478"/>
          <ac:picMkLst>
            <pc:docMk/>
            <pc:sldMk cId="3338686514" sldId="273"/>
            <ac:picMk id="16" creationId="{776A12F0-4097-97D5-9127-70E922A7552E}"/>
          </ac:picMkLst>
        </pc:picChg>
        <pc:picChg chg="del">
          <ac:chgData name="Paul Flintham" userId="9c667512-4df2-4cd6-a38a-97a5a69da614" providerId="ADAL" clId="{326371DE-8484-4BDC-AFC5-AFFCCAFCA97C}" dt="2024-02-01T13:11:24.723" v="205" actId="478"/>
          <ac:picMkLst>
            <pc:docMk/>
            <pc:sldMk cId="3338686514" sldId="273"/>
            <ac:picMk id="17" creationId="{6D7E2B5C-3F33-58F0-013F-9621F168143A}"/>
          </ac:picMkLst>
        </pc:picChg>
      </pc:sldChg>
      <pc:sldChg chg="modSp mod">
        <pc:chgData name="Paul Flintham" userId="9c667512-4df2-4cd6-a38a-97a5a69da614" providerId="ADAL" clId="{326371DE-8484-4BDC-AFC5-AFFCCAFCA97C}" dt="2024-02-01T13:13:39.718" v="223" actId="6549"/>
        <pc:sldMkLst>
          <pc:docMk/>
          <pc:sldMk cId="2130974126" sldId="277"/>
        </pc:sldMkLst>
        <pc:graphicFrameChg chg="modGraphic">
          <ac:chgData name="Paul Flintham" userId="9c667512-4df2-4cd6-a38a-97a5a69da614" providerId="ADAL" clId="{326371DE-8484-4BDC-AFC5-AFFCCAFCA97C}" dt="2024-02-01T13:13:39.718" v="223" actId="6549"/>
          <ac:graphicFrameMkLst>
            <pc:docMk/>
            <pc:sldMk cId="2130974126" sldId="277"/>
            <ac:graphicFrameMk id="5" creationId="{A5B10456-9AE5-4DD6-84FC-D1AD40FC6F07}"/>
          </ac:graphicFrameMkLst>
        </pc:graphicFrameChg>
      </pc:sldChg>
      <pc:sldChg chg="addSp delSp modSp mod">
        <pc:chgData name="Paul Flintham" userId="9c667512-4df2-4cd6-a38a-97a5a69da614" providerId="ADAL" clId="{326371DE-8484-4BDC-AFC5-AFFCCAFCA97C}" dt="2024-02-06T10:23:56.869" v="12997" actId="1076"/>
        <pc:sldMkLst>
          <pc:docMk/>
          <pc:sldMk cId="137241755" sldId="278"/>
        </pc:sldMkLst>
        <pc:spChg chg="mod">
          <ac:chgData name="Paul Flintham" userId="9c667512-4df2-4cd6-a38a-97a5a69da614" providerId="ADAL" clId="{326371DE-8484-4BDC-AFC5-AFFCCAFCA97C}" dt="2024-02-02T13:26:54.555" v="7210" actId="14100"/>
          <ac:spMkLst>
            <pc:docMk/>
            <pc:sldMk cId="137241755" sldId="278"/>
            <ac:spMk id="5" creationId="{E6048806-3B73-4959-8D35-ED79D131B516}"/>
          </ac:spMkLst>
        </pc:spChg>
        <pc:picChg chg="add mod">
          <ac:chgData name="Paul Flintham" userId="9c667512-4df2-4cd6-a38a-97a5a69da614" providerId="ADAL" clId="{326371DE-8484-4BDC-AFC5-AFFCCAFCA97C}" dt="2024-02-06T10:22:02.420" v="12976" actId="1076"/>
          <ac:picMkLst>
            <pc:docMk/>
            <pc:sldMk cId="137241755" sldId="278"/>
            <ac:picMk id="2" creationId="{E74E581F-592E-0F6E-AB86-B9A9A8404BA5}"/>
          </ac:picMkLst>
        </pc:picChg>
        <pc:picChg chg="add mod">
          <ac:chgData name="Paul Flintham" userId="9c667512-4df2-4cd6-a38a-97a5a69da614" providerId="ADAL" clId="{326371DE-8484-4BDC-AFC5-AFFCCAFCA97C}" dt="2024-02-06T10:21:54.340" v="12972"/>
          <ac:picMkLst>
            <pc:docMk/>
            <pc:sldMk cId="137241755" sldId="278"/>
            <ac:picMk id="3" creationId="{5B38DBC6-09BD-0661-49A4-A5FECF31E95B}"/>
          </ac:picMkLst>
        </pc:picChg>
        <pc:picChg chg="add mod">
          <ac:chgData name="Paul Flintham" userId="9c667512-4df2-4cd6-a38a-97a5a69da614" providerId="ADAL" clId="{326371DE-8484-4BDC-AFC5-AFFCCAFCA97C}" dt="2024-02-06T10:22:13.922" v="12979" actId="1076"/>
          <ac:picMkLst>
            <pc:docMk/>
            <pc:sldMk cId="137241755" sldId="278"/>
            <ac:picMk id="4" creationId="{CDE1D7F4-F2B7-C7B0-498D-E9F278EAAB3D}"/>
          </ac:picMkLst>
        </pc:picChg>
        <pc:picChg chg="mod">
          <ac:chgData name="Paul Flintham" userId="9c667512-4df2-4cd6-a38a-97a5a69da614" providerId="ADAL" clId="{326371DE-8484-4BDC-AFC5-AFFCCAFCA97C}" dt="2024-02-06T10:22:04.341" v="12977" actId="1076"/>
          <ac:picMkLst>
            <pc:docMk/>
            <pc:sldMk cId="137241755" sldId="278"/>
            <ac:picMk id="7" creationId="{B217A0BA-D4C3-4AF1-962B-89EE909C1939}"/>
          </ac:picMkLst>
        </pc:picChg>
        <pc:picChg chg="add mod">
          <ac:chgData name="Paul Flintham" userId="9c667512-4df2-4cd6-a38a-97a5a69da614" providerId="ADAL" clId="{326371DE-8484-4BDC-AFC5-AFFCCAFCA97C}" dt="2024-02-06T10:23:56.869" v="12997" actId="1076"/>
          <ac:picMkLst>
            <pc:docMk/>
            <pc:sldMk cId="137241755" sldId="278"/>
            <ac:picMk id="8" creationId="{95087203-993A-36DC-F9BF-FD482FA8C68D}"/>
          </ac:picMkLst>
        </pc:picChg>
        <pc:picChg chg="del">
          <ac:chgData name="Paul Flintham" userId="9c667512-4df2-4cd6-a38a-97a5a69da614" providerId="ADAL" clId="{326371DE-8484-4BDC-AFC5-AFFCCAFCA97C}" dt="2024-02-01T13:16:15.539" v="284" actId="478"/>
          <ac:picMkLst>
            <pc:docMk/>
            <pc:sldMk cId="137241755" sldId="278"/>
            <ac:picMk id="8" creationId="{B2132575-F15C-CD52-FB74-702CF7A3A737}"/>
          </ac:picMkLst>
        </pc:picChg>
        <pc:picChg chg="del">
          <ac:chgData name="Paul Flintham" userId="9c667512-4df2-4cd6-a38a-97a5a69da614" providerId="ADAL" clId="{326371DE-8484-4BDC-AFC5-AFFCCAFCA97C}" dt="2024-02-01T13:16:15.148" v="283" actId="478"/>
          <ac:picMkLst>
            <pc:docMk/>
            <pc:sldMk cId="137241755" sldId="278"/>
            <ac:picMk id="9" creationId="{212757B5-A60D-A94C-2848-A42508D5333F}"/>
          </ac:picMkLst>
        </pc:picChg>
        <pc:picChg chg="add mod">
          <ac:chgData name="Paul Flintham" userId="9c667512-4df2-4cd6-a38a-97a5a69da614" providerId="ADAL" clId="{326371DE-8484-4BDC-AFC5-AFFCCAFCA97C}" dt="2024-02-06T10:23:51.073" v="12993" actId="1440"/>
          <ac:picMkLst>
            <pc:docMk/>
            <pc:sldMk cId="137241755" sldId="278"/>
            <ac:picMk id="9" creationId="{90573495-94E8-26FA-A7C6-7E153E46CBDC}"/>
          </ac:picMkLst>
        </pc:picChg>
        <pc:picChg chg="del">
          <ac:chgData name="Paul Flintham" userId="9c667512-4df2-4cd6-a38a-97a5a69da614" providerId="ADAL" clId="{326371DE-8484-4BDC-AFC5-AFFCCAFCA97C}" dt="2024-02-01T13:16:14.303" v="281" actId="478"/>
          <ac:picMkLst>
            <pc:docMk/>
            <pc:sldMk cId="137241755" sldId="278"/>
            <ac:picMk id="10" creationId="{0E8E019F-4E7C-D2DD-0A97-24D5B140A356}"/>
          </ac:picMkLst>
        </pc:picChg>
        <pc:picChg chg="del">
          <ac:chgData name="Paul Flintham" userId="9c667512-4df2-4cd6-a38a-97a5a69da614" providerId="ADAL" clId="{326371DE-8484-4BDC-AFC5-AFFCCAFCA97C}" dt="2024-02-01T13:16:13.491" v="279" actId="478"/>
          <ac:picMkLst>
            <pc:docMk/>
            <pc:sldMk cId="137241755" sldId="278"/>
            <ac:picMk id="11" creationId="{9ED07A9E-A01E-A8A0-06EE-345631BF8F79}"/>
          </ac:picMkLst>
        </pc:picChg>
        <pc:picChg chg="del">
          <ac:chgData name="Paul Flintham" userId="9c667512-4df2-4cd6-a38a-97a5a69da614" providerId="ADAL" clId="{326371DE-8484-4BDC-AFC5-AFFCCAFCA97C}" dt="2024-02-01T13:16:13.913" v="280" actId="478"/>
          <ac:picMkLst>
            <pc:docMk/>
            <pc:sldMk cId="137241755" sldId="278"/>
            <ac:picMk id="12" creationId="{61BD66E2-017A-B6A7-5523-3556D7320434}"/>
          </ac:picMkLst>
        </pc:picChg>
        <pc:picChg chg="del">
          <ac:chgData name="Paul Flintham" userId="9c667512-4df2-4cd6-a38a-97a5a69da614" providerId="ADAL" clId="{326371DE-8484-4BDC-AFC5-AFFCCAFCA97C}" dt="2024-02-01T13:16:14.804" v="282" actId="478"/>
          <ac:picMkLst>
            <pc:docMk/>
            <pc:sldMk cId="137241755" sldId="278"/>
            <ac:picMk id="13" creationId="{E502F3E3-8D5E-D395-BDD5-3D14D6EF511A}"/>
          </ac:picMkLst>
        </pc:picChg>
        <pc:picChg chg="add mod">
          <ac:chgData name="Paul Flintham" userId="9c667512-4df2-4cd6-a38a-97a5a69da614" providerId="ADAL" clId="{326371DE-8484-4BDC-AFC5-AFFCCAFCA97C}" dt="2024-02-06T10:23:55.581" v="12996" actId="1076"/>
          <ac:picMkLst>
            <pc:docMk/>
            <pc:sldMk cId="137241755" sldId="278"/>
            <ac:picMk id="22530" creationId="{B61C6F24-9317-1E56-3FCB-9DBB9793943C}"/>
          </ac:picMkLst>
        </pc:picChg>
      </pc:sldChg>
      <pc:sldChg chg="addSp delSp modSp mod">
        <pc:chgData name="Paul Flintham" userId="9c667512-4df2-4cd6-a38a-97a5a69da614" providerId="ADAL" clId="{326371DE-8484-4BDC-AFC5-AFFCCAFCA97C}" dt="2024-02-06T09:29:42.970" v="8061" actId="313"/>
        <pc:sldMkLst>
          <pc:docMk/>
          <pc:sldMk cId="701866470" sldId="287"/>
        </pc:sldMkLst>
        <pc:spChg chg="mod">
          <ac:chgData name="Paul Flintham" userId="9c667512-4df2-4cd6-a38a-97a5a69da614" providerId="ADAL" clId="{326371DE-8484-4BDC-AFC5-AFFCCAFCA97C}" dt="2024-02-06T09:29:42.970" v="8061" actId="313"/>
          <ac:spMkLst>
            <pc:docMk/>
            <pc:sldMk cId="701866470" sldId="287"/>
            <ac:spMk id="5" creationId="{E6048806-3B73-4959-8D35-ED79D131B516}"/>
          </ac:spMkLst>
        </pc:spChg>
        <pc:picChg chg="del">
          <ac:chgData name="Paul Flintham" userId="9c667512-4df2-4cd6-a38a-97a5a69da614" providerId="ADAL" clId="{326371DE-8484-4BDC-AFC5-AFFCCAFCA97C}" dt="2024-02-01T13:16:18.383" v="285" actId="478"/>
          <ac:picMkLst>
            <pc:docMk/>
            <pc:sldMk cId="701866470" sldId="287"/>
            <ac:picMk id="2" creationId="{85CF24E7-554D-D4FD-5259-3806678B3991}"/>
          </ac:picMkLst>
        </pc:picChg>
        <pc:picChg chg="del">
          <ac:chgData name="Paul Flintham" userId="9c667512-4df2-4cd6-a38a-97a5a69da614" providerId="ADAL" clId="{326371DE-8484-4BDC-AFC5-AFFCCAFCA97C}" dt="2024-02-01T13:16:19.446" v="287" actId="478"/>
          <ac:picMkLst>
            <pc:docMk/>
            <pc:sldMk cId="701866470" sldId="287"/>
            <ac:picMk id="6" creationId="{2599F1D9-2C98-619D-2A19-3EAE5D9DB1E7}"/>
          </ac:picMkLst>
        </pc:picChg>
        <pc:picChg chg="del">
          <ac:chgData name="Paul Flintham" userId="9c667512-4df2-4cd6-a38a-97a5a69da614" providerId="ADAL" clId="{326371DE-8484-4BDC-AFC5-AFFCCAFCA97C}" dt="2024-02-01T13:16:19.040" v="286" actId="478"/>
          <ac:picMkLst>
            <pc:docMk/>
            <pc:sldMk cId="701866470" sldId="287"/>
            <ac:picMk id="7" creationId="{E5D9FCC3-B451-E39C-D82F-92FC4BE047A7}"/>
          </ac:picMkLst>
        </pc:picChg>
        <pc:picChg chg="del">
          <ac:chgData name="Paul Flintham" userId="9c667512-4df2-4cd6-a38a-97a5a69da614" providerId="ADAL" clId="{326371DE-8484-4BDC-AFC5-AFFCCAFCA97C}" dt="2024-02-01T13:16:20.822" v="290" actId="478"/>
          <ac:picMkLst>
            <pc:docMk/>
            <pc:sldMk cId="701866470" sldId="287"/>
            <ac:picMk id="8" creationId="{1E032E42-98A6-3CD0-79B9-93127ACA39E9}"/>
          </ac:picMkLst>
        </pc:picChg>
        <pc:picChg chg="del">
          <ac:chgData name="Paul Flintham" userId="9c667512-4df2-4cd6-a38a-97a5a69da614" providerId="ADAL" clId="{326371DE-8484-4BDC-AFC5-AFFCCAFCA97C}" dt="2024-02-01T13:16:20.353" v="289" actId="478"/>
          <ac:picMkLst>
            <pc:docMk/>
            <pc:sldMk cId="701866470" sldId="287"/>
            <ac:picMk id="14" creationId="{89C55305-47FB-4E8C-5798-9AC8B5CA1666}"/>
          </ac:picMkLst>
        </pc:picChg>
        <pc:picChg chg="del">
          <ac:chgData name="Paul Flintham" userId="9c667512-4df2-4cd6-a38a-97a5a69da614" providerId="ADAL" clId="{326371DE-8484-4BDC-AFC5-AFFCCAFCA97C}" dt="2024-02-01T13:16:19.930" v="288" actId="478"/>
          <ac:picMkLst>
            <pc:docMk/>
            <pc:sldMk cId="701866470" sldId="287"/>
            <ac:picMk id="16" creationId="{A7B7C138-B6D8-52AB-631E-4F006324F4C2}"/>
          </ac:picMkLst>
        </pc:picChg>
        <pc:picChg chg="add mod">
          <ac:chgData name="Paul Flintham" userId="9c667512-4df2-4cd6-a38a-97a5a69da614" providerId="ADAL" clId="{326371DE-8484-4BDC-AFC5-AFFCCAFCA97C}" dt="2024-02-06T09:27:53.870" v="7964" actId="1076"/>
          <ac:picMkLst>
            <pc:docMk/>
            <pc:sldMk cId="701866470" sldId="287"/>
            <ac:picMk id="1026" creationId="{3E444288-5E58-877E-839F-0D201385B6A4}"/>
          </ac:picMkLst>
        </pc:picChg>
        <pc:picChg chg="add mod">
          <ac:chgData name="Paul Flintham" userId="9c667512-4df2-4cd6-a38a-97a5a69da614" providerId="ADAL" clId="{326371DE-8484-4BDC-AFC5-AFFCCAFCA97C}" dt="2024-02-06T09:28:03.363" v="7969" actId="1076"/>
          <ac:picMkLst>
            <pc:docMk/>
            <pc:sldMk cId="701866470" sldId="287"/>
            <ac:picMk id="1028" creationId="{74EA0085-AA7F-2E57-9E13-6AD0B1E99782}"/>
          </ac:picMkLst>
        </pc:picChg>
        <pc:picChg chg="add mod">
          <ac:chgData name="Paul Flintham" userId="9c667512-4df2-4cd6-a38a-97a5a69da614" providerId="ADAL" clId="{326371DE-8484-4BDC-AFC5-AFFCCAFCA97C}" dt="2024-02-06T09:28:01.949" v="7968" actId="14100"/>
          <ac:picMkLst>
            <pc:docMk/>
            <pc:sldMk cId="701866470" sldId="287"/>
            <ac:picMk id="1030" creationId="{2021A2E2-FB2D-E7D1-45FC-2C6AB0B188AF}"/>
          </ac:picMkLst>
        </pc:picChg>
        <pc:picChg chg="add mod">
          <ac:chgData name="Paul Flintham" userId="9c667512-4df2-4cd6-a38a-97a5a69da614" providerId="ADAL" clId="{326371DE-8484-4BDC-AFC5-AFFCCAFCA97C}" dt="2024-02-06T09:27:47.167" v="7959" actId="14100"/>
          <ac:picMkLst>
            <pc:docMk/>
            <pc:sldMk cId="701866470" sldId="287"/>
            <ac:picMk id="1032" creationId="{12DD8625-42BF-27F5-6F1B-D568DFFE0639}"/>
          </ac:picMkLst>
        </pc:picChg>
        <pc:picChg chg="add mod">
          <ac:chgData name="Paul Flintham" userId="9c667512-4df2-4cd6-a38a-97a5a69da614" providerId="ADAL" clId="{326371DE-8484-4BDC-AFC5-AFFCCAFCA97C}" dt="2024-02-06T09:27:49.567" v="7961" actId="14100"/>
          <ac:picMkLst>
            <pc:docMk/>
            <pc:sldMk cId="701866470" sldId="287"/>
            <ac:picMk id="1034" creationId="{55F27CDD-DF13-8FD1-C49A-4DFE12BF2239}"/>
          </ac:picMkLst>
        </pc:picChg>
        <pc:picChg chg="add">
          <ac:chgData name="Paul Flintham" userId="9c667512-4df2-4cd6-a38a-97a5a69da614" providerId="ADAL" clId="{326371DE-8484-4BDC-AFC5-AFFCCAFCA97C}" dt="2024-02-06T09:26:20.073" v="7881"/>
          <ac:picMkLst>
            <pc:docMk/>
            <pc:sldMk cId="701866470" sldId="287"/>
            <ac:picMk id="1036" creationId="{E2CA9969-4176-477D-9E4C-C3481FD7DCF8}"/>
          </ac:picMkLst>
        </pc:picChg>
        <pc:picChg chg="add mod">
          <ac:chgData name="Paul Flintham" userId="9c667512-4df2-4cd6-a38a-97a5a69da614" providerId="ADAL" clId="{326371DE-8484-4BDC-AFC5-AFFCCAFCA97C}" dt="2024-02-06T09:27:55.645" v="7965" actId="1076"/>
          <ac:picMkLst>
            <pc:docMk/>
            <pc:sldMk cId="701866470" sldId="287"/>
            <ac:picMk id="1038" creationId="{25DC836C-CFCB-47DF-52D9-FBEFDA8E0DEA}"/>
          </ac:picMkLst>
        </pc:picChg>
      </pc:sldChg>
      <pc:sldChg chg="addSp delSp modSp mod">
        <pc:chgData name="Paul Flintham" userId="9c667512-4df2-4cd6-a38a-97a5a69da614" providerId="ADAL" clId="{326371DE-8484-4BDC-AFC5-AFFCCAFCA97C}" dt="2024-02-02T13:16:28.857" v="6777" actId="1076"/>
        <pc:sldMkLst>
          <pc:docMk/>
          <pc:sldMk cId="836447090" sldId="288"/>
        </pc:sldMkLst>
        <pc:spChg chg="mod">
          <ac:chgData name="Paul Flintham" userId="9c667512-4df2-4cd6-a38a-97a5a69da614" providerId="ADAL" clId="{326371DE-8484-4BDC-AFC5-AFFCCAFCA97C}" dt="2024-02-02T13:15:10.663" v="6767" actId="14100"/>
          <ac:spMkLst>
            <pc:docMk/>
            <pc:sldMk cId="836447090" sldId="288"/>
            <ac:spMk id="5" creationId="{26B035FA-C163-40BB-B4D5-D3B2546600B7}"/>
          </ac:spMkLst>
        </pc:spChg>
        <pc:picChg chg="add mod">
          <ac:chgData name="Paul Flintham" userId="9c667512-4df2-4cd6-a38a-97a5a69da614" providerId="ADAL" clId="{326371DE-8484-4BDC-AFC5-AFFCCAFCA97C}" dt="2024-02-02T13:14:40.450" v="6760" actId="1076"/>
          <ac:picMkLst>
            <pc:docMk/>
            <pc:sldMk cId="836447090" sldId="288"/>
            <ac:picMk id="2" creationId="{5D7EAF53-DA92-A8C8-4139-41863A154266}"/>
          </ac:picMkLst>
        </pc:picChg>
        <pc:picChg chg="del">
          <ac:chgData name="Paul Flintham" userId="9c667512-4df2-4cd6-a38a-97a5a69da614" providerId="ADAL" clId="{326371DE-8484-4BDC-AFC5-AFFCCAFCA97C}" dt="2024-02-01T13:14:40.857" v="235" actId="478"/>
          <ac:picMkLst>
            <pc:docMk/>
            <pc:sldMk cId="836447090" sldId="288"/>
            <ac:picMk id="3" creationId="{24A589B7-D1CE-B876-196E-DB31CE5C0D8E}"/>
          </ac:picMkLst>
        </pc:picChg>
        <pc:picChg chg="add mod">
          <ac:chgData name="Paul Flintham" userId="9c667512-4df2-4cd6-a38a-97a5a69da614" providerId="ADAL" clId="{326371DE-8484-4BDC-AFC5-AFFCCAFCA97C}" dt="2024-02-02T13:14:30.059" v="6754" actId="14100"/>
          <ac:picMkLst>
            <pc:docMk/>
            <pc:sldMk cId="836447090" sldId="288"/>
            <ac:picMk id="3" creationId="{B0931CFE-0D4D-4460-1AD1-07C8AC0599B4}"/>
          </ac:picMkLst>
        </pc:picChg>
        <pc:picChg chg="del">
          <ac:chgData name="Paul Flintham" userId="9c667512-4df2-4cd6-a38a-97a5a69da614" providerId="ADAL" clId="{326371DE-8484-4BDC-AFC5-AFFCCAFCA97C}" dt="2024-02-01T13:14:38.232" v="231" actId="478"/>
          <ac:picMkLst>
            <pc:docMk/>
            <pc:sldMk cId="836447090" sldId="288"/>
            <ac:picMk id="4" creationId="{91341304-DF06-80B3-C02C-65FAB7021624}"/>
          </ac:picMkLst>
        </pc:picChg>
        <pc:picChg chg="add mod">
          <ac:chgData name="Paul Flintham" userId="9c667512-4df2-4cd6-a38a-97a5a69da614" providerId="ADAL" clId="{326371DE-8484-4BDC-AFC5-AFFCCAFCA97C}" dt="2024-02-02T13:14:56.429" v="6763" actId="14100"/>
          <ac:picMkLst>
            <pc:docMk/>
            <pc:sldMk cId="836447090" sldId="288"/>
            <ac:picMk id="4" creationId="{EEFDA90B-54D0-A304-5039-8AFD76FA02F5}"/>
          </ac:picMkLst>
        </pc:picChg>
        <pc:picChg chg="add mod">
          <ac:chgData name="Paul Flintham" userId="9c667512-4df2-4cd6-a38a-97a5a69da614" providerId="ADAL" clId="{326371DE-8484-4BDC-AFC5-AFFCCAFCA97C}" dt="2024-02-02T13:15:01.954" v="6766" actId="14100"/>
          <ac:picMkLst>
            <pc:docMk/>
            <pc:sldMk cId="836447090" sldId="288"/>
            <ac:picMk id="7" creationId="{1CE47C64-AFFE-B01E-9A32-5C80359E5BB8}"/>
          </ac:picMkLst>
        </pc:picChg>
        <pc:picChg chg="del">
          <ac:chgData name="Paul Flintham" userId="9c667512-4df2-4cd6-a38a-97a5a69da614" providerId="ADAL" clId="{326371DE-8484-4BDC-AFC5-AFFCCAFCA97C}" dt="2024-02-01T13:14:37.325" v="230" actId="478"/>
          <ac:picMkLst>
            <pc:docMk/>
            <pc:sldMk cId="836447090" sldId="288"/>
            <ac:picMk id="7" creationId="{DBB70FA3-B709-B74F-B438-505C863F51ED}"/>
          </ac:picMkLst>
        </pc:picChg>
        <pc:picChg chg="add mod">
          <ac:chgData name="Paul Flintham" userId="9c667512-4df2-4cd6-a38a-97a5a69da614" providerId="ADAL" clId="{326371DE-8484-4BDC-AFC5-AFFCCAFCA97C}" dt="2024-02-02T13:15:29.379" v="6771" actId="14100"/>
          <ac:picMkLst>
            <pc:docMk/>
            <pc:sldMk cId="836447090" sldId="288"/>
            <ac:picMk id="8" creationId="{1AF081F1-AAD6-B5F2-5610-7799AF862ECC}"/>
          </ac:picMkLst>
        </pc:picChg>
        <pc:picChg chg="del">
          <ac:chgData name="Paul Flintham" userId="9c667512-4df2-4cd6-a38a-97a5a69da614" providerId="ADAL" clId="{326371DE-8484-4BDC-AFC5-AFFCCAFCA97C}" dt="2024-02-01T13:14:38.888" v="232" actId="478"/>
          <ac:picMkLst>
            <pc:docMk/>
            <pc:sldMk cId="836447090" sldId="288"/>
            <ac:picMk id="8" creationId="{53A6FD9D-B352-7D93-EE73-FDE4DAF35E94}"/>
          </ac:picMkLst>
        </pc:picChg>
        <pc:picChg chg="mod">
          <ac:chgData name="Paul Flintham" userId="9c667512-4df2-4cd6-a38a-97a5a69da614" providerId="ADAL" clId="{326371DE-8484-4BDC-AFC5-AFFCCAFCA97C}" dt="2024-02-02T13:15:12.305" v="6768" actId="1076"/>
          <ac:picMkLst>
            <pc:docMk/>
            <pc:sldMk cId="836447090" sldId="288"/>
            <ac:picMk id="9" creationId="{9E5A3B52-2EC0-4615-AA49-B3D1E43AE4C5}"/>
          </ac:picMkLst>
        </pc:picChg>
        <pc:picChg chg="add mod">
          <ac:chgData name="Paul Flintham" userId="9c667512-4df2-4cd6-a38a-97a5a69da614" providerId="ADAL" clId="{326371DE-8484-4BDC-AFC5-AFFCCAFCA97C}" dt="2024-02-02T13:15:52.082" v="6773" actId="1076"/>
          <ac:picMkLst>
            <pc:docMk/>
            <pc:sldMk cId="836447090" sldId="288"/>
            <ac:picMk id="10" creationId="{382358AF-7172-3C56-6EC8-CCFDC47CA9DC}"/>
          </ac:picMkLst>
        </pc:picChg>
        <pc:picChg chg="del">
          <ac:chgData name="Paul Flintham" userId="9c667512-4df2-4cd6-a38a-97a5a69da614" providerId="ADAL" clId="{326371DE-8484-4BDC-AFC5-AFFCCAFCA97C}" dt="2024-02-01T13:14:39.747" v="233" actId="478"/>
          <ac:picMkLst>
            <pc:docMk/>
            <pc:sldMk cId="836447090" sldId="288"/>
            <ac:picMk id="10" creationId="{66B2BA85-E8A9-3FAB-1BBD-7C24A41854C6}"/>
          </ac:picMkLst>
        </pc:picChg>
        <pc:picChg chg="del">
          <ac:chgData name="Paul Flintham" userId="9c667512-4df2-4cd6-a38a-97a5a69da614" providerId="ADAL" clId="{326371DE-8484-4BDC-AFC5-AFFCCAFCA97C}" dt="2024-02-01T13:14:40.372" v="234" actId="478"/>
          <ac:picMkLst>
            <pc:docMk/>
            <pc:sldMk cId="836447090" sldId="288"/>
            <ac:picMk id="11" creationId="{D95DFA9C-A550-E875-8D2B-86345263EE04}"/>
          </ac:picMkLst>
        </pc:picChg>
        <pc:picChg chg="add mod">
          <ac:chgData name="Paul Flintham" userId="9c667512-4df2-4cd6-a38a-97a5a69da614" providerId="ADAL" clId="{326371DE-8484-4BDC-AFC5-AFFCCAFCA97C}" dt="2024-02-02T13:16:28.857" v="6777" actId="1076"/>
          <ac:picMkLst>
            <pc:docMk/>
            <pc:sldMk cId="836447090" sldId="288"/>
            <ac:picMk id="12" creationId="{5F6051FA-A2D6-C44E-BD30-D95970F3DD53}"/>
          </ac:picMkLst>
        </pc:picChg>
      </pc:sldChg>
      <pc:sldChg chg="modSp mod">
        <pc:chgData name="Paul Flintham" userId="9c667512-4df2-4cd6-a38a-97a5a69da614" providerId="ADAL" clId="{326371DE-8484-4BDC-AFC5-AFFCCAFCA97C}" dt="2024-02-01T13:12:21.551" v="220" actId="20577"/>
        <pc:sldMkLst>
          <pc:docMk/>
          <pc:sldMk cId="2215658852" sldId="289"/>
        </pc:sldMkLst>
        <pc:graphicFrameChg chg="modGraphic">
          <ac:chgData name="Paul Flintham" userId="9c667512-4df2-4cd6-a38a-97a5a69da614" providerId="ADAL" clId="{326371DE-8484-4BDC-AFC5-AFFCCAFCA97C}" dt="2024-02-01T13:12:21.551" v="220" actId="20577"/>
          <ac:graphicFrameMkLst>
            <pc:docMk/>
            <pc:sldMk cId="2215658852" sldId="289"/>
            <ac:graphicFrameMk id="5" creationId="{A5B10456-9AE5-4DD6-84FC-D1AD40FC6F07}"/>
          </ac:graphicFrameMkLst>
        </pc:graphicFrameChg>
      </pc:sldChg>
      <pc:sldChg chg="addSp delSp modSp mod">
        <pc:chgData name="Paul Flintham" userId="9c667512-4df2-4cd6-a38a-97a5a69da614" providerId="ADAL" clId="{326371DE-8484-4BDC-AFC5-AFFCCAFCA97C}" dt="2024-02-01T15:30:13.679" v="2129" actId="1076"/>
        <pc:sldMkLst>
          <pc:docMk/>
          <pc:sldMk cId="2469823730" sldId="372"/>
        </pc:sldMkLst>
        <pc:spChg chg="add del mod">
          <ac:chgData name="Paul Flintham" userId="9c667512-4df2-4cd6-a38a-97a5a69da614" providerId="ADAL" clId="{326371DE-8484-4BDC-AFC5-AFFCCAFCA97C}" dt="2024-02-01T15:15:59.480" v="1521" actId="478"/>
          <ac:spMkLst>
            <pc:docMk/>
            <pc:sldMk cId="2469823730" sldId="372"/>
            <ac:spMk id="4" creationId="{14E7AF7C-B041-3D2C-FA2E-9503BB78AD44}"/>
          </ac:spMkLst>
        </pc:spChg>
        <pc:spChg chg="mod">
          <ac:chgData name="Paul Flintham" userId="9c667512-4df2-4cd6-a38a-97a5a69da614" providerId="ADAL" clId="{326371DE-8484-4BDC-AFC5-AFFCCAFCA97C}" dt="2024-02-01T15:28:41.146" v="2121" actId="20577"/>
          <ac:spMkLst>
            <pc:docMk/>
            <pc:sldMk cId="2469823730" sldId="372"/>
            <ac:spMk id="5" creationId="{26B035FA-C163-40BB-B4D5-D3B2546600B7}"/>
          </ac:spMkLst>
        </pc:spChg>
        <pc:spChg chg="add del mod">
          <ac:chgData name="Paul Flintham" userId="9c667512-4df2-4cd6-a38a-97a5a69da614" providerId="ADAL" clId="{326371DE-8484-4BDC-AFC5-AFFCCAFCA97C}" dt="2024-02-01T15:15:51.068" v="1519" actId="478"/>
          <ac:spMkLst>
            <pc:docMk/>
            <pc:sldMk cId="2469823730" sldId="372"/>
            <ac:spMk id="6" creationId="{04838C6F-771D-F5B3-AC46-FFBBCBD28882}"/>
          </ac:spMkLst>
        </pc:spChg>
        <pc:spChg chg="add del mod">
          <ac:chgData name="Paul Flintham" userId="9c667512-4df2-4cd6-a38a-97a5a69da614" providerId="ADAL" clId="{326371DE-8484-4BDC-AFC5-AFFCCAFCA97C}" dt="2024-02-01T15:16:06.758" v="1522" actId="478"/>
          <ac:spMkLst>
            <pc:docMk/>
            <pc:sldMk cId="2469823730" sldId="372"/>
            <ac:spMk id="7" creationId="{A0188867-F300-130A-A905-54D56F82E4B7}"/>
          </ac:spMkLst>
        </pc:spChg>
        <pc:picChg chg="del">
          <ac:chgData name="Paul Flintham" userId="9c667512-4df2-4cd6-a38a-97a5a69da614" providerId="ADAL" clId="{326371DE-8484-4BDC-AFC5-AFFCCAFCA97C}" dt="2024-02-01T13:15:17.272" v="243" actId="478"/>
          <ac:picMkLst>
            <pc:docMk/>
            <pc:sldMk cId="2469823730" sldId="372"/>
            <ac:picMk id="3" creationId="{789453C5-DBAA-DA45-8F73-ADF38A7A9399}"/>
          </ac:picMkLst>
        </pc:picChg>
        <pc:picChg chg="add del mod">
          <ac:chgData name="Paul Flintham" userId="9c667512-4df2-4cd6-a38a-97a5a69da614" providerId="ADAL" clId="{326371DE-8484-4BDC-AFC5-AFFCCAFCA97C}" dt="2024-02-01T15:17:35.086" v="1525" actId="478"/>
          <ac:picMkLst>
            <pc:docMk/>
            <pc:sldMk cId="2469823730" sldId="372"/>
            <ac:picMk id="9" creationId="{5C5B4A6D-A3A9-5D32-FA1B-DE60031E5CDA}"/>
          </ac:picMkLst>
        </pc:picChg>
        <pc:picChg chg="add mod">
          <ac:chgData name="Paul Flintham" userId="9c667512-4df2-4cd6-a38a-97a5a69da614" providerId="ADAL" clId="{326371DE-8484-4BDC-AFC5-AFFCCAFCA97C}" dt="2024-02-01T15:23:21.097" v="1629" actId="1440"/>
          <ac:picMkLst>
            <pc:docMk/>
            <pc:sldMk cId="2469823730" sldId="372"/>
            <ac:picMk id="10" creationId="{9E43B3FB-AB37-1586-D7AD-354ABE794745}"/>
          </ac:picMkLst>
        </pc:picChg>
        <pc:picChg chg="del">
          <ac:chgData name="Paul Flintham" userId="9c667512-4df2-4cd6-a38a-97a5a69da614" providerId="ADAL" clId="{326371DE-8484-4BDC-AFC5-AFFCCAFCA97C}" dt="2024-02-01T13:15:17.694" v="244" actId="478"/>
          <ac:picMkLst>
            <pc:docMk/>
            <pc:sldMk cId="2469823730" sldId="372"/>
            <ac:picMk id="11" creationId="{D1E4CC98-256D-75CB-9184-5F27AF92ED16}"/>
          </ac:picMkLst>
        </pc:picChg>
        <pc:picChg chg="del">
          <ac:chgData name="Paul Flintham" userId="9c667512-4df2-4cd6-a38a-97a5a69da614" providerId="ADAL" clId="{326371DE-8484-4BDC-AFC5-AFFCCAFCA97C}" dt="2024-02-01T13:15:16.725" v="242" actId="478"/>
          <ac:picMkLst>
            <pc:docMk/>
            <pc:sldMk cId="2469823730" sldId="372"/>
            <ac:picMk id="12" creationId="{3FF3DB0F-C641-46C9-76A3-BC19EEE767D0}"/>
          </ac:picMkLst>
        </pc:picChg>
        <pc:picChg chg="add mod">
          <ac:chgData name="Paul Flintham" userId="9c667512-4df2-4cd6-a38a-97a5a69da614" providerId="ADAL" clId="{326371DE-8484-4BDC-AFC5-AFFCCAFCA97C}" dt="2024-02-01T15:30:13.679" v="2129" actId="1076"/>
          <ac:picMkLst>
            <pc:docMk/>
            <pc:sldMk cId="2469823730" sldId="372"/>
            <ac:picMk id="14" creationId="{C5410149-2445-AA31-9319-2BF93A0200C5}"/>
          </ac:picMkLst>
        </pc:picChg>
        <pc:picChg chg="del">
          <ac:chgData name="Paul Flintham" userId="9c667512-4df2-4cd6-a38a-97a5a69da614" providerId="ADAL" clId="{326371DE-8484-4BDC-AFC5-AFFCCAFCA97C}" dt="2024-02-01T13:15:15.568" v="240" actId="478"/>
          <ac:picMkLst>
            <pc:docMk/>
            <pc:sldMk cId="2469823730" sldId="372"/>
            <ac:picMk id="3074" creationId="{F7236774-C252-84E5-92DD-FE2CFAB3CB11}"/>
          </ac:picMkLst>
        </pc:picChg>
        <pc:picChg chg="del">
          <ac:chgData name="Paul Flintham" userId="9c667512-4df2-4cd6-a38a-97a5a69da614" providerId="ADAL" clId="{326371DE-8484-4BDC-AFC5-AFFCCAFCA97C}" dt="2024-02-01T13:15:16.287" v="241" actId="478"/>
          <ac:picMkLst>
            <pc:docMk/>
            <pc:sldMk cId="2469823730" sldId="372"/>
            <ac:picMk id="3076" creationId="{EB7C2CE6-2A74-E9A6-829B-AE80F361E922}"/>
          </ac:picMkLst>
        </pc:picChg>
        <pc:picChg chg="add mod">
          <ac:chgData name="Paul Flintham" userId="9c667512-4df2-4cd6-a38a-97a5a69da614" providerId="ADAL" clId="{326371DE-8484-4BDC-AFC5-AFFCCAFCA97C}" dt="2024-02-01T15:28:22.757" v="2076" actId="1076"/>
          <ac:picMkLst>
            <pc:docMk/>
            <pc:sldMk cId="2469823730" sldId="372"/>
            <ac:picMk id="3078" creationId="{769EB75C-C9F9-961A-6B04-F24275E30E60}"/>
          </ac:picMkLst>
        </pc:picChg>
        <pc:picChg chg="add mod">
          <ac:chgData name="Paul Flintham" userId="9c667512-4df2-4cd6-a38a-97a5a69da614" providerId="ADAL" clId="{326371DE-8484-4BDC-AFC5-AFFCCAFCA97C}" dt="2024-02-01T15:23:22.584" v="1630" actId="1440"/>
          <ac:picMkLst>
            <pc:docMk/>
            <pc:sldMk cId="2469823730" sldId="372"/>
            <ac:picMk id="3080" creationId="{73236BB3-9EB7-5B89-C990-E0D0F569AB42}"/>
          </ac:picMkLst>
        </pc:picChg>
        <pc:picChg chg="add mod">
          <ac:chgData name="Paul Flintham" userId="9c667512-4df2-4cd6-a38a-97a5a69da614" providerId="ADAL" clId="{326371DE-8484-4BDC-AFC5-AFFCCAFCA97C}" dt="2024-02-01T15:26:02.434" v="2071" actId="1440"/>
          <ac:picMkLst>
            <pc:docMk/>
            <pc:sldMk cId="2469823730" sldId="372"/>
            <ac:picMk id="3082" creationId="{AEB5E11F-AFB8-4BE9-4C8B-4D2FF8485E9B}"/>
          </ac:picMkLst>
        </pc:picChg>
        <pc:picChg chg="add mod">
          <ac:chgData name="Paul Flintham" userId="9c667512-4df2-4cd6-a38a-97a5a69da614" providerId="ADAL" clId="{326371DE-8484-4BDC-AFC5-AFFCCAFCA97C}" dt="2024-02-01T15:28:26.770" v="2078" actId="1076"/>
          <ac:picMkLst>
            <pc:docMk/>
            <pc:sldMk cId="2469823730" sldId="372"/>
            <ac:picMk id="3084" creationId="{C1AEE443-548B-17BB-41C4-A6427D1B02F3}"/>
          </ac:picMkLst>
        </pc:picChg>
        <pc:picChg chg="add mod">
          <ac:chgData name="Paul Flintham" userId="9c667512-4df2-4cd6-a38a-97a5a69da614" providerId="ADAL" clId="{326371DE-8484-4BDC-AFC5-AFFCCAFCA97C}" dt="2024-02-01T15:29:38.593" v="2125" actId="1440"/>
          <ac:picMkLst>
            <pc:docMk/>
            <pc:sldMk cId="2469823730" sldId="372"/>
            <ac:picMk id="3086" creationId="{9A9FE699-21B7-72E2-68D2-89A8A6AFC524}"/>
          </ac:picMkLst>
        </pc:picChg>
      </pc:sldChg>
      <pc:sldChg chg="addSp delSp modSp mod ord">
        <pc:chgData name="Paul Flintham" userId="9c667512-4df2-4cd6-a38a-97a5a69da614" providerId="ADAL" clId="{326371DE-8484-4BDC-AFC5-AFFCCAFCA97C}" dt="2024-02-02T12:13:02.060" v="5363" actId="1440"/>
        <pc:sldMkLst>
          <pc:docMk/>
          <pc:sldMk cId="4113871686" sldId="373"/>
        </pc:sldMkLst>
        <pc:spChg chg="mod">
          <ac:chgData name="Paul Flintham" userId="9c667512-4df2-4cd6-a38a-97a5a69da614" providerId="ADAL" clId="{326371DE-8484-4BDC-AFC5-AFFCCAFCA97C}" dt="2024-02-02T12:11:28.664" v="5336" actId="14100"/>
          <ac:spMkLst>
            <pc:docMk/>
            <pc:sldMk cId="4113871686" sldId="373"/>
            <ac:spMk id="5" creationId="{26B035FA-C163-40BB-B4D5-D3B2546600B7}"/>
          </ac:spMkLst>
        </pc:spChg>
        <pc:picChg chg="del">
          <ac:chgData name="Paul Flintham" userId="9c667512-4df2-4cd6-a38a-97a5a69da614" providerId="ADAL" clId="{326371DE-8484-4BDC-AFC5-AFFCCAFCA97C}" dt="2024-02-01T13:15:35.549" v="256" actId="478"/>
          <ac:picMkLst>
            <pc:docMk/>
            <pc:sldMk cId="4113871686" sldId="373"/>
            <ac:picMk id="2" creationId="{ED7ECA7A-718A-D07E-C271-B4BD08FD6BC4}"/>
          </ac:picMkLst>
        </pc:picChg>
        <pc:picChg chg="del">
          <ac:chgData name="Paul Flintham" userId="9c667512-4df2-4cd6-a38a-97a5a69da614" providerId="ADAL" clId="{326371DE-8484-4BDC-AFC5-AFFCCAFCA97C}" dt="2024-02-01T13:15:34.623" v="254" actId="478"/>
          <ac:picMkLst>
            <pc:docMk/>
            <pc:sldMk cId="4113871686" sldId="373"/>
            <ac:picMk id="3" creationId="{8C8597BE-4B12-CE6E-1B10-2D234AC7C0AE}"/>
          </ac:picMkLst>
        </pc:picChg>
        <pc:picChg chg="del">
          <ac:chgData name="Paul Flintham" userId="9c667512-4df2-4cd6-a38a-97a5a69da614" providerId="ADAL" clId="{326371DE-8484-4BDC-AFC5-AFFCCAFCA97C}" dt="2024-02-01T13:15:35.126" v="255" actId="478"/>
          <ac:picMkLst>
            <pc:docMk/>
            <pc:sldMk cId="4113871686" sldId="373"/>
            <ac:picMk id="4" creationId="{96826B81-8091-F884-2F36-924698EAF7DF}"/>
          </ac:picMkLst>
        </pc:picChg>
        <pc:picChg chg="del">
          <ac:chgData name="Paul Flintham" userId="9c667512-4df2-4cd6-a38a-97a5a69da614" providerId="ADAL" clId="{326371DE-8484-4BDC-AFC5-AFFCCAFCA97C}" dt="2024-02-01T13:15:36.823" v="257" actId="478"/>
          <ac:picMkLst>
            <pc:docMk/>
            <pc:sldMk cId="4113871686" sldId="373"/>
            <ac:picMk id="6" creationId="{C7273318-275C-2446-D9A2-D7230E2862D1}"/>
          </ac:picMkLst>
        </pc:picChg>
        <pc:picChg chg="mod">
          <ac:chgData name="Paul Flintham" userId="9c667512-4df2-4cd6-a38a-97a5a69da614" providerId="ADAL" clId="{326371DE-8484-4BDC-AFC5-AFFCCAFCA97C}" dt="2024-02-02T12:03:13.119" v="4497" actId="1076"/>
          <ac:picMkLst>
            <pc:docMk/>
            <pc:sldMk cId="4113871686" sldId="373"/>
            <ac:picMk id="8" creationId="{438DDC7E-CE0C-48E2-B53B-1659DBDE8C66}"/>
          </ac:picMkLst>
        </pc:picChg>
        <pc:picChg chg="add mod">
          <ac:chgData name="Paul Flintham" userId="9c667512-4df2-4cd6-a38a-97a5a69da614" providerId="ADAL" clId="{326371DE-8484-4BDC-AFC5-AFFCCAFCA97C}" dt="2024-02-02T12:13:02.060" v="5363" actId="1440"/>
          <ac:picMkLst>
            <pc:docMk/>
            <pc:sldMk cId="4113871686" sldId="373"/>
            <ac:picMk id="2050" creationId="{CC120913-ED1B-FE08-F825-D84A6D9EAA67}"/>
          </ac:picMkLst>
        </pc:picChg>
        <pc:picChg chg="add mod">
          <ac:chgData name="Paul Flintham" userId="9c667512-4df2-4cd6-a38a-97a5a69da614" providerId="ADAL" clId="{326371DE-8484-4BDC-AFC5-AFFCCAFCA97C}" dt="2024-02-02T12:13:02.060" v="5363" actId="1440"/>
          <ac:picMkLst>
            <pc:docMk/>
            <pc:sldMk cId="4113871686" sldId="373"/>
            <ac:picMk id="2052" creationId="{0A537F44-F989-E4F7-CA2C-4D37115B6D74}"/>
          </ac:picMkLst>
        </pc:picChg>
        <pc:picChg chg="add mod">
          <ac:chgData name="Paul Flintham" userId="9c667512-4df2-4cd6-a38a-97a5a69da614" providerId="ADAL" clId="{326371DE-8484-4BDC-AFC5-AFFCCAFCA97C}" dt="2024-02-02T12:13:02.060" v="5363" actId="1440"/>
          <ac:picMkLst>
            <pc:docMk/>
            <pc:sldMk cId="4113871686" sldId="373"/>
            <ac:picMk id="2054" creationId="{D92649F8-5B1B-85CD-484C-A36EDA117DB4}"/>
          </ac:picMkLst>
        </pc:picChg>
        <pc:picChg chg="add mod">
          <ac:chgData name="Paul Flintham" userId="9c667512-4df2-4cd6-a38a-97a5a69da614" providerId="ADAL" clId="{326371DE-8484-4BDC-AFC5-AFFCCAFCA97C}" dt="2024-02-02T12:13:02.060" v="5363" actId="1440"/>
          <ac:picMkLst>
            <pc:docMk/>
            <pc:sldMk cId="4113871686" sldId="373"/>
            <ac:picMk id="2056" creationId="{251E79DE-F62C-B69F-714D-64C1F71C48C1}"/>
          </ac:picMkLst>
        </pc:picChg>
        <pc:picChg chg="add mod">
          <ac:chgData name="Paul Flintham" userId="9c667512-4df2-4cd6-a38a-97a5a69da614" providerId="ADAL" clId="{326371DE-8484-4BDC-AFC5-AFFCCAFCA97C}" dt="2024-02-02T12:13:02.060" v="5363" actId="1440"/>
          <ac:picMkLst>
            <pc:docMk/>
            <pc:sldMk cId="4113871686" sldId="373"/>
            <ac:picMk id="2058" creationId="{81575AC9-FAA6-31F4-81D7-CA3E7EEE9C65}"/>
          </ac:picMkLst>
        </pc:picChg>
      </pc:sldChg>
      <pc:sldChg chg="addSp delSp modSp mod ord">
        <pc:chgData name="Paul Flintham" userId="9c667512-4df2-4cd6-a38a-97a5a69da614" providerId="ADAL" clId="{326371DE-8484-4BDC-AFC5-AFFCCAFCA97C}" dt="2024-02-02T12:29:37.618" v="6690" actId="20577"/>
        <pc:sldMkLst>
          <pc:docMk/>
          <pc:sldMk cId="2808858424" sldId="376"/>
        </pc:sldMkLst>
        <pc:spChg chg="mod">
          <ac:chgData name="Paul Flintham" userId="9c667512-4df2-4cd6-a38a-97a5a69da614" providerId="ADAL" clId="{326371DE-8484-4BDC-AFC5-AFFCCAFCA97C}" dt="2024-02-02T12:29:37.618" v="6690" actId="20577"/>
          <ac:spMkLst>
            <pc:docMk/>
            <pc:sldMk cId="2808858424" sldId="376"/>
            <ac:spMk id="5" creationId="{26B035FA-C163-40BB-B4D5-D3B2546600B7}"/>
          </ac:spMkLst>
        </pc:spChg>
        <pc:picChg chg="del">
          <ac:chgData name="Paul Flintham" userId="9c667512-4df2-4cd6-a38a-97a5a69da614" providerId="ADAL" clId="{326371DE-8484-4BDC-AFC5-AFFCCAFCA97C}" dt="2024-02-01T13:15:30.083" v="248" actId="478"/>
          <ac:picMkLst>
            <pc:docMk/>
            <pc:sldMk cId="2808858424" sldId="376"/>
            <ac:picMk id="2" creationId="{E8A9B94D-9A8B-2998-9018-8EF7DCCBDCCB}"/>
          </ac:picMkLst>
        </pc:picChg>
        <pc:picChg chg="del">
          <ac:chgData name="Paul Flintham" userId="9c667512-4df2-4cd6-a38a-97a5a69da614" providerId="ADAL" clId="{326371DE-8484-4BDC-AFC5-AFFCCAFCA97C}" dt="2024-02-01T13:15:30.635" v="249" actId="478"/>
          <ac:picMkLst>
            <pc:docMk/>
            <pc:sldMk cId="2808858424" sldId="376"/>
            <ac:picMk id="3" creationId="{6112E52B-64E3-A943-FAE2-A20D16C0409D}"/>
          </ac:picMkLst>
        </pc:picChg>
        <pc:picChg chg="del">
          <ac:chgData name="Paul Flintham" userId="9c667512-4df2-4cd6-a38a-97a5a69da614" providerId="ADAL" clId="{326371DE-8484-4BDC-AFC5-AFFCCAFCA97C}" dt="2024-02-01T13:15:29.551" v="247" actId="478"/>
          <ac:picMkLst>
            <pc:docMk/>
            <pc:sldMk cId="2808858424" sldId="376"/>
            <ac:picMk id="4" creationId="{0AE41712-EE2A-AEE7-2406-8492F1B65424}"/>
          </ac:picMkLst>
        </pc:picChg>
        <pc:picChg chg="del">
          <ac:chgData name="Paul Flintham" userId="9c667512-4df2-4cd6-a38a-97a5a69da614" providerId="ADAL" clId="{326371DE-8484-4BDC-AFC5-AFFCCAFCA97C}" dt="2024-02-01T13:15:31.452" v="252" actId="478"/>
          <ac:picMkLst>
            <pc:docMk/>
            <pc:sldMk cId="2808858424" sldId="376"/>
            <ac:picMk id="6" creationId="{2EFF7CC2-E788-F69D-89F0-6DA6E1A1DF22}"/>
          </ac:picMkLst>
        </pc:picChg>
        <pc:picChg chg="del mod">
          <ac:chgData name="Paul Flintham" userId="9c667512-4df2-4cd6-a38a-97a5a69da614" providerId="ADAL" clId="{326371DE-8484-4BDC-AFC5-AFFCCAFCA97C}" dt="2024-02-01T13:15:31.060" v="251" actId="478"/>
          <ac:picMkLst>
            <pc:docMk/>
            <pc:sldMk cId="2808858424" sldId="376"/>
            <ac:picMk id="7" creationId="{A1F88CC3-9910-3A26-CF67-A811F7EBE177}"/>
          </ac:picMkLst>
        </pc:picChg>
        <pc:picChg chg="del">
          <ac:chgData name="Paul Flintham" userId="9c667512-4df2-4cd6-a38a-97a5a69da614" providerId="ADAL" clId="{326371DE-8484-4BDC-AFC5-AFFCCAFCA97C}" dt="2024-02-01T13:15:32.033" v="253" actId="478"/>
          <ac:picMkLst>
            <pc:docMk/>
            <pc:sldMk cId="2808858424" sldId="376"/>
            <ac:picMk id="9" creationId="{ED07DBE6-2769-93D3-B311-3CD3E53E0027}"/>
          </ac:picMkLst>
        </pc:picChg>
        <pc:picChg chg="add mod">
          <ac:chgData name="Paul Flintham" userId="9c667512-4df2-4cd6-a38a-97a5a69da614" providerId="ADAL" clId="{326371DE-8484-4BDC-AFC5-AFFCCAFCA97C}" dt="2024-02-02T11:54:33.901" v="4107" actId="1440"/>
          <ac:picMkLst>
            <pc:docMk/>
            <pc:sldMk cId="2808858424" sldId="376"/>
            <ac:picMk id="1026" creationId="{D2AA20C9-5FB0-034B-AD35-FF404AB58992}"/>
          </ac:picMkLst>
        </pc:picChg>
        <pc:picChg chg="add mod">
          <ac:chgData name="Paul Flintham" userId="9c667512-4df2-4cd6-a38a-97a5a69da614" providerId="ADAL" clId="{326371DE-8484-4BDC-AFC5-AFFCCAFCA97C}" dt="2024-02-02T11:54:35.639" v="4108" actId="1440"/>
          <ac:picMkLst>
            <pc:docMk/>
            <pc:sldMk cId="2808858424" sldId="376"/>
            <ac:picMk id="1028" creationId="{80F64941-22BA-8B57-B3D1-BAEDEE8490D7}"/>
          </ac:picMkLst>
        </pc:picChg>
        <pc:picChg chg="add mod">
          <ac:chgData name="Paul Flintham" userId="9c667512-4df2-4cd6-a38a-97a5a69da614" providerId="ADAL" clId="{326371DE-8484-4BDC-AFC5-AFFCCAFCA97C}" dt="2024-02-02T11:54:40.031" v="4110" actId="1440"/>
          <ac:picMkLst>
            <pc:docMk/>
            <pc:sldMk cId="2808858424" sldId="376"/>
            <ac:picMk id="1030" creationId="{D4D31A40-A029-B16D-DB6D-62C486878500}"/>
          </ac:picMkLst>
        </pc:picChg>
      </pc:sldChg>
      <pc:sldChg chg="addSp delSp modSp mod ord">
        <pc:chgData name="Paul Flintham" userId="9c667512-4df2-4cd6-a38a-97a5a69da614" providerId="ADAL" clId="{326371DE-8484-4BDC-AFC5-AFFCCAFCA97C}" dt="2024-02-02T12:15:19.700" v="5411" actId="1440"/>
        <pc:sldMkLst>
          <pc:docMk/>
          <pc:sldMk cId="1190305347" sldId="377"/>
        </pc:sldMkLst>
        <pc:spChg chg="del">
          <ac:chgData name="Paul Flintham" userId="9c667512-4df2-4cd6-a38a-97a5a69da614" providerId="ADAL" clId="{326371DE-8484-4BDC-AFC5-AFFCCAFCA97C}" dt="2024-02-02T12:11:58.038" v="5343" actId="478"/>
          <ac:spMkLst>
            <pc:docMk/>
            <pc:sldMk cId="1190305347" sldId="377"/>
            <ac:spMk id="5" creationId="{26B035FA-C163-40BB-B4D5-D3B2546600B7}"/>
          </ac:spMkLst>
        </pc:spChg>
        <pc:picChg chg="del">
          <ac:chgData name="Paul Flintham" userId="9c667512-4df2-4cd6-a38a-97a5a69da614" providerId="ADAL" clId="{326371DE-8484-4BDC-AFC5-AFFCCAFCA97C}" dt="2024-02-01T13:15:40.399" v="261" actId="478"/>
          <ac:picMkLst>
            <pc:docMk/>
            <pc:sldMk cId="1190305347" sldId="377"/>
            <ac:picMk id="2" creationId="{AC671D14-440F-150F-B97F-958433FE6CDE}"/>
          </ac:picMkLst>
        </pc:picChg>
        <pc:picChg chg="del">
          <ac:chgData name="Paul Flintham" userId="9c667512-4df2-4cd6-a38a-97a5a69da614" providerId="ADAL" clId="{326371DE-8484-4BDC-AFC5-AFFCCAFCA97C}" dt="2024-02-01T13:15:39.975" v="260" actId="478"/>
          <ac:picMkLst>
            <pc:docMk/>
            <pc:sldMk cId="1190305347" sldId="377"/>
            <ac:picMk id="3" creationId="{3A07DF29-CC3E-FE49-CCB2-92FD841BCAC3}"/>
          </ac:picMkLst>
        </pc:picChg>
        <pc:picChg chg="del">
          <ac:chgData name="Paul Flintham" userId="9c667512-4df2-4cd6-a38a-97a5a69da614" providerId="ADAL" clId="{326371DE-8484-4BDC-AFC5-AFFCCAFCA97C}" dt="2024-02-01T13:15:39.082" v="258" actId="478"/>
          <ac:picMkLst>
            <pc:docMk/>
            <pc:sldMk cId="1190305347" sldId="377"/>
            <ac:picMk id="6" creationId="{024A9901-C330-A7B1-94A0-11734AA443AA}"/>
          </ac:picMkLst>
        </pc:picChg>
        <pc:picChg chg="del">
          <ac:chgData name="Paul Flintham" userId="9c667512-4df2-4cd6-a38a-97a5a69da614" providerId="ADAL" clId="{326371DE-8484-4BDC-AFC5-AFFCCAFCA97C}" dt="2024-02-01T13:15:39.568" v="259" actId="478"/>
          <ac:picMkLst>
            <pc:docMk/>
            <pc:sldMk cId="1190305347" sldId="377"/>
            <ac:picMk id="7" creationId="{7998B5DB-9FB6-5EE3-E89A-8C30293B60D2}"/>
          </ac:picMkLst>
        </pc:picChg>
        <pc:picChg chg="del">
          <ac:chgData name="Paul Flintham" userId="9c667512-4df2-4cd6-a38a-97a5a69da614" providerId="ADAL" clId="{326371DE-8484-4BDC-AFC5-AFFCCAFCA97C}" dt="2024-02-02T12:11:58.757" v="5344" actId="478"/>
          <ac:picMkLst>
            <pc:docMk/>
            <pc:sldMk cId="1190305347" sldId="377"/>
            <ac:picMk id="13" creationId="{D04715B7-481F-4882-950E-426D3F778D01}"/>
          </ac:picMkLst>
        </pc:picChg>
        <pc:picChg chg="add mod">
          <ac:chgData name="Paul Flintham" userId="9c667512-4df2-4cd6-a38a-97a5a69da614" providerId="ADAL" clId="{326371DE-8484-4BDC-AFC5-AFFCCAFCA97C}" dt="2024-02-02T12:15:01.002" v="5401" actId="1037"/>
          <ac:picMkLst>
            <pc:docMk/>
            <pc:sldMk cId="1190305347" sldId="377"/>
            <ac:picMk id="3074" creationId="{997785FE-B6FF-E1D0-6D85-72D21A6E80A2}"/>
          </ac:picMkLst>
        </pc:picChg>
        <pc:picChg chg="add mod">
          <ac:chgData name="Paul Flintham" userId="9c667512-4df2-4cd6-a38a-97a5a69da614" providerId="ADAL" clId="{326371DE-8484-4BDC-AFC5-AFFCCAFCA97C}" dt="2024-02-02T12:15:01.002" v="5401" actId="1037"/>
          <ac:picMkLst>
            <pc:docMk/>
            <pc:sldMk cId="1190305347" sldId="377"/>
            <ac:picMk id="3076" creationId="{C75A8492-969F-9DE2-1E77-44275D355027}"/>
          </ac:picMkLst>
        </pc:picChg>
        <pc:picChg chg="add mod">
          <ac:chgData name="Paul Flintham" userId="9c667512-4df2-4cd6-a38a-97a5a69da614" providerId="ADAL" clId="{326371DE-8484-4BDC-AFC5-AFFCCAFCA97C}" dt="2024-02-02T12:15:01.002" v="5401" actId="1037"/>
          <ac:picMkLst>
            <pc:docMk/>
            <pc:sldMk cId="1190305347" sldId="377"/>
            <ac:picMk id="3078" creationId="{B3138EA0-D64D-5BDC-4C5B-A193037D846D}"/>
          </ac:picMkLst>
        </pc:picChg>
        <pc:picChg chg="add mod">
          <ac:chgData name="Paul Flintham" userId="9c667512-4df2-4cd6-a38a-97a5a69da614" providerId="ADAL" clId="{326371DE-8484-4BDC-AFC5-AFFCCAFCA97C}" dt="2024-02-02T12:15:06.005" v="5403" actId="1440"/>
          <ac:picMkLst>
            <pc:docMk/>
            <pc:sldMk cId="1190305347" sldId="377"/>
            <ac:picMk id="3080" creationId="{92149CE9-4A1B-1F08-0F67-EBB3F913897D}"/>
          </ac:picMkLst>
        </pc:picChg>
        <pc:picChg chg="add mod">
          <ac:chgData name="Paul Flintham" userId="9c667512-4df2-4cd6-a38a-97a5a69da614" providerId="ADAL" clId="{326371DE-8484-4BDC-AFC5-AFFCCAFCA97C}" dt="2024-02-02T12:15:11.149" v="5406" actId="1440"/>
          <ac:picMkLst>
            <pc:docMk/>
            <pc:sldMk cId="1190305347" sldId="377"/>
            <ac:picMk id="3082" creationId="{E0AF5FF2-458B-2446-5820-B20C5D0F1718}"/>
          </ac:picMkLst>
        </pc:picChg>
        <pc:picChg chg="add mod">
          <ac:chgData name="Paul Flintham" userId="9c667512-4df2-4cd6-a38a-97a5a69da614" providerId="ADAL" clId="{326371DE-8484-4BDC-AFC5-AFFCCAFCA97C}" dt="2024-02-02T12:15:18.450" v="5410" actId="1440"/>
          <ac:picMkLst>
            <pc:docMk/>
            <pc:sldMk cId="1190305347" sldId="377"/>
            <ac:picMk id="3084" creationId="{4B461DE0-6C22-D1E1-BB2B-49CAED7E2BD6}"/>
          </ac:picMkLst>
        </pc:picChg>
        <pc:picChg chg="add mod">
          <ac:chgData name="Paul Flintham" userId="9c667512-4df2-4cd6-a38a-97a5a69da614" providerId="ADAL" clId="{326371DE-8484-4BDC-AFC5-AFFCCAFCA97C}" dt="2024-02-02T12:15:01.002" v="5401" actId="1037"/>
          <ac:picMkLst>
            <pc:docMk/>
            <pc:sldMk cId="1190305347" sldId="377"/>
            <ac:picMk id="3086" creationId="{39BE1890-33E4-E110-26D0-C6FBD1BE4945}"/>
          </ac:picMkLst>
        </pc:picChg>
        <pc:picChg chg="add mod">
          <ac:chgData name="Paul Flintham" userId="9c667512-4df2-4cd6-a38a-97a5a69da614" providerId="ADAL" clId="{326371DE-8484-4BDC-AFC5-AFFCCAFCA97C}" dt="2024-02-02T12:15:01.002" v="5401" actId="1037"/>
          <ac:picMkLst>
            <pc:docMk/>
            <pc:sldMk cId="1190305347" sldId="377"/>
            <ac:picMk id="3088" creationId="{0FEE2E3B-9DD6-BB0F-F274-BDD75D11CA8D}"/>
          </ac:picMkLst>
        </pc:picChg>
        <pc:picChg chg="add mod">
          <ac:chgData name="Paul Flintham" userId="9c667512-4df2-4cd6-a38a-97a5a69da614" providerId="ADAL" clId="{326371DE-8484-4BDC-AFC5-AFFCCAFCA97C}" dt="2024-02-02T12:15:19.700" v="5411" actId="1440"/>
          <ac:picMkLst>
            <pc:docMk/>
            <pc:sldMk cId="1190305347" sldId="377"/>
            <ac:picMk id="3090" creationId="{515A39AA-EADD-C03B-E6E4-E7B77A0A4BB3}"/>
          </ac:picMkLst>
        </pc:picChg>
      </pc:sldChg>
      <pc:sldChg chg="addSp delSp modSp mod">
        <pc:chgData name="Paul Flintham" userId="9c667512-4df2-4cd6-a38a-97a5a69da614" providerId="ADAL" clId="{326371DE-8484-4BDC-AFC5-AFFCCAFCA97C}" dt="2024-02-02T12:29:58.290" v="6693" actId="20577"/>
        <pc:sldMkLst>
          <pc:docMk/>
          <pc:sldMk cId="4139936612" sldId="378"/>
        </pc:sldMkLst>
        <pc:spChg chg="add mod">
          <ac:chgData name="Paul Flintham" userId="9c667512-4df2-4cd6-a38a-97a5a69da614" providerId="ADAL" clId="{326371DE-8484-4BDC-AFC5-AFFCCAFCA97C}" dt="2024-02-02T12:23:40.808" v="5824" actId="692"/>
          <ac:spMkLst>
            <pc:docMk/>
            <pc:sldMk cId="4139936612" sldId="378"/>
            <ac:spMk id="3" creationId="{B83FAF1C-CE4E-50F0-643E-3D340A50005E}"/>
          </ac:spMkLst>
        </pc:spChg>
        <pc:spChg chg="mod">
          <ac:chgData name="Paul Flintham" userId="9c667512-4df2-4cd6-a38a-97a5a69da614" providerId="ADAL" clId="{326371DE-8484-4BDC-AFC5-AFFCCAFCA97C}" dt="2024-02-02T12:29:58.290" v="6693" actId="20577"/>
          <ac:spMkLst>
            <pc:docMk/>
            <pc:sldMk cId="4139936612" sldId="378"/>
            <ac:spMk id="5" creationId="{26B035FA-C163-40BB-B4D5-D3B2546600B7}"/>
          </ac:spMkLst>
        </pc:spChg>
        <pc:picChg chg="del">
          <ac:chgData name="Paul Flintham" userId="9c667512-4df2-4cd6-a38a-97a5a69da614" providerId="ADAL" clId="{326371DE-8484-4BDC-AFC5-AFFCCAFCA97C}" dt="2024-02-01T13:15:42.386" v="262" actId="478"/>
          <ac:picMkLst>
            <pc:docMk/>
            <pc:sldMk cId="4139936612" sldId="378"/>
            <ac:picMk id="2" creationId="{8219068F-3C44-2747-D599-E8BCD2D15F61}"/>
          </ac:picMkLst>
        </pc:picChg>
        <pc:picChg chg="del">
          <ac:chgData name="Paul Flintham" userId="9c667512-4df2-4cd6-a38a-97a5a69da614" providerId="ADAL" clId="{326371DE-8484-4BDC-AFC5-AFFCCAFCA97C}" dt="2024-02-01T13:15:43.263" v="264" actId="478"/>
          <ac:picMkLst>
            <pc:docMk/>
            <pc:sldMk cId="4139936612" sldId="378"/>
            <ac:picMk id="3" creationId="{34DA0816-8D0F-D182-2804-D70C6D8CD65B}"/>
          </ac:picMkLst>
        </pc:picChg>
        <pc:picChg chg="del">
          <ac:chgData name="Paul Flintham" userId="9c667512-4df2-4cd6-a38a-97a5a69da614" providerId="ADAL" clId="{326371DE-8484-4BDC-AFC5-AFFCCAFCA97C}" dt="2024-02-01T13:15:42.872" v="263" actId="478"/>
          <ac:picMkLst>
            <pc:docMk/>
            <pc:sldMk cId="4139936612" sldId="378"/>
            <ac:picMk id="4" creationId="{18B83602-5F89-F6D1-E9BE-4FBE888632A9}"/>
          </ac:picMkLst>
        </pc:picChg>
        <pc:picChg chg="add mod">
          <ac:chgData name="Paul Flintham" userId="9c667512-4df2-4cd6-a38a-97a5a69da614" providerId="ADAL" clId="{326371DE-8484-4BDC-AFC5-AFFCCAFCA97C}" dt="2024-02-02T12:27:52.316" v="6643" actId="14100"/>
          <ac:picMkLst>
            <pc:docMk/>
            <pc:sldMk cId="4139936612" sldId="378"/>
            <ac:picMk id="4" creationId="{EB141CDB-C101-538A-C0F9-9CBD8DFACD0C}"/>
          </ac:picMkLst>
        </pc:picChg>
        <pc:picChg chg="add mod">
          <ac:chgData name="Paul Flintham" userId="9c667512-4df2-4cd6-a38a-97a5a69da614" providerId="ADAL" clId="{326371DE-8484-4BDC-AFC5-AFFCCAFCA97C}" dt="2024-02-02T12:28:04.339" v="6646" actId="1076"/>
          <ac:picMkLst>
            <pc:docMk/>
            <pc:sldMk cId="4139936612" sldId="378"/>
            <ac:picMk id="6" creationId="{7E38FE36-3749-61B6-B930-E84409EF3311}"/>
          </ac:picMkLst>
        </pc:picChg>
      </pc:sldChg>
      <pc:sldChg chg="delSp del mod">
        <pc:chgData name="Paul Flintham" userId="9c667512-4df2-4cd6-a38a-97a5a69da614" providerId="ADAL" clId="{326371DE-8484-4BDC-AFC5-AFFCCAFCA97C}" dt="2024-02-02T12:28:14.424" v="6650" actId="47"/>
        <pc:sldMkLst>
          <pc:docMk/>
          <pc:sldMk cId="1407883136" sldId="379"/>
        </pc:sldMkLst>
        <pc:picChg chg="del">
          <ac:chgData name="Paul Flintham" userId="9c667512-4df2-4cd6-a38a-97a5a69da614" providerId="ADAL" clId="{326371DE-8484-4BDC-AFC5-AFFCCAFCA97C}" dt="2024-02-01T13:15:47.882" v="269" actId="478"/>
          <ac:picMkLst>
            <pc:docMk/>
            <pc:sldMk cId="1407883136" sldId="379"/>
            <ac:picMk id="2" creationId="{6AB25B41-8D63-E745-63BD-BEBBB69DDB4C}"/>
          </ac:picMkLst>
        </pc:picChg>
        <pc:picChg chg="del">
          <ac:chgData name="Paul Flintham" userId="9c667512-4df2-4cd6-a38a-97a5a69da614" providerId="ADAL" clId="{326371DE-8484-4BDC-AFC5-AFFCCAFCA97C}" dt="2024-02-01T13:15:46.708" v="267" actId="478"/>
          <ac:picMkLst>
            <pc:docMk/>
            <pc:sldMk cId="1407883136" sldId="379"/>
            <ac:picMk id="4" creationId="{5AF90C30-0760-D2E9-2804-0735FEBED501}"/>
          </ac:picMkLst>
        </pc:picChg>
        <pc:picChg chg="del">
          <ac:chgData name="Paul Flintham" userId="9c667512-4df2-4cd6-a38a-97a5a69da614" providerId="ADAL" clId="{326371DE-8484-4BDC-AFC5-AFFCCAFCA97C}" dt="2024-02-01T13:15:45.770" v="265" actId="478"/>
          <ac:picMkLst>
            <pc:docMk/>
            <pc:sldMk cId="1407883136" sldId="379"/>
            <ac:picMk id="6" creationId="{02EB457F-4120-733C-59DA-348E2C24BAAF}"/>
          </ac:picMkLst>
        </pc:picChg>
        <pc:picChg chg="del">
          <ac:chgData name="Paul Flintham" userId="9c667512-4df2-4cd6-a38a-97a5a69da614" providerId="ADAL" clId="{326371DE-8484-4BDC-AFC5-AFFCCAFCA97C}" dt="2024-02-01T13:15:48.320" v="270" actId="478"/>
          <ac:picMkLst>
            <pc:docMk/>
            <pc:sldMk cId="1407883136" sldId="379"/>
            <ac:picMk id="7" creationId="{BFE9B152-8CE5-CC4B-AF50-5113F0B15275}"/>
          </ac:picMkLst>
        </pc:picChg>
        <pc:picChg chg="del">
          <ac:chgData name="Paul Flintham" userId="9c667512-4df2-4cd6-a38a-97a5a69da614" providerId="ADAL" clId="{326371DE-8484-4BDC-AFC5-AFFCCAFCA97C}" dt="2024-02-01T13:15:46.239" v="266" actId="478"/>
          <ac:picMkLst>
            <pc:docMk/>
            <pc:sldMk cId="1407883136" sldId="379"/>
            <ac:picMk id="9" creationId="{6F155278-1081-24CF-6E2A-8606F97B68B2}"/>
          </ac:picMkLst>
        </pc:picChg>
        <pc:picChg chg="del">
          <ac:chgData name="Paul Flintham" userId="9c667512-4df2-4cd6-a38a-97a5a69da614" providerId="ADAL" clId="{326371DE-8484-4BDC-AFC5-AFFCCAFCA97C}" dt="2024-02-01T13:15:47.209" v="268" actId="478"/>
          <ac:picMkLst>
            <pc:docMk/>
            <pc:sldMk cId="1407883136" sldId="379"/>
            <ac:picMk id="10" creationId="{B73B5798-544D-2E5C-0CAF-B727A34F9CDF}"/>
          </ac:picMkLst>
        </pc:picChg>
      </pc:sldChg>
      <pc:sldChg chg="delSp del mod">
        <pc:chgData name="Paul Flintham" userId="9c667512-4df2-4cd6-a38a-97a5a69da614" providerId="ADAL" clId="{326371DE-8484-4BDC-AFC5-AFFCCAFCA97C}" dt="2024-02-02T12:28:15.677" v="6651" actId="47"/>
        <pc:sldMkLst>
          <pc:docMk/>
          <pc:sldMk cId="1825046599" sldId="380"/>
        </pc:sldMkLst>
        <pc:picChg chg="del">
          <ac:chgData name="Paul Flintham" userId="9c667512-4df2-4cd6-a38a-97a5a69da614" providerId="ADAL" clId="{326371DE-8484-4BDC-AFC5-AFFCCAFCA97C}" dt="2024-02-01T13:15:52.854" v="273" actId="478"/>
          <ac:picMkLst>
            <pc:docMk/>
            <pc:sldMk cId="1825046599" sldId="380"/>
            <ac:picMk id="2" creationId="{EF345CB0-CDB4-7B8F-21D7-223881E5112A}"/>
          </ac:picMkLst>
        </pc:picChg>
        <pc:picChg chg="del">
          <ac:chgData name="Paul Flintham" userId="9c667512-4df2-4cd6-a38a-97a5a69da614" providerId="ADAL" clId="{326371DE-8484-4BDC-AFC5-AFFCCAFCA97C}" dt="2024-02-01T13:15:52.291" v="272" actId="478"/>
          <ac:picMkLst>
            <pc:docMk/>
            <pc:sldMk cId="1825046599" sldId="380"/>
            <ac:picMk id="3" creationId="{A55AC2ED-CA06-3D1A-D278-25821E57F236}"/>
          </ac:picMkLst>
        </pc:picChg>
        <pc:picChg chg="del">
          <ac:chgData name="Paul Flintham" userId="9c667512-4df2-4cd6-a38a-97a5a69da614" providerId="ADAL" clId="{326371DE-8484-4BDC-AFC5-AFFCCAFCA97C}" dt="2024-02-01T13:15:53.729" v="275" actId="478"/>
          <ac:picMkLst>
            <pc:docMk/>
            <pc:sldMk cId="1825046599" sldId="380"/>
            <ac:picMk id="4" creationId="{EC2CD62E-E6E9-D790-692B-A12AFD8A3962}"/>
          </ac:picMkLst>
        </pc:picChg>
        <pc:picChg chg="del">
          <ac:chgData name="Paul Flintham" userId="9c667512-4df2-4cd6-a38a-97a5a69da614" providerId="ADAL" clId="{326371DE-8484-4BDC-AFC5-AFFCCAFCA97C}" dt="2024-02-01T13:15:51.822" v="271" actId="478"/>
          <ac:picMkLst>
            <pc:docMk/>
            <pc:sldMk cId="1825046599" sldId="380"/>
            <ac:picMk id="6" creationId="{ADCBEEC5-BF4F-85AF-E988-55B3A728B084}"/>
          </ac:picMkLst>
        </pc:picChg>
        <pc:picChg chg="del">
          <ac:chgData name="Paul Flintham" userId="9c667512-4df2-4cd6-a38a-97a5a69da614" providerId="ADAL" clId="{326371DE-8484-4BDC-AFC5-AFFCCAFCA97C}" dt="2024-02-01T13:15:53.291" v="274" actId="478"/>
          <ac:picMkLst>
            <pc:docMk/>
            <pc:sldMk cId="1825046599" sldId="380"/>
            <ac:picMk id="12" creationId="{05DA3C78-4ECB-77FA-BF7E-9EBCB04E8988}"/>
          </ac:picMkLst>
        </pc:picChg>
      </pc:sldChg>
      <pc:sldChg chg="delSp del mod">
        <pc:chgData name="Paul Flintham" userId="9c667512-4df2-4cd6-a38a-97a5a69da614" providerId="ADAL" clId="{326371DE-8484-4BDC-AFC5-AFFCCAFCA97C}" dt="2024-02-01T13:16:57.578" v="324" actId="47"/>
        <pc:sldMkLst>
          <pc:docMk/>
          <pc:sldMk cId="758115148" sldId="414"/>
        </pc:sldMkLst>
        <pc:picChg chg="del">
          <ac:chgData name="Paul Flintham" userId="9c667512-4df2-4cd6-a38a-97a5a69da614" providerId="ADAL" clId="{326371DE-8484-4BDC-AFC5-AFFCCAFCA97C}" dt="2024-02-01T13:16:44.668" v="308" actId="478"/>
          <ac:picMkLst>
            <pc:docMk/>
            <pc:sldMk cId="758115148" sldId="414"/>
            <ac:picMk id="3" creationId="{DF446432-5E35-DFD8-547B-EA058373A05C}"/>
          </ac:picMkLst>
        </pc:picChg>
        <pc:picChg chg="del">
          <ac:chgData name="Paul Flintham" userId="9c667512-4df2-4cd6-a38a-97a5a69da614" providerId="ADAL" clId="{326371DE-8484-4BDC-AFC5-AFFCCAFCA97C}" dt="2024-02-01T13:16:45.982" v="311" actId="478"/>
          <ac:picMkLst>
            <pc:docMk/>
            <pc:sldMk cId="758115148" sldId="414"/>
            <ac:picMk id="7" creationId="{876D9381-D9AE-174D-635A-A6D877300838}"/>
          </ac:picMkLst>
        </pc:picChg>
        <pc:picChg chg="del">
          <ac:chgData name="Paul Flintham" userId="9c667512-4df2-4cd6-a38a-97a5a69da614" providerId="ADAL" clId="{326371DE-8484-4BDC-AFC5-AFFCCAFCA97C}" dt="2024-02-01T13:16:47.044" v="312" actId="478"/>
          <ac:picMkLst>
            <pc:docMk/>
            <pc:sldMk cId="758115148" sldId="414"/>
            <ac:picMk id="9" creationId="{56123FAE-49CD-ED6D-3105-BCA88151D476}"/>
          </ac:picMkLst>
        </pc:picChg>
        <pc:picChg chg="del">
          <ac:chgData name="Paul Flintham" userId="9c667512-4df2-4cd6-a38a-97a5a69da614" providerId="ADAL" clId="{326371DE-8484-4BDC-AFC5-AFFCCAFCA97C}" dt="2024-02-01T13:16:47.545" v="313" actId="478"/>
          <ac:picMkLst>
            <pc:docMk/>
            <pc:sldMk cId="758115148" sldId="414"/>
            <ac:picMk id="10" creationId="{5A659691-78F4-8E67-E2B9-E22CCD0F398A}"/>
          </ac:picMkLst>
        </pc:picChg>
        <pc:picChg chg="del">
          <ac:chgData name="Paul Flintham" userId="9c667512-4df2-4cd6-a38a-97a5a69da614" providerId="ADAL" clId="{326371DE-8484-4BDC-AFC5-AFFCCAFCA97C}" dt="2024-02-01T13:16:45.059" v="309" actId="478"/>
          <ac:picMkLst>
            <pc:docMk/>
            <pc:sldMk cId="758115148" sldId="414"/>
            <ac:picMk id="11" creationId="{8E2FF444-95ED-75DA-1038-3DCAB016A451}"/>
          </ac:picMkLst>
        </pc:picChg>
        <pc:picChg chg="del">
          <ac:chgData name="Paul Flintham" userId="9c667512-4df2-4cd6-a38a-97a5a69da614" providerId="ADAL" clId="{326371DE-8484-4BDC-AFC5-AFFCCAFCA97C}" dt="2024-02-01T13:16:45.450" v="310" actId="478"/>
          <ac:picMkLst>
            <pc:docMk/>
            <pc:sldMk cId="758115148" sldId="414"/>
            <ac:picMk id="15" creationId="{5BAC94E1-9B81-8F35-1776-7BC37ED5BD58}"/>
          </ac:picMkLst>
        </pc:picChg>
      </pc:sldChg>
      <pc:sldChg chg="addSp delSp modSp mod">
        <pc:chgData name="Paul Flintham" userId="9c667512-4df2-4cd6-a38a-97a5a69da614" providerId="ADAL" clId="{326371DE-8484-4BDC-AFC5-AFFCCAFCA97C}" dt="2024-02-06T09:48:37.498" v="10021" actId="1076"/>
        <pc:sldMkLst>
          <pc:docMk/>
          <pc:sldMk cId="2072586855" sldId="423"/>
        </pc:sldMkLst>
        <pc:spChg chg="mod">
          <ac:chgData name="Paul Flintham" userId="9c667512-4df2-4cd6-a38a-97a5a69da614" providerId="ADAL" clId="{326371DE-8484-4BDC-AFC5-AFFCCAFCA97C}" dt="2024-02-06T09:45:41.853" v="9993" actId="20577"/>
          <ac:spMkLst>
            <pc:docMk/>
            <pc:sldMk cId="2072586855" sldId="423"/>
            <ac:spMk id="5" creationId="{E6048806-3B73-4959-8D35-ED79D131B516}"/>
          </ac:spMkLst>
        </pc:spChg>
        <pc:picChg chg="add mod">
          <ac:chgData name="Paul Flintham" userId="9c667512-4df2-4cd6-a38a-97a5a69da614" providerId="ADAL" clId="{326371DE-8484-4BDC-AFC5-AFFCCAFCA97C}" dt="2024-02-06T09:46:52.413" v="10008" actId="1440"/>
          <ac:picMkLst>
            <pc:docMk/>
            <pc:sldMk cId="2072586855" sldId="423"/>
            <ac:picMk id="2" creationId="{20F6C4D7-3909-1218-036D-4F166ABD8062}"/>
          </ac:picMkLst>
        </pc:picChg>
        <pc:picChg chg="del">
          <ac:chgData name="Paul Flintham" userId="9c667512-4df2-4cd6-a38a-97a5a69da614" providerId="ADAL" clId="{326371DE-8484-4BDC-AFC5-AFFCCAFCA97C}" dt="2024-02-01T13:16:23.136" v="292" actId="478"/>
          <ac:picMkLst>
            <pc:docMk/>
            <pc:sldMk cId="2072586855" sldId="423"/>
            <ac:picMk id="2" creationId="{579428EE-E6F6-8E43-6464-5DFD6F0654D4}"/>
          </ac:picMkLst>
        </pc:picChg>
        <pc:picChg chg="del">
          <ac:chgData name="Paul Flintham" userId="9c667512-4df2-4cd6-a38a-97a5a69da614" providerId="ADAL" clId="{326371DE-8484-4BDC-AFC5-AFFCCAFCA97C}" dt="2024-02-01T13:16:23.558" v="293" actId="478"/>
          <ac:picMkLst>
            <pc:docMk/>
            <pc:sldMk cId="2072586855" sldId="423"/>
            <ac:picMk id="4" creationId="{BDB4C693-5B2E-D50C-DD04-4BB3BDC6953A}"/>
          </ac:picMkLst>
        </pc:picChg>
        <pc:picChg chg="add mod">
          <ac:chgData name="Paul Flintham" userId="9c667512-4df2-4cd6-a38a-97a5a69da614" providerId="ADAL" clId="{326371DE-8484-4BDC-AFC5-AFFCCAFCA97C}" dt="2024-02-06T09:46:52.413" v="10008" actId="1440"/>
          <ac:picMkLst>
            <pc:docMk/>
            <pc:sldMk cId="2072586855" sldId="423"/>
            <ac:picMk id="4" creationId="{DF47117C-D2F1-2DA6-6839-3B81AA981AC7}"/>
          </ac:picMkLst>
        </pc:picChg>
        <pc:picChg chg="del">
          <ac:chgData name="Paul Flintham" userId="9c667512-4df2-4cd6-a38a-97a5a69da614" providerId="ADAL" clId="{326371DE-8484-4BDC-AFC5-AFFCCAFCA97C}" dt="2024-02-01T13:16:22.652" v="291" actId="478"/>
          <ac:picMkLst>
            <pc:docMk/>
            <pc:sldMk cId="2072586855" sldId="423"/>
            <ac:picMk id="6" creationId="{0643BDAD-D67A-3981-4EB1-6691DB409C2B}"/>
          </ac:picMkLst>
        </pc:picChg>
        <pc:picChg chg="add mod">
          <ac:chgData name="Paul Flintham" userId="9c667512-4df2-4cd6-a38a-97a5a69da614" providerId="ADAL" clId="{326371DE-8484-4BDC-AFC5-AFFCCAFCA97C}" dt="2024-02-06T09:48:36.002" v="10020" actId="1076"/>
          <ac:picMkLst>
            <pc:docMk/>
            <pc:sldMk cId="2072586855" sldId="423"/>
            <ac:picMk id="6146" creationId="{FADC078E-6D0C-3678-7577-0D24AF5FF151}"/>
          </ac:picMkLst>
        </pc:picChg>
        <pc:picChg chg="add mod">
          <ac:chgData name="Paul Flintham" userId="9c667512-4df2-4cd6-a38a-97a5a69da614" providerId="ADAL" clId="{326371DE-8484-4BDC-AFC5-AFFCCAFCA97C}" dt="2024-02-06T09:48:37.498" v="10021" actId="1076"/>
          <ac:picMkLst>
            <pc:docMk/>
            <pc:sldMk cId="2072586855" sldId="423"/>
            <ac:picMk id="6148" creationId="{103BD4A9-3157-DC49-66EA-6601EAB1020E}"/>
          </ac:picMkLst>
        </pc:picChg>
      </pc:sldChg>
      <pc:sldChg chg="addSp delSp modSp mod">
        <pc:chgData name="Paul Flintham" userId="9c667512-4df2-4cd6-a38a-97a5a69da614" providerId="ADAL" clId="{326371DE-8484-4BDC-AFC5-AFFCCAFCA97C}" dt="2024-02-06T10:02:51.130" v="11509" actId="1440"/>
        <pc:sldMkLst>
          <pc:docMk/>
          <pc:sldMk cId="2774838439" sldId="424"/>
        </pc:sldMkLst>
        <pc:spChg chg="mod">
          <ac:chgData name="Paul Flintham" userId="9c667512-4df2-4cd6-a38a-97a5a69da614" providerId="ADAL" clId="{326371DE-8484-4BDC-AFC5-AFFCCAFCA97C}" dt="2024-02-06T10:02:35.069" v="11505" actId="113"/>
          <ac:spMkLst>
            <pc:docMk/>
            <pc:sldMk cId="2774838439" sldId="424"/>
            <ac:spMk id="5" creationId="{E6048806-3B73-4959-8D35-ED79D131B516}"/>
          </ac:spMkLst>
        </pc:spChg>
        <pc:picChg chg="del">
          <ac:chgData name="Paul Flintham" userId="9c667512-4df2-4cd6-a38a-97a5a69da614" providerId="ADAL" clId="{326371DE-8484-4BDC-AFC5-AFFCCAFCA97C}" dt="2024-02-01T13:16:36.710" v="307" actId="478"/>
          <ac:picMkLst>
            <pc:docMk/>
            <pc:sldMk cId="2774838439" sldId="424"/>
            <ac:picMk id="2" creationId="{887D5E4C-16F5-D0F7-267F-93C12BC2E519}"/>
          </ac:picMkLst>
        </pc:picChg>
        <pc:picChg chg="add mod">
          <ac:chgData name="Paul Flintham" userId="9c667512-4df2-4cd6-a38a-97a5a69da614" providerId="ADAL" clId="{326371DE-8484-4BDC-AFC5-AFFCCAFCA97C}" dt="2024-02-06T09:56:13.955" v="10966" actId="14100"/>
          <ac:picMkLst>
            <pc:docMk/>
            <pc:sldMk cId="2774838439" sldId="424"/>
            <ac:picMk id="4" creationId="{89481EBE-3E97-62F9-EE17-C9BF25E0FFF4}"/>
          </ac:picMkLst>
        </pc:picChg>
        <pc:picChg chg="del">
          <ac:chgData name="Paul Flintham" userId="9c667512-4df2-4cd6-a38a-97a5a69da614" providerId="ADAL" clId="{326371DE-8484-4BDC-AFC5-AFFCCAFCA97C}" dt="2024-02-01T13:16:36.179" v="306" actId="478"/>
          <ac:picMkLst>
            <pc:docMk/>
            <pc:sldMk cId="2774838439" sldId="424"/>
            <ac:picMk id="4" creationId="{99785BCE-9084-F4B0-416A-235FDAC85B93}"/>
          </ac:picMkLst>
        </pc:picChg>
        <pc:picChg chg="del">
          <ac:chgData name="Paul Flintham" userId="9c667512-4df2-4cd6-a38a-97a5a69da614" providerId="ADAL" clId="{326371DE-8484-4BDC-AFC5-AFFCCAFCA97C}" dt="2024-02-01T13:16:35.741" v="305" actId="478"/>
          <ac:picMkLst>
            <pc:docMk/>
            <pc:sldMk cId="2774838439" sldId="424"/>
            <ac:picMk id="6" creationId="{BB530A1D-2849-39A3-A13D-8CBCF9958B76}"/>
          </ac:picMkLst>
        </pc:picChg>
        <pc:picChg chg="del">
          <ac:chgData name="Paul Flintham" userId="9c667512-4df2-4cd6-a38a-97a5a69da614" providerId="ADAL" clId="{326371DE-8484-4BDC-AFC5-AFFCCAFCA97C}" dt="2024-02-01T13:16:35.099" v="304" actId="478"/>
          <ac:picMkLst>
            <pc:docMk/>
            <pc:sldMk cId="2774838439" sldId="424"/>
            <ac:picMk id="7" creationId="{E88A350E-D67B-BF30-7146-D57D16D8C5F2}"/>
          </ac:picMkLst>
        </pc:picChg>
        <pc:picChg chg="add mod">
          <ac:chgData name="Paul Flintham" userId="9c667512-4df2-4cd6-a38a-97a5a69da614" providerId="ADAL" clId="{326371DE-8484-4BDC-AFC5-AFFCCAFCA97C}" dt="2024-02-06T09:55:42.767" v="10961" actId="1440"/>
          <ac:picMkLst>
            <pc:docMk/>
            <pc:sldMk cId="2774838439" sldId="424"/>
            <ac:picMk id="8194" creationId="{0E4EEB43-C177-69A1-5BAD-CA7D3D277119}"/>
          </ac:picMkLst>
        </pc:picChg>
        <pc:picChg chg="add mod">
          <ac:chgData name="Paul Flintham" userId="9c667512-4df2-4cd6-a38a-97a5a69da614" providerId="ADAL" clId="{326371DE-8484-4BDC-AFC5-AFFCCAFCA97C}" dt="2024-02-06T10:02:47.573" v="11507" actId="1076"/>
          <ac:picMkLst>
            <pc:docMk/>
            <pc:sldMk cId="2774838439" sldId="424"/>
            <ac:picMk id="8196" creationId="{A2D9488E-3625-E188-46DF-DC6E1F737EF5}"/>
          </ac:picMkLst>
        </pc:picChg>
        <pc:picChg chg="add mod">
          <ac:chgData name="Paul Flintham" userId="9c667512-4df2-4cd6-a38a-97a5a69da614" providerId="ADAL" clId="{326371DE-8484-4BDC-AFC5-AFFCCAFCA97C}" dt="2024-02-06T10:02:51.130" v="11509" actId="1440"/>
          <ac:picMkLst>
            <pc:docMk/>
            <pc:sldMk cId="2774838439" sldId="424"/>
            <ac:picMk id="8198" creationId="{9A386D22-AB0C-0110-8AB9-A08422D2BA0D}"/>
          </ac:picMkLst>
        </pc:picChg>
      </pc:sldChg>
      <pc:sldChg chg="addSp delSp modSp mod">
        <pc:chgData name="Paul Flintham" userId="9c667512-4df2-4cd6-a38a-97a5a69da614" providerId="ADAL" clId="{326371DE-8484-4BDC-AFC5-AFFCCAFCA97C}" dt="2024-02-06T10:21:24.091" v="12971" actId="404"/>
        <pc:sldMkLst>
          <pc:docMk/>
          <pc:sldMk cId="3841970256" sldId="425"/>
        </pc:sldMkLst>
        <pc:spChg chg="mod">
          <ac:chgData name="Paul Flintham" userId="9c667512-4df2-4cd6-a38a-97a5a69da614" providerId="ADAL" clId="{326371DE-8484-4BDC-AFC5-AFFCCAFCA97C}" dt="2024-02-06T10:21:24.091" v="12971" actId="404"/>
          <ac:spMkLst>
            <pc:docMk/>
            <pc:sldMk cId="3841970256" sldId="425"/>
            <ac:spMk id="5" creationId="{E6048806-3B73-4959-8D35-ED79D131B516}"/>
          </ac:spMkLst>
        </pc:spChg>
        <pc:picChg chg="del">
          <ac:chgData name="Paul Flintham" userId="9c667512-4df2-4cd6-a38a-97a5a69da614" providerId="ADAL" clId="{326371DE-8484-4BDC-AFC5-AFFCCAFCA97C}" dt="2024-02-01T13:16:54.250" v="321" actId="478"/>
          <ac:picMkLst>
            <pc:docMk/>
            <pc:sldMk cId="3841970256" sldId="425"/>
            <ac:picMk id="2" creationId="{2425A7BC-B3B7-BE64-DF1F-B6C9D4BB3AFD}"/>
          </ac:picMkLst>
        </pc:picChg>
        <pc:picChg chg="add mod">
          <ac:chgData name="Paul Flintham" userId="9c667512-4df2-4cd6-a38a-97a5a69da614" providerId="ADAL" clId="{326371DE-8484-4BDC-AFC5-AFFCCAFCA97C}" dt="2024-02-06T10:18:28.080" v="12809" actId="1076"/>
          <ac:picMkLst>
            <pc:docMk/>
            <pc:sldMk cId="3841970256" sldId="425"/>
            <ac:picMk id="2" creationId="{B6EDEE44-1931-F0BE-914E-6323B06CE91E}"/>
          </ac:picMkLst>
        </pc:picChg>
        <pc:picChg chg="add mod">
          <ac:chgData name="Paul Flintham" userId="9c667512-4df2-4cd6-a38a-97a5a69da614" providerId="ADAL" clId="{326371DE-8484-4BDC-AFC5-AFFCCAFCA97C}" dt="2024-02-06T10:19:00.879" v="12813" actId="1440"/>
          <ac:picMkLst>
            <pc:docMk/>
            <pc:sldMk cId="3841970256" sldId="425"/>
            <ac:picMk id="4" creationId="{1E7AA420-1704-6419-9483-B749521AC53B}"/>
          </ac:picMkLst>
        </pc:picChg>
        <pc:picChg chg="del">
          <ac:chgData name="Paul Flintham" userId="9c667512-4df2-4cd6-a38a-97a5a69da614" providerId="ADAL" clId="{326371DE-8484-4BDC-AFC5-AFFCCAFCA97C}" dt="2024-02-01T13:16:51.827" v="315" actId="478"/>
          <ac:picMkLst>
            <pc:docMk/>
            <pc:sldMk cId="3841970256" sldId="425"/>
            <ac:picMk id="4" creationId="{636F9E4C-216C-96A6-A981-EC4D9556ADDC}"/>
          </ac:picMkLst>
        </pc:picChg>
        <pc:picChg chg="add mod">
          <ac:chgData name="Paul Flintham" userId="9c667512-4df2-4cd6-a38a-97a5a69da614" providerId="ADAL" clId="{326371DE-8484-4BDC-AFC5-AFFCCAFCA97C}" dt="2024-02-06T10:20:04.736" v="12817" actId="1440"/>
          <ac:picMkLst>
            <pc:docMk/>
            <pc:sldMk cId="3841970256" sldId="425"/>
            <ac:picMk id="6" creationId="{0803B56A-B7F1-4BAC-A830-748D55F3BDC2}"/>
          </ac:picMkLst>
        </pc:picChg>
        <pc:picChg chg="del">
          <ac:chgData name="Paul Flintham" userId="9c667512-4df2-4cd6-a38a-97a5a69da614" providerId="ADAL" clId="{326371DE-8484-4BDC-AFC5-AFFCCAFCA97C}" dt="2024-02-01T13:16:53.312" v="319" actId="478"/>
          <ac:picMkLst>
            <pc:docMk/>
            <pc:sldMk cId="3841970256" sldId="425"/>
            <ac:picMk id="6" creationId="{1C365441-2271-2817-A352-2ED14CDBF438}"/>
          </ac:picMkLst>
        </pc:picChg>
        <pc:picChg chg="del">
          <ac:chgData name="Paul Flintham" userId="9c667512-4df2-4cd6-a38a-97a5a69da614" providerId="ADAL" clId="{326371DE-8484-4BDC-AFC5-AFFCCAFCA97C}" dt="2024-02-01T13:16:55.328" v="323" actId="478"/>
          <ac:picMkLst>
            <pc:docMk/>
            <pc:sldMk cId="3841970256" sldId="425"/>
            <ac:picMk id="7" creationId="{EE4BCB61-6850-3D0F-7CD1-0234E1F3AAEA}"/>
          </ac:picMkLst>
        </pc:picChg>
        <pc:picChg chg="del">
          <ac:chgData name="Paul Flintham" userId="9c667512-4df2-4cd6-a38a-97a5a69da614" providerId="ADAL" clId="{326371DE-8484-4BDC-AFC5-AFFCCAFCA97C}" dt="2024-02-01T13:16:52.843" v="318" actId="478"/>
          <ac:picMkLst>
            <pc:docMk/>
            <pc:sldMk cId="3841970256" sldId="425"/>
            <ac:picMk id="8" creationId="{9F4D7702-EA74-48AE-A899-DE77FC12F0A1}"/>
          </ac:picMkLst>
        </pc:picChg>
        <pc:picChg chg="del mod">
          <ac:chgData name="Paul Flintham" userId="9c667512-4df2-4cd6-a38a-97a5a69da614" providerId="ADAL" clId="{326371DE-8484-4BDC-AFC5-AFFCCAFCA97C}" dt="2024-02-01T13:16:52.453" v="317" actId="478"/>
          <ac:picMkLst>
            <pc:docMk/>
            <pc:sldMk cId="3841970256" sldId="425"/>
            <ac:picMk id="10" creationId="{3C34379E-1FED-D17A-7465-5E5B86AB937E}"/>
          </ac:picMkLst>
        </pc:picChg>
        <pc:picChg chg="del">
          <ac:chgData name="Paul Flintham" userId="9c667512-4df2-4cd6-a38a-97a5a69da614" providerId="ADAL" clId="{326371DE-8484-4BDC-AFC5-AFFCCAFCA97C}" dt="2024-02-01T13:16:54.718" v="322" actId="478"/>
          <ac:picMkLst>
            <pc:docMk/>
            <pc:sldMk cId="3841970256" sldId="425"/>
            <ac:picMk id="12" creationId="{8478AE29-3D27-D59B-0889-237A6A058226}"/>
          </ac:picMkLst>
        </pc:picChg>
        <pc:picChg chg="del">
          <ac:chgData name="Paul Flintham" userId="9c667512-4df2-4cd6-a38a-97a5a69da614" providerId="ADAL" clId="{326371DE-8484-4BDC-AFC5-AFFCCAFCA97C}" dt="2024-02-01T13:16:50.843" v="314" actId="478"/>
          <ac:picMkLst>
            <pc:docMk/>
            <pc:sldMk cId="3841970256" sldId="425"/>
            <ac:picMk id="7170" creationId="{5EA7110A-F2F9-F66D-0225-4872D4ACF91F}"/>
          </ac:picMkLst>
        </pc:picChg>
        <pc:picChg chg="del">
          <ac:chgData name="Paul Flintham" userId="9c667512-4df2-4cd6-a38a-97a5a69da614" providerId="ADAL" clId="{326371DE-8484-4BDC-AFC5-AFFCCAFCA97C}" dt="2024-02-01T13:16:53.749" v="320" actId="478"/>
          <ac:picMkLst>
            <pc:docMk/>
            <pc:sldMk cId="3841970256" sldId="425"/>
            <ac:picMk id="7172" creationId="{D233876B-880C-4AC9-1EEC-3FAF957442E2}"/>
          </ac:picMkLst>
        </pc:picChg>
      </pc:sldChg>
      <pc:sldChg chg="addSp delSp modSp new del mod">
        <pc:chgData name="Paul Flintham" userId="9c667512-4df2-4cd6-a38a-97a5a69da614" providerId="ADAL" clId="{326371DE-8484-4BDC-AFC5-AFFCCAFCA97C}" dt="2024-02-02T12:19:20.172" v="5482" actId="47"/>
        <pc:sldMkLst>
          <pc:docMk/>
          <pc:sldMk cId="1951828942" sldId="426"/>
        </pc:sldMkLst>
        <pc:spChg chg="del">
          <ac:chgData name="Paul Flintham" userId="9c667512-4df2-4cd6-a38a-97a5a69da614" providerId="ADAL" clId="{326371DE-8484-4BDC-AFC5-AFFCCAFCA97C}" dt="2024-02-01T14:59:05.809" v="852" actId="478"/>
          <ac:spMkLst>
            <pc:docMk/>
            <pc:sldMk cId="1951828942" sldId="426"/>
            <ac:spMk id="2" creationId="{816598F8-0807-3DA5-ACF8-E31C0FE056E7}"/>
          </ac:spMkLst>
        </pc:spChg>
        <pc:picChg chg="add mod">
          <ac:chgData name="Paul Flintham" userId="9c667512-4df2-4cd6-a38a-97a5a69da614" providerId="ADAL" clId="{326371DE-8484-4BDC-AFC5-AFFCCAFCA97C}" dt="2024-02-01T14:59:21.317" v="856" actId="14100"/>
          <ac:picMkLst>
            <pc:docMk/>
            <pc:sldMk cId="1951828942" sldId="426"/>
            <ac:picMk id="4" creationId="{A8E4BDFC-14E7-B82A-420B-C1C6C35B4BD1}"/>
          </ac:picMkLst>
        </pc:picChg>
        <pc:picChg chg="add mod">
          <ac:chgData name="Paul Flintham" userId="9c667512-4df2-4cd6-a38a-97a5a69da614" providerId="ADAL" clId="{326371DE-8484-4BDC-AFC5-AFFCCAFCA97C}" dt="2024-02-01T14:59:29.457" v="861" actId="962"/>
          <ac:picMkLst>
            <pc:docMk/>
            <pc:sldMk cId="1951828942" sldId="426"/>
            <ac:picMk id="6" creationId="{6DF4CBE0-6B7D-1C62-DE0A-892F8322583A}"/>
          </ac:picMkLst>
        </pc:picChg>
        <pc:picChg chg="add mod">
          <ac:chgData name="Paul Flintham" userId="9c667512-4df2-4cd6-a38a-97a5a69da614" providerId="ADAL" clId="{326371DE-8484-4BDC-AFC5-AFFCCAFCA97C}" dt="2024-02-01T14:59:34.230" v="866" actId="1076"/>
          <ac:picMkLst>
            <pc:docMk/>
            <pc:sldMk cId="1951828942" sldId="426"/>
            <ac:picMk id="8" creationId="{F0EBA20A-FE77-F2F1-E4BA-6E7B145B3993}"/>
          </ac:picMkLst>
        </pc:picChg>
        <pc:picChg chg="add mod">
          <ac:chgData name="Paul Flintham" userId="9c667512-4df2-4cd6-a38a-97a5a69da614" providerId="ADAL" clId="{326371DE-8484-4BDC-AFC5-AFFCCAFCA97C}" dt="2024-02-01T14:59:41.774" v="872" actId="14100"/>
          <ac:picMkLst>
            <pc:docMk/>
            <pc:sldMk cId="1951828942" sldId="426"/>
            <ac:picMk id="10" creationId="{B567C84B-278C-BD4A-E3D3-FB6FFDBB5A67}"/>
          </ac:picMkLst>
        </pc:picChg>
        <pc:picChg chg="add mod">
          <ac:chgData name="Paul Flintham" userId="9c667512-4df2-4cd6-a38a-97a5a69da614" providerId="ADAL" clId="{326371DE-8484-4BDC-AFC5-AFFCCAFCA97C}" dt="2024-02-01T14:59:49.997" v="878" actId="14100"/>
          <ac:picMkLst>
            <pc:docMk/>
            <pc:sldMk cId="1951828942" sldId="426"/>
            <ac:picMk id="12" creationId="{64CF52DA-AAB9-0DC0-8734-F7C08C17D32E}"/>
          </ac:picMkLst>
        </pc:picChg>
      </pc:sldChg>
      <pc:sldChg chg="delSp del mod">
        <pc:chgData name="Paul Flintham" userId="9c667512-4df2-4cd6-a38a-97a5a69da614" providerId="ADAL" clId="{326371DE-8484-4BDC-AFC5-AFFCCAFCA97C}" dt="2024-02-01T13:16:33.347" v="303" actId="47"/>
        <pc:sldMkLst>
          <pc:docMk/>
          <pc:sldMk cId="4011032282" sldId="426"/>
        </pc:sldMkLst>
        <pc:picChg chg="del">
          <ac:chgData name="Paul Flintham" userId="9c667512-4df2-4cd6-a38a-97a5a69da614" providerId="ADAL" clId="{326371DE-8484-4BDC-AFC5-AFFCCAFCA97C}" dt="2024-02-01T13:16:28.328" v="297" actId="478"/>
          <ac:picMkLst>
            <pc:docMk/>
            <pc:sldMk cId="4011032282" sldId="426"/>
            <ac:picMk id="4" creationId="{B1F97BA1-2A23-36EB-FCCF-11BB584584CE}"/>
          </ac:picMkLst>
        </pc:picChg>
        <pc:picChg chg="del">
          <ac:chgData name="Paul Flintham" userId="9c667512-4df2-4cd6-a38a-97a5a69da614" providerId="ADAL" clId="{326371DE-8484-4BDC-AFC5-AFFCCAFCA97C}" dt="2024-02-01T13:16:27.312" v="295" actId="478"/>
          <ac:picMkLst>
            <pc:docMk/>
            <pc:sldMk cId="4011032282" sldId="426"/>
            <ac:picMk id="5" creationId="{B64741EC-F7F4-B3A1-114D-07B6B16759CD}"/>
          </ac:picMkLst>
        </pc:picChg>
        <pc:picChg chg="del">
          <ac:chgData name="Paul Flintham" userId="9c667512-4df2-4cd6-a38a-97a5a69da614" providerId="ADAL" clId="{326371DE-8484-4BDC-AFC5-AFFCCAFCA97C}" dt="2024-02-01T13:16:29.172" v="299" actId="478"/>
          <ac:picMkLst>
            <pc:docMk/>
            <pc:sldMk cId="4011032282" sldId="426"/>
            <ac:picMk id="6" creationId="{9A237445-CF80-C568-B772-1DF8B62B8462}"/>
          </ac:picMkLst>
        </pc:picChg>
        <pc:picChg chg="del">
          <ac:chgData name="Paul Flintham" userId="9c667512-4df2-4cd6-a38a-97a5a69da614" providerId="ADAL" clId="{326371DE-8484-4BDC-AFC5-AFFCCAFCA97C}" dt="2024-02-01T13:16:30.157" v="301" actId="478"/>
          <ac:picMkLst>
            <pc:docMk/>
            <pc:sldMk cId="4011032282" sldId="426"/>
            <ac:picMk id="8" creationId="{8F9AF0C4-1FFE-2F5C-5DB2-479BB524525D}"/>
          </ac:picMkLst>
        </pc:picChg>
        <pc:picChg chg="del">
          <ac:chgData name="Paul Flintham" userId="9c667512-4df2-4cd6-a38a-97a5a69da614" providerId="ADAL" clId="{326371DE-8484-4BDC-AFC5-AFFCCAFCA97C}" dt="2024-02-01T13:16:30.579" v="302" actId="478"/>
          <ac:picMkLst>
            <pc:docMk/>
            <pc:sldMk cId="4011032282" sldId="426"/>
            <ac:picMk id="9" creationId="{9113F8E0-1469-CF70-9A13-26AF1861C10C}"/>
          </ac:picMkLst>
        </pc:picChg>
        <pc:picChg chg="del">
          <ac:chgData name="Paul Flintham" userId="9c667512-4df2-4cd6-a38a-97a5a69da614" providerId="ADAL" clId="{326371DE-8484-4BDC-AFC5-AFFCCAFCA97C}" dt="2024-02-01T13:16:29.798" v="300" actId="478"/>
          <ac:picMkLst>
            <pc:docMk/>
            <pc:sldMk cId="4011032282" sldId="426"/>
            <ac:picMk id="11" creationId="{D51A8270-0D4E-7DA1-9462-AB57B1B9BF98}"/>
          </ac:picMkLst>
        </pc:picChg>
        <pc:picChg chg="del">
          <ac:chgData name="Paul Flintham" userId="9c667512-4df2-4cd6-a38a-97a5a69da614" providerId="ADAL" clId="{326371DE-8484-4BDC-AFC5-AFFCCAFCA97C}" dt="2024-02-01T13:16:27.015" v="294" actId="478"/>
          <ac:picMkLst>
            <pc:docMk/>
            <pc:sldMk cId="4011032282" sldId="426"/>
            <ac:picMk id="13" creationId="{3535EC39-CA4B-3711-15D2-38820FF6EEFF}"/>
          </ac:picMkLst>
        </pc:picChg>
        <pc:picChg chg="del">
          <ac:chgData name="Paul Flintham" userId="9c667512-4df2-4cd6-a38a-97a5a69da614" providerId="ADAL" clId="{326371DE-8484-4BDC-AFC5-AFFCCAFCA97C}" dt="2024-02-01T13:16:28.735" v="298" actId="478"/>
          <ac:picMkLst>
            <pc:docMk/>
            <pc:sldMk cId="4011032282" sldId="426"/>
            <ac:picMk id="14" creationId="{2B4CB462-6145-D98E-AD1C-30BC3823022C}"/>
          </ac:picMkLst>
        </pc:picChg>
        <pc:picChg chg="del">
          <ac:chgData name="Paul Flintham" userId="9c667512-4df2-4cd6-a38a-97a5a69da614" providerId="ADAL" clId="{326371DE-8484-4BDC-AFC5-AFFCCAFCA97C}" dt="2024-02-01T13:16:27.937" v="296" actId="478"/>
          <ac:picMkLst>
            <pc:docMk/>
            <pc:sldMk cId="4011032282" sldId="426"/>
            <ac:picMk id="6146" creationId="{5F5C4D8D-8722-71CE-2395-4DB2C210A32F}"/>
          </ac:picMkLst>
        </pc:picChg>
      </pc:sldChg>
      <pc:sldChg chg="addSp delSp modSp new del mod">
        <pc:chgData name="Paul Flintham" userId="9c667512-4df2-4cd6-a38a-97a5a69da614" providerId="ADAL" clId="{326371DE-8484-4BDC-AFC5-AFFCCAFCA97C}" dt="2024-02-02T12:19:21.142" v="5483" actId="47"/>
        <pc:sldMkLst>
          <pc:docMk/>
          <pc:sldMk cId="2491044454" sldId="427"/>
        </pc:sldMkLst>
        <pc:spChg chg="del">
          <ac:chgData name="Paul Flintham" userId="9c667512-4df2-4cd6-a38a-97a5a69da614" providerId="ADAL" clId="{326371DE-8484-4BDC-AFC5-AFFCCAFCA97C}" dt="2024-02-01T14:59:55.290" v="880" actId="478"/>
          <ac:spMkLst>
            <pc:docMk/>
            <pc:sldMk cId="2491044454" sldId="427"/>
            <ac:spMk id="2" creationId="{D182FAD0-E972-4837-E985-75D9F7284969}"/>
          </ac:spMkLst>
        </pc:spChg>
        <pc:picChg chg="add mod">
          <ac:chgData name="Paul Flintham" userId="9c667512-4df2-4cd6-a38a-97a5a69da614" providerId="ADAL" clId="{326371DE-8484-4BDC-AFC5-AFFCCAFCA97C}" dt="2024-02-01T15:00:02.589" v="885" actId="1076"/>
          <ac:picMkLst>
            <pc:docMk/>
            <pc:sldMk cId="2491044454" sldId="427"/>
            <ac:picMk id="4" creationId="{3E03FD1C-D8B7-AD91-AFA7-41D49D542EEA}"/>
          </ac:picMkLst>
        </pc:picChg>
        <pc:picChg chg="add mod">
          <ac:chgData name="Paul Flintham" userId="9c667512-4df2-4cd6-a38a-97a5a69da614" providerId="ADAL" clId="{326371DE-8484-4BDC-AFC5-AFFCCAFCA97C}" dt="2024-02-01T15:00:08.794" v="890" actId="1076"/>
          <ac:picMkLst>
            <pc:docMk/>
            <pc:sldMk cId="2491044454" sldId="427"/>
            <ac:picMk id="6" creationId="{2A961192-518D-E1C4-580F-03CD9E34FCE1}"/>
          </ac:picMkLst>
        </pc:picChg>
        <pc:picChg chg="add mod">
          <ac:chgData name="Paul Flintham" userId="9c667512-4df2-4cd6-a38a-97a5a69da614" providerId="ADAL" clId="{326371DE-8484-4BDC-AFC5-AFFCCAFCA97C}" dt="2024-02-01T15:00:17.473" v="895" actId="1076"/>
          <ac:picMkLst>
            <pc:docMk/>
            <pc:sldMk cId="2491044454" sldId="427"/>
            <ac:picMk id="8" creationId="{99709738-A411-4569-494A-A98409FB42CC}"/>
          </ac:picMkLst>
        </pc:picChg>
        <pc:picChg chg="add mod">
          <ac:chgData name="Paul Flintham" userId="9c667512-4df2-4cd6-a38a-97a5a69da614" providerId="ADAL" clId="{326371DE-8484-4BDC-AFC5-AFFCCAFCA97C}" dt="2024-02-01T15:00:24.341" v="900" actId="1076"/>
          <ac:picMkLst>
            <pc:docMk/>
            <pc:sldMk cId="2491044454" sldId="427"/>
            <ac:picMk id="10" creationId="{503A6623-D3AE-0C87-7F84-41FEC03E528E}"/>
          </ac:picMkLst>
        </pc:picChg>
        <pc:picChg chg="add mod">
          <ac:chgData name="Paul Flintham" userId="9c667512-4df2-4cd6-a38a-97a5a69da614" providerId="ADAL" clId="{326371DE-8484-4BDC-AFC5-AFFCCAFCA97C}" dt="2024-02-01T15:00:33.789" v="906" actId="14100"/>
          <ac:picMkLst>
            <pc:docMk/>
            <pc:sldMk cId="2491044454" sldId="427"/>
            <ac:picMk id="12" creationId="{3808CC8B-1FCF-92F7-5516-D3913D20DED0}"/>
          </ac:picMkLst>
        </pc:picChg>
        <pc:picChg chg="add mod">
          <ac:chgData name="Paul Flintham" userId="9c667512-4df2-4cd6-a38a-97a5a69da614" providerId="ADAL" clId="{326371DE-8484-4BDC-AFC5-AFFCCAFCA97C}" dt="2024-02-01T15:00:40.680" v="911" actId="1076"/>
          <ac:picMkLst>
            <pc:docMk/>
            <pc:sldMk cId="2491044454" sldId="427"/>
            <ac:picMk id="14" creationId="{E05ECEBB-6C52-F01F-9735-D635F3097C49}"/>
          </ac:picMkLst>
        </pc:picChg>
      </pc:sldChg>
      <pc:sldChg chg="addSp delSp modSp new del mod">
        <pc:chgData name="Paul Flintham" userId="9c667512-4df2-4cd6-a38a-97a5a69da614" providerId="ADAL" clId="{326371DE-8484-4BDC-AFC5-AFFCCAFCA97C}" dt="2024-02-02T12:19:23.534" v="5484" actId="47"/>
        <pc:sldMkLst>
          <pc:docMk/>
          <pc:sldMk cId="1958701807" sldId="428"/>
        </pc:sldMkLst>
        <pc:spChg chg="del">
          <ac:chgData name="Paul Flintham" userId="9c667512-4df2-4cd6-a38a-97a5a69da614" providerId="ADAL" clId="{326371DE-8484-4BDC-AFC5-AFFCCAFCA97C}" dt="2024-02-01T15:00:49.094" v="913" actId="478"/>
          <ac:spMkLst>
            <pc:docMk/>
            <pc:sldMk cId="1958701807" sldId="428"/>
            <ac:spMk id="2" creationId="{F208B192-8F1A-1989-CB1B-33CA23250F4A}"/>
          </ac:spMkLst>
        </pc:spChg>
        <pc:picChg chg="add mod">
          <ac:chgData name="Paul Flintham" userId="9c667512-4df2-4cd6-a38a-97a5a69da614" providerId="ADAL" clId="{326371DE-8484-4BDC-AFC5-AFFCCAFCA97C}" dt="2024-02-01T15:00:55.651" v="918" actId="1076"/>
          <ac:picMkLst>
            <pc:docMk/>
            <pc:sldMk cId="1958701807" sldId="428"/>
            <ac:picMk id="4" creationId="{04DFBA2A-B9D0-DE04-CE1D-1AE6E22CDC54}"/>
          </ac:picMkLst>
        </pc:picChg>
        <pc:picChg chg="add mod">
          <ac:chgData name="Paul Flintham" userId="9c667512-4df2-4cd6-a38a-97a5a69da614" providerId="ADAL" clId="{326371DE-8484-4BDC-AFC5-AFFCCAFCA97C}" dt="2024-02-01T15:01:00.966" v="923" actId="1076"/>
          <ac:picMkLst>
            <pc:docMk/>
            <pc:sldMk cId="1958701807" sldId="428"/>
            <ac:picMk id="6" creationId="{CA7B1C48-8B06-ECA1-8D86-C2BB5DC4D78F}"/>
          </ac:picMkLst>
        </pc:picChg>
        <pc:picChg chg="add mod">
          <ac:chgData name="Paul Flintham" userId="9c667512-4df2-4cd6-a38a-97a5a69da614" providerId="ADAL" clId="{326371DE-8484-4BDC-AFC5-AFFCCAFCA97C}" dt="2024-02-01T15:01:07.977" v="928" actId="1076"/>
          <ac:picMkLst>
            <pc:docMk/>
            <pc:sldMk cId="1958701807" sldId="428"/>
            <ac:picMk id="8" creationId="{10C1E79D-6055-F4BA-54B6-0826CA55C769}"/>
          </ac:picMkLst>
        </pc:picChg>
        <pc:picChg chg="add mod">
          <ac:chgData name="Paul Flintham" userId="9c667512-4df2-4cd6-a38a-97a5a69da614" providerId="ADAL" clId="{326371DE-8484-4BDC-AFC5-AFFCCAFCA97C}" dt="2024-02-01T15:01:13.511" v="933" actId="1076"/>
          <ac:picMkLst>
            <pc:docMk/>
            <pc:sldMk cId="1958701807" sldId="428"/>
            <ac:picMk id="10" creationId="{B8F69423-B95E-36EC-7280-A2470B89F552}"/>
          </ac:picMkLst>
        </pc:picChg>
      </pc:sldChg>
      <pc:sldChg chg="addSp delSp modSp new del mod">
        <pc:chgData name="Paul Flintham" userId="9c667512-4df2-4cd6-a38a-97a5a69da614" providerId="ADAL" clId="{326371DE-8484-4BDC-AFC5-AFFCCAFCA97C}" dt="2024-02-02T12:19:24.395" v="5485" actId="47"/>
        <pc:sldMkLst>
          <pc:docMk/>
          <pc:sldMk cId="3133186086" sldId="429"/>
        </pc:sldMkLst>
        <pc:spChg chg="del">
          <ac:chgData name="Paul Flintham" userId="9c667512-4df2-4cd6-a38a-97a5a69da614" providerId="ADAL" clId="{326371DE-8484-4BDC-AFC5-AFFCCAFCA97C}" dt="2024-02-01T15:01:18.339" v="935" actId="478"/>
          <ac:spMkLst>
            <pc:docMk/>
            <pc:sldMk cId="3133186086" sldId="429"/>
            <ac:spMk id="2" creationId="{01C3141D-E630-69EF-E5B6-1088E4047B91}"/>
          </ac:spMkLst>
        </pc:spChg>
        <pc:picChg chg="add mod">
          <ac:chgData name="Paul Flintham" userId="9c667512-4df2-4cd6-a38a-97a5a69da614" providerId="ADAL" clId="{326371DE-8484-4BDC-AFC5-AFFCCAFCA97C}" dt="2024-02-01T15:01:25.350" v="940" actId="1076"/>
          <ac:picMkLst>
            <pc:docMk/>
            <pc:sldMk cId="3133186086" sldId="429"/>
            <ac:picMk id="4" creationId="{B1FA05EE-221C-A9B5-5BCF-2C95577B9541}"/>
          </ac:picMkLst>
        </pc:picChg>
        <pc:picChg chg="add mod">
          <ac:chgData name="Paul Flintham" userId="9c667512-4df2-4cd6-a38a-97a5a69da614" providerId="ADAL" clId="{326371DE-8484-4BDC-AFC5-AFFCCAFCA97C}" dt="2024-02-01T15:01:30.362" v="945" actId="1076"/>
          <ac:picMkLst>
            <pc:docMk/>
            <pc:sldMk cId="3133186086" sldId="429"/>
            <ac:picMk id="6" creationId="{BF786B2E-F585-1903-1FFF-344E512C2FA5}"/>
          </ac:picMkLst>
        </pc:picChg>
        <pc:picChg chg="add mod">
          <ac:chgData name="Paul Flintham" userId="9c667512-4df2-4cd6-a38a-97a5a69da614" providerId="ADAL" clId="{326371DE-8484-4BDC-AFC5-AFFCCAFCA97C}" dt="2024-02-01T15:01:36.833" v="950" actId="1076"/>
          <ac:picMkLst>
            <pc:docMk/>
            <pc:sldMk cId="3133186086" sldId="429"/>
            <ac:picMk id="8" creationId="{1EFD08D3-EAA6-2B04-7692-596CE26BB453}"/>
          </ac:picMkLst>
        </pc:picChg>
      </pc:sldChg>
      <pc:sldChg chg="addSp delSp modSp new del mod">
        <pc:chgData name="Paul Flintham" userId="9c667512-4df2-4cd6-a38a-97a5a69da614" providerId="ADAL" clId="{326371DE-8484-4BDC-AFC5-AFFCCAFCA97C}" dt="2024-02-02T12:19:19.029" v="5481" actId="47"/>
        <pc:sldMkLst>
          <pc:docMk/>
          <pc:sldMk cId="3080875418" sldId="430"/>
        </pc:sldMkLst>
        <pc:spChg chg="del">
          <ac:chgData name="Paul Flintham" userId="9c667512-4df2-4cd6-a38a-97a5a69da614" providerId="ADAL" clId="{326371DE-8484-4BDC-AFC5-AFFCCAFCA97C}" dt="2024-02-01T15:03:48.394" v="952" actId="478"/>
          <ac:spMkLst>
            <pc:docMk/>
            <pc:sldMk cId="3080875418" sldId="430"/>
            <ac:spMk id="2" creationId="{C531D7AD-0E8B-D011-9CBE-6F8FF35E6092}"/>
          </ac:spMkLst>
        </pc:spChg>
        <pc:picChg chg="add mod">
          <ac:chgData name="Paul Flintham" userId="9c667512-4df2-4cd6-a38a-97a5a69da614" providerId="ADAL" clId="{326371DE-8484-4BDC-AFC5-AFFCCAFCA97C}" dt="2024-02-01T15:03:54.642" v="957" actId="1076"/>
          <ac:picMkLst>
            <pc:docMk/>
            <pc:sldMk cId="3080875418" sldId="430"/>
            <ac:picMk id="4" creationId="{59207BF5-495D-DD09-4271-593E462F31E0}"/>
          </ac:picMkLst>
        </pc:picChg>
        <pc:picChg chg="add mod">
          <ac:chgData name="Paul Flintham" userId="9c667512-4df2-4cd6-a38a-97a5a69da614" providerId="ADAL" clId="{326371DE-8484-4BDC-AFC5-AFFCCAFCA97C}" dt="2024-02-01T15:03:59.833" v="962" actId="1076"/>
          <ac:picMkLst>
            <pc:docMk/>
            <pc:sldMk cId="3080875418" sldId="430"/>
            <ac:picMk id="6" creationId="{93F746BA-3FB0-550D-66E5-7933D7BE09B7}"/>
          </ac:picMkLst>
        </pc:picChg>
        <pc:picChg chg="add mod">
          <ac:chgData name="Paul Flintham" userId="9c667512-4df2-4cd6-a38a-97a5a69da614" providerId="ADAL" clId="{326371DE-8484-4BDC-AFC5-AFFCCAFCA97C}" dt="2024-02-01T15:04:05.649" v="967" actId="1076"/>
          <ac:picMkLst>
            <pc:docMk/>
            <pc:sldMk cId="3080875418" sldId="430"/>
            <ac:picMk id="8" creationId="{CC8CA081-123B-D384-2C5C-672F02F3C492}"/>
          </ac:picMkLst>
        </pc:picChg>
        <pc:picChg chg="add mod">
          <ac:chgData name="Paul Flintham" userId="9c667512-4df2-4cd6-a38a-97a5a69da614" providerId="ADAL" clId="{326371DE-8484-4BDC-AFC5-AFFCCAFCA97C}" dt="2024-02-01T15:04:12.314" v="972" actId="1076"/>
          <ac:picMkLst>
            <pc:docMk/>
            <pc:sldMk cId="3080875418" sldId="430"/>
            <ac:picMk id="10" creationId="{965EC1A9-AF8B-CF4B-61C8-9BDFAAD96515}"/>
          </ac:picMkLst>
        </pc:picChg>
        <pc:picChg chg="add mod">
          <ac:chgData name="Paul Flintham" userId="9c667512-4df2-4cd6-a38a-97a5a69da614" providerId="ADAL" clId="{326371DE-8484-4BDC-AFC5-AFFCCAFCA97C}" dt="2024-02-01T15:04:21.876" v="977" actId="1076"/>
          <ac:picMkLst>
            <pc:docMk/>
            <pc:sldMk cId="3080875418" sldId="430"/>
            <ac:picMk id="12" creationId="{9F41F4BD-3987-C1DB-907E-89AF4B66050D}"/>
          </ac:picMkLst>
        </pc:picChg>
        <pc:picChg chg="add mod">
          <ac:chgData name="Paul Flintham" userId="9c667512-4df2-4cd6-a38a-97a5a69da614" providerId="ADAL" clId="{326371DE-8484-4BDC-AFC5-AFFCCAFCA97C}" dt="2024-02-01T15:04:28.249" v="982" actId="1076"/>
          <ac:picMkLst>
            <pc:docMk/>
            <pc:sldMk cId="3080875418" sldId="430"/>
            <ac:picMk id="14" creationId="{98156F68-3005-B207-355A-3E73796631F9}"/>
          </ac:picMkLst>
        </pc:picChg>
        <pc:picChg chg="add mod">
          <ac:chgData name="Paul Flintham" userId="9c667512-4df2-4cd6-a38a-97a5a69da614" providerId="ADAL" clId="{326371DE-8484-4BDC-AFC5-AFFCCAFCA97C}" dt="2024-02-01T15:04:36.448" v="987" actId="1076"/>
          <ac:picMkLst>
            <pc:docMk/>
            <pc:sldMk cId="3080875418" sldId="430"/>
            <ac:picMk id="16" creationId="{C2F5D01B-76C2-7D49-782E-09DFB7D76342}"/>
          </ac:picMkLst>
        </pc:picChg>
      </pc:sldChg>
      <pc:sldChg chg="addSp modSp add mod">
        <pc:chgData name="Paul Flintham" userId="9c667512-4df2-4cd6-a38a-97a5a69da614" providerId="ADAL" clId="{326371DE-8484-4BDC-AFC5-AFFCCAFCA97C}" dt="2024-02-02T12:18:10.444" v="5454" actId="1076"/>
        <pc:sldMkLst>
          <pc:docMk/>
          <pc:sldMk cId="70642286" sldId="431"/>
        </pc:sldMkLst>
        <pc:picChg chg="add mod">
          <ac:chgData name="Paul Flintham" userId="9c667512-4df2-4cd6-a38a-97a5a69da614" providerId="ADAL" clId="{326371DE-8484-4BDC-AFC5-AFFCCAFCA97C}" dt="2024-02-02T12:17:53.215" v="5450" actId="1440"/>
          <ac:picMkLst>
            <pc:docMk/>
            <pc:sldMk cId="70642286" sldId="431"/>
            <ac:picMk id="2" creationId="{C155205F-C36C-6265-518D-673E3F9DC23C}"/>
          </ac:picMkLst>
        </pc:picChg>
        <pc:picChg chg="add mod">
          <ac:chgData name="Paul Flintham" userId="9c667512-4df2-4cd6-a38a-97a5a69da614" providerId="ADAL" clId="{326371DE-8484-4BDC-AFC5-AFFCCAFCA97C}" dt="2024-02-02T12:17:53.215" v="5450" actId="1440"/>
          <ac:picMkLst>
            <pc:docMk/>
            <pc:sldMk cId="70642286" sldId="431"/>
            <ac:picMk id="3" creationId="{241C2228-9A1F-BBBA-5D4C-F559C73CD651}"/>
          </ac:picMkLst>
        </pc:picChg>
        <pc:picChg chg="add mod">
          <ac:chgData name="Paul Flintham" userId="9c667512-4df2-4cd6-a38a-97a5a69da614" providerId="ADAL" clId="{326371DE-8484-4BDC-AFC5-AFFCCAFCA97C}" dt="2024-02-02T12:17:59.482" v="5451" actId="14100"/>
          <ac:picMkLst>
            <pc:docMk/>
            <pc:sldMk cId="70642286" sldId="431"/>
            <ac:picMk id="4" creationId="{D979619E-9338-55C5-A152-7163231D3B97}"/>
          </ac:picMkLst>
        </pc:picChg>
        <pc:picChg chg="add mod ord">
          <ac:chgData name="Paul Flintham" userId="9c667512-4df2-4cd6-a38a-97a5a69da614" providerId="ADAL" clId="{326371DE-8484-4BDC-AFC5-AFFCCAFCA97C}" dt="2024-02-02T12:17:53.215" v="5450" actId="1440"/>
          <ac:picMkLst>
            <pc:docMk/>
            <pc:sldMk cId="70642286" sldId="431"/>
            <ac:picMk id="5" creationId="{9D8A673A-26F3-39C6-A109-BE1370A28BB2}"/>
          </ac:picMkLst>
        </pc:picChg>
        <pc:picChg chg="add mod">
          <ac:chgData name="Paul Flintham" userId="9c667512-4df2-4cd6-a38a-97a5a69da614" providerId="ADAL" clId="{326371DE-8484-4BDC-AFC5-AFFCCAFCA97C}" dt="2024-02-02T12:17:53.215" v="5450" actId="1440"/>
          <ac:picMkLst>
            <pc:docMk/>
            <pc:sldMk cId="70642286" sldId="431"/>
            <ac:picMk id="6" creationId="{CE18B7B9-02A7-E5BE-EEA0-FCC6F314E4CB}"/>
          </ac:picMkLst>
        </pc:picChg>
        <pc:picChg chg="add mod">
          <ac:chgData name="Paul Flintham" userId="9c667512-4df2-4cd6-a38a-97a5a69da614" providerId="ADAL" clId="{326371DE-8484-4BDC-AFC5-AFFCCAFCA97C}" dt="2024-02-02T12:18:02.474" v="5453" actId="1076"/>
          <ac:picMkLst>
            <pc:docMk/>
            <pc:sldMk cId="70642286" sldId="431"/>
            <ac:picMk id="7" creationId="{75E0CD60-DB14-C4F6-3907-B7844F0E99B1}"/>
          </ac:picMkLst>
        </pc:picChg>
        <pc:picChg chg="add mod">
          <ac:chgData name="Paul Flintham" userId="9c667512-4df2-4cd6-a38a-97a5a69da614" providerId="ADAL" clId="{326371DE-8484-4BDC-AFC5-AFFCCAFCA97C}" dt="2024-02-02T12:17:53.215" v="5450" actId="1440"/>
          <ac:picMkLst>
            <pc:docMk/>
            <pc:sldMk cId="70642286" sldId="431"/>
            <ac:picMk id="9" creationId="{4B98D736-2EEC-5417-DF8A-FAB6D37BBDFD}"/>
          </ac:picMkLst>
        </pc:picChg>
        <pc:picChg chg="add mod">
          <ac:chgData name="Paul Flintham" userId="9c667512-4df2-4cd6-a38a-97a5a69da614" providerId="ADAL" clId="{326371DE-8484-4BDC-AFC5-AFFCCAFCA97C}" dt="2024-02-02T12:18:10.444" v="5454" actId="1076"/>
          <ac:picMkLst>
            <pc:docMk/>
            <pc:sldMk cId="70642286" sldId="431"/>
            <ac:picMk id="10" creationId="{0309EFAD-3450-1EF1-AE7B-7AADD03C0E91}"/>
          </ac:picMkLst>
        </pc:picChg>
      </pc:sldChg>
      <pc:sldChg chg="new del">
        <pc:chgData name="Paul Flintham" userId="9c667512-4df2-4cd6-a38a-97a5a69da614" providerId="ADAL" clId="{326371DE-8484-4BDC-AFC5-AFFCCAFCA97C}" dt="2024-02-02T12:12:02.021" v="5345" actId="47"/>
        <pc:sldMkLst>
          <pc:docMk/>
          <pc:sldMk cId="4004734312" sldId="431"/>
        </pc:sldMkLst>
      </pc:sldChg>
      <pc:sldChg chg="addSp delSp modSp add mod">
        <pc:chgData name="Paul Flintham" userId="9c667512-4df2-4cd6-a38a-97a5a69da614" providerId="ADAL" clId="{326371DE-8484-4BDC-AFC5-AFFCCAFCA97C}" dt="2024-02-02T12:19:14.651" v="5480" actId="14100"/>
        <pc:sldMkLst>
          <pc:docMk/>
          <pc:sldMk cId="1567140983" sldId="432"/>
        </pc:sldMkLst>
        <pc:picChg chg="del">
          <ac:chgData name="Paul Flintham" userId="9c667512-4df2-4cd6-a38a-97a5a69da614" providerId="ADAL" clId="{326371DE-8484-4BDC-AFC5-AFFCCAFCA97C}" dt="2024-02-02T12:18:21.916" v="5463" actId="478"/>
          <ac:picMkLst>
            <pc:docMk/>
            <pc:sldMk cId="1567140983" sldId="432"/>
            <ac:picMk id="2" creationId="{C155205F-C36C-6265-518D-673E3F9DC23C}"/>
          </ac:picMkLst>
        </pc:picChg>
        <pc:picChg chg="del">
          <ac:chgData name="Paul Flintham" userId="9c667512-4df2-4cd6-a38a-97a5a69da614" providerId="ADAL" clId="{326371DE-8484-4BDC-AFC5-AFFCCAFCA97C}" dt="2024-02-02T12:18:18.384" v="5456" actId="478"/>
          <ac:picMkLst>
            <pc:docMk/>
            <pc:sldMk cId="1567140983" sldId="432"/>
            <ac:picMk id="3" creationId="{241C2228-9A1F-BBBA-5D4C-F559C73CD651}"/>
          </ac:picMkLst>
        </pc:picChg>
        <pc:picChg chg="del">
          <ac:chgData name="Paul Flintham" userId="9c667512-4df2-4cd6-a38a-97a5a69da614" providerId="ADAL" clId="{326371DE-8484-4BDC-AFC5-AFFCCAFCA97C}" dt="2024-02-02T12:18:18.916" v="5457" actId="478"/>
          <ac:picMkLst>
            <pc:docMk/>
            <pc:sldMk cId="1567140983" sldId="432"/>
            <ac:picMk id="4" creationId="{D979619E-9338-55C5-A152-7163231D3B97}"/>
          </ac:picMkLst>
        </pc:picChg>
        <pc:picChg chg="del">
          <ac:chgData name="Paul Flintham" userId="9c667512-4df2-4cd6-a38a-97a5a69da614" providerId="ADAL" clId="{326371DE-8484-4BDC-AFC5-AFFCCAFCA97C}" dt="2024-02-02T12:18:19.885" v="5459" actId="478"/>
          <ac:picMkLst>
            <pc:docMk/>
            <pc:sldMk cId="1567140983" sldId="432"/>
            <ac:picMk id="5" creationId="{9D8A673A-26F3-39C6-A109-BE1370A28BB2}"/>
          </ac:picMkLst>
        </pc:picChg>
        <pc:picChg chg="del">
          <ac:chgData name="Paul Flintham" userId="9c667512-4df2-4cd6-a38a-97a5a69da614" providerId="ADAL" clId="{326371DE-8484-4BDC-AFC5-AFFCCAFCA97C}" dt="2024-02-02T12:18:21.416" v="5462" actId="478"/>
          <ac:picMkLst>
            <pc:docMk/>
            <pc:sldMk cId="1567140983" sldId="432"/>
            <ac:picMk id="6" creationId="{CE18B7B9-02A7-E5BE-EEA0-FCC6F314E4CB}"/>
          </ac:picMkLst>
        </pc:picChg>
        <pc:picChg chg="del">
          <ac:chgData name="Paul Flintham" userId="9c667512-4df2-4cd6-a38a-97a5a69da614" providerId="ADAL" clId="{326371DE-8484-4BDC-AFC5-AFFCCAFCA97C}" dt="2024-02-02T12:18:19.431" v="5458" actId="478"/>
          <ac:picMkLst>
            <pc:docMk/>
            <pc:sldMk cId="1567140983" sldId="432"/>
            <ac:picMk id="7" creationId="{75E0CD60-DB14-C4F6-3907-B7844F0E99B1}"/>
          </ac:picMkLst>
        </pc:picChg>
        <pc:picChg chg="del">
          <ac:chgData name="Paul Flintham" userId="9c667512-4df2-4cd6-a38a-97a5a69da614" providerId="ADAL" clId="{326371DE-8484-4BDC-AFC5-AFFCCAFCA97C}" dt="2024-02-02T12:18:21.166" v="5461" actId="478"/>
          <ac:picMkLst>
            <pc:docMk/>
            <pc:sldMk cId="1567140983" sldId="432"/>
            <ac:picMk id="9" creationId="{4B98D736-2EEC-5417-DF8A-FAB6D37BBDFD}"/>
          </ac:picMkLst>
        </pc:picChg>
        <pc:picChg chg="del">
          <ac:chgData name="Paul Flintham" userId="9c667512-4df2-4cd6-a38a-97a5a69da614" providerId="ADAL" clId="{326371DE-8484-4BDC-AFC5-AFFCCAFCA97C}" dt="2024-02-02T12:18:20.369" v="5460" actId="478"/>
          <ac:picMkLst>
            <pc:docMk/>
            <pc:sldMk cId="1567140983" sldId="432"/>
            <ac:picMk id="10" creationId="{0309EFAD-3450-1EF1-AE7B-7AADD03C0E91}"/>
          </ac:picMkLst>
        </pc:picChg>
        <pc:picChg chg="add mod modCrop">
          <ac:chgData name="Paul Flintham" userId="9c667512-4df2-4cd6-a38a-97a5a69da614" providerId="ADAL" clId="{326371DE-8484-4BDC-AFC5-AFFCCAFCA97C}" dt="2024-02-02T12:19:14.651" v="5480" actId="14100"/>
          <ac:picMkLst>
            <pc:docMk/>
            <pc:sldMk cId="1567140983" sldId="432"/>
            <ac:picMk id="11" creationId="{6C27C8D7-D67D-CAAD-106D-EDA38F5E4DC9}"/>
          </ac:picMkLst>
        </pc:picChg>
        <pc:picChg chg="add mod modCrop">
          <ac:chgData name="Paul Flintham" userId="9c667512-4df2-4cd6-a38a-97a5a69da614" providerId="ADAL" clId="{326371DE-8484-4BDC-AFC5-AFFCCAFCA97C}" dt="2024-02-02T12:19:14.651" v="5480" actId="14100"/>
          <ac:picMkLst>
            <pc:docMk/>
            <pc:sldMk cId="1567140983" sldId="432"/>
            <ac:picMk id="12" creationId="{E8B6A7D8-4AA0-6994-797A-4F1BBF80BD1B}"/>
          </ac:picMkLst>
        </pc:picChg>
        <pc:picChg chg="add mod modCrop">
          <ac:chgData name="Paul Flintham" userId="9c667512-4df2-4cd6-a38a-97a5a69da614" providerId="ADAL" clId="{326371DE-8484-4BDC-AFC5-AFFCCAFCA97C}" dt="2024-02-02T12:19:14.651" v="5480" actId="14100"/>
          <ac:picMkLst>
            <pc:docMk/>
            <pc:sldMk cId="1567140983" sldId="432"/>
            <ac:picMk id="13" creationId="{C4114711-D539-5BFB-E69F-82FE8ED8C114}"/>
          </ac:picMkLst>
        </pc:picChg>
      </pc:sldChg>
      <pc:sldChg chg="new del">
        <pc:chgData name="Paul Flintham" userId="9c667512-4df2-4cd6-a38a-97a5a69da614" providerId="ADAL" clId="{326371DE-8484-4BDC-AFC5-AFFCCAFCA97C}" dt="2024-02-02T12:28:12.252" v="6649" actId="47"/>
        <pc:sldMkLst>
          <pc:docMk/>
          <pc:sldMk cId="793207720" sldId="433"/>
        </pc:sldMkLst>
      </pc:sldChg>
      <pc:sldChg chg="addSp delSp modSp add mod">
        <pc:chgData name="Paul Flintham" userId="9c667512-4df2-4cd6-a38a-97a5a69da614" providerId="ADAL" clId="{326371DE-8484-4BDC-AFC5-AFFCCAFCA97C}" dt="2024-02-02T12:29:08.095" v="6671" actId="14100"/>
        <pc:sldMkLst>
          <pc:docMk/>
          <pc:sldMk cId="579402461" sldId="434"/>
        </pc:sldMkLst>
        <pc:spChg chg="mod">
          <ac:chgData name="Paul Flintham" userId="9c667512-4df2-4cd6-a38a-97a5a69da614" providerId="ADAL" clId="{326371DE-8484-4BDC-AFC5-AFFCCAFCA97C}" dt="2024-02-02T12:28:52.351" v="6665" actId="255"/>
          <ac:spMkLst>
            <pc:docMk/>
            <pc:sldMk cId="579402461" sldId="434"/>
            <ac:spMk id="3" creationId="{B83FAF1C-CE4E-50F0-643E-3D340A50005E}"/>
          </ac:spMkLst>
        </pc:spChg>
        <pc:spChg chg="del">
          <ac:chgData name="Paul Flintham" userId="9c667512-4df2-4cd6-a38a-97a5a69da614" providerId="ADAL" clId="{326371DE-8484-4BDC-AFC5-AFFCCAFCA97C}" dt="2024-02-02T12:28:23.664" v="6652" actId="478"/>
          <ac:spMkLst>
            <pc:docMk/>
            <pc:sldMk cId="579402461" sldId="434"/>
            <ac:spMk id="5" creationId="{26B035FA-C163-40BB-B4D5-D3B2546600B7}"/>
          </ac:spMkLst>
        </pc:spChg>
        <pc:picChg chg="add mod">
          <ac:chgData name="Paul Flintham" userId="9c667512-4df2-4cd6-a38a-97a5a69da614" providerId="ADAL" clId="{326371DE-8484-4BDC-AFC5-AFFCCAFCA97C}" dt="2024-02-02T12:29:08.095" v="6671" actId="14100"/>
          <ac:picMkLst>
            <pc:docMk/>
            <pc:sldMk cId="579402461" sldId="434"/>
            <ac:picMk id="2" creationId="{B935A8FC-65EB-93DD-B65F-6D4D3BE3B53A}"/>
          </ac:picMkLst>
        </pc:picChg>
        <pc:picChg chg="mod">
          <ac:chgData name="Paul Flintham" userId="9c667512-4df2-4cd6-a38a-97a5a69da614" providerId="ADAL" clId="{326371DE-8484-4BDC-AFC5-AFFCCAFCA97C}" dt="2024-02-02T12:28:55.071" v="6666" actId="1076"/>
          <ac:picMkLst>
            <pc:docMk/>
            <pc:sldMk cId="579402461" sldId="434"/>
            <ac:picMk id="4" creationId="{EB141CDB-C101-538A-C0F9-9CBD8DFACD0C}"/>
          </ac:picMkLst>
        </pc:picChg>
        <pc:picChg chg="mod">
          <ac:chgData name="Paul Flintham" userId="9c667512-4df2-4cd6-a38a-97a5a69da614" providerId="ADAL" clId="{326371DE-8484-4BDC-AFC5-AFFCCAFCA97C}" dt="2024-02-02T12:28:57.260" v="6667" actId="1076"/>
          <ac:picMkLst>
            <pc:docMk/>
            <pc:sldMk cId="579402461" sldId="434"/>
            <ac:picMk id="6" creationId="{7E38FE36-3749-61B6-B930-E84409EF3311}"/>
          </ac:picMkLst>
        </pc:picChg>
      </pc:sldChg>
      <pc:sldChg chg="addSp delSp modSp new mod">
        <pc:chgData name="Paul Flintham" userId="9c667512-4df2-4cd6-a38a-97a5a69da614" providerId="ADAL" clId="{326371DE-8484-4BDC-AFC5-AFFCCAFCA97C}" dt="2024-02-06T09:33:26.858" v="8651"/>
        <pc:sldMkLst>
          <pc:docMk/>
          <pc:sldMk cId="2882535792" sldId="435"/>
        </pc:sldMkLst>
        <pc:spChg chg="del">
          <ac:chgData name="Paul Flintham" userId="9c667512-4df2-4cd6-a38a-97a5a69da614" providerId="ADAL" clId="{326371DE-8484-4BDC-AFC5-AFFCCAFCA97C}" dt="2024-02-06T09:32:57.079" v="8649" actId="478"/>
          <ac:spMkLst>
            <pc:docMk/>
            <pc:sldMk cId="2882535792" sldId="435"/>
            <ac:spMk id="2" creationId="{EF0C89D4-9C03-6170-82AF-0FDC2CFE04BD}"/>
          </ac:spMkLst>
        </pc:spChg>
        <pc:picChg chg="add mod">
          <ac:chgData name="Paul Flintham" userId="9c667512-4df2-4cd6-a38a-97a5a69da614" providerId="ADAL" clId="{326371DE-8484-4BDC-AFC5-AFFCCAFCA97C}" dt="2024-02-06T09:33:01.648" v="8650"/>
          <ac:picMkLst>
            <pc:docMk/>
            <pc:sldMk cId="2882535792" sldId="435"/>
            <ac:picMk id="3" creationId="{F42D3013-09EF-01C9-8DAF-0784D6AB638C}"/>
          </ac:picMkLst>
        </pc:picChg>
        <pc:picChg chg="add">
          <ac:chgData name="Paul Flintham" userId="9c667512-4df2-4cd6-a38a-97a5a69da614" providerId="ADAL" clId="{326371DE-8484-4BDC-AFC5-AFFCCAFCA97C}" dt="2024-02-06T09:33:26.858" v="8651"/>
          <ac:picMkLst>
            <pc:docMk/>
            <pc:sldMk cId="2882535792" sldId="435"/>
            <ac:picMk id="2050" creationId="{6ADFE3D1-B067-9AFE-4759-AAD962010FE9}"/>
          </ac:picMkLst>
        </pc:picChg>
      </pc:sldChg>
      <pc:sldChg chg="addSp modSp new">
        <pc:chgData name="Paul Flintham" userId="9c667512-4df2-4cd6-a38a-97a5a69da614" providerId="ADAL" clId="{326371DE-8484-4BDC-AFC5-AFFCCAFCA97C}" dt="2024-02-06T09:43:17.344" v="9764" actId="14100"/>
        <pc:sldMkLst>
          <pc:docMk/>
          <pc:sldMk cId="898877881" sldId="436"/>
        </pc:sldMkLst>
        <pc:picChg chg="add mod">
          <ac:chgData name="Paul Flintham" userId="9c667512-4df2-4cd6-a38a-97a5a69da614" providerId="ADAL" clId="{326371DE-8484-4BDC-AFC5-AFFCCAFCA97C}" dt="2024-02-06T09:43:17.344" v="9764" actId="14100"/>
          <ac:picMkLst>
            <pc:docMk/>
            <pc:sldMk cId="898877881" sldId="436"/>
            <ac:picMk id="3074" creationId="{66205A6E-1A52-FB05-0046-C421D8EFC5F7}"/>
          </ac:picMkLst>
        </pc:picChg>
      </pc:sldChg>
      <pc:sldChg chg="modSp add">
        <pc:chgData name="Paul Flintham" userId="9c667512-4df2-4cd6-a38a-97a5a69da614" providerId="ADAL" clId="{326371DE-8484-4BDC-AFC5-AFFCCAFCA97C}" dt="2024-02-06T09:33:56.921" v="8658" actId="1076"/>
        <pc:sldMkLst>
          <pc:docMk/>
          <pc:sldMk cId="1154598696" sldId="437"/>
        </pc:sldMkLst>
        <pc:picChg chg="mod">
          <ac:chgData name="Paul Flintham" userId="9c667512-4df2-4cd6-a38a-97a5a69da614" providerId="ADAL" clId="{326371DE-8484-4BDC-AFC5-AFFCCAFCA97C}" dt="2024-02-06T09:33:56.921" v="8658" actId="1076"/>
          <ac:picMkLst>
            <pc:docMk/>
            <pc:sldMk cId="1154598696" sldId="437"/>
            <ac:picMk id="2050" creationId="{055C1712-E79B-CA01-AF7F-634CC573918A}"/>
          </ac:picMkLst>
        </pc:picChg>
      </pc:sldChg>
      <pc:sldChg chg="add del">
        <pc:chgData name="Paul Flintham" userId="9c667512-4df2-4cd6-a38a-97a5a69da614" providerId="ADAL" clId="{326371DE-8484-4BDC-AFC5-AFFCCAFCA97C}" dt="2024-02-06T09:34:05.181" v="8661" actId="47"/>
        <pc:sldMkLst>
          <pc:docMk/>
          <pc:sldMk cId="3034965892" sldId="438"/>
        </pc:sldMkLst>
      </pc:sldChg>
      <pc:sldChg chg="modSp add">
        <pc:chgData name="Paul Flintham" userId="9c667512-4df2-4cd6-a38a-97a5a69da614" providerId="ADAL" clId="{326371DE-8484-4BDC-AFC5-AFFCCAFCA97C}" dt="2024-02-06T09:34:02.994" v="8660" actId="1076"/>
        <pc:sldMkLst>
          <pc:docMk/>
          <pc:sldMk cId="1135628360" sldId="439"/>
        </pc:sldMkLst>
        <pc:picChg chg="mod">
          <ac:chgData name="Paul Flintham" userId="9c667512-4df2-4cd6-a38a-97a5a69da614" providerId="ADAL" clId="{326371DE-8484-4BDC-AFC5-AFFCCAFCA97C}" dt="2024-02-06T09:34:02.994" v="8660" actId="1076"/>
          <ac:picMkLst>
            <pc:docMk/>
            <pc:sldMk cId="1135628360" sldId="439"/>
            <ac:picMk id="2050" creationId="{B2B7F5EF-4A50-1490-D051-ADAFBD87C788}"/>
          </ac:picMkLst>
        </pc:picChg>
      </pc:sldChg>
      <pc:sldChg chg="addSp modSp new">
        <pc:chgData name="Paul Flintham" userId="9c667512-4df2-4cd6-a38a-97a5a69da614" providerId="ADAL" clId="{326371DE-8484-4BDC-AFC5-AFFCCAFCA97C}" dt="2024-02-06T09:48:05.786" v="10013" actId="14100"/>
        <pc:sldMkLst>
          <pc:docMk/>
          <pc:sldMk cId="1181924936" sldId="440"/>
        </pc:sldMkLst>
        <pc:picChg chg="add mod">
          <ac:chgData name="Paul Flintham" userId="9c667512-4df2-4cd6-a38a-97a5a69da614" providerId="ADAL" clId="{326371DE-8484-4BDC-AFC5-AFFCCAFCA97C}" dt="2024-02-06T09:48:05.786" v="10013" actId="14100"/>
          <ac:picMkLst>
            <pc:docMk/>
            <pc:sldMk cId="1181924936" sldId="440"/>
            <ac:picMk id="7170" creationId="{281F7A74-E760-F675-6662-E222DDB86C62}"/>
          </ac:picMkLst>
        </pc:picChg>
      </pc:sldChg>
      <pc:sldChg chg="addSp delSp modSp add mod">
        <pc:chgData name="Paul Flintham" userId="9c667512-4df2-4cd6-a38a-97a5a69da614" providerId="ADAL" clId="{326371DE-8484-4BDC-AFC5-AFFCCAFCA97C}" dt="2024-02-06T10:05:12.374" v="11543" actId="1440"/>
        <pc:sldMkLst>
          <pc:docMk/>
          <pc:sldMk cId="1524478564" sldId="441"/>
        </pc:sldMkLst>
        <pc:spChg chg="del">
          <ac:chgData name="Paul Flintham" userId="9c667512-4df2-4cd6-a38a-97a5a69da614" providerId="ADAL" clId="{326371DE-8484-4BDC-AFC5-AFFCCAFCA97C}" dt="2024-02-06T09:56:21.808" v="10969" actId="478"/>
          <ac:spMkLst>
            <pc:docMk/>
            <pc:sldMk cId="1524478564" sldId="441"/>
            <ac:spMk id="5" creationId="{ECAB829E-8F33-4F27-B283-3E40059D2652}"/>
          </ac:spMkLst>
        </pc:spChg>
        <pc:picChg chg="del">
          <ac:chgData name="Paul Flintham" userId="9c667512-4df2-4cd6-a38a-97a5a69da614" providerId="ADAL" clId="{326371DE-8484-4BDC-AFC5-AFFCCAFCA97C}" dt="2024-02-06T09:58:31.477" v="11056" actId="478"/>
          <ac:picMkLst>
            <pc:docMk/>
            <pc:sldMk cId="1524478564" sldId="441"/>
            <ac:picMk id="4" creationId="{F972F66D-0903-6043-23E8-35012037F47F}"/>
          </ac:picMkLst>
        </pc:picChg>
        <pc:picChg chg="mod">
          <ac:chgData name="Paul Flintham" userId="9c667512-4df2-4cd6-a38a-97a5a69da614" providerId="ADAL" clId="{326371DE-8484-4BDC-AFC5-AFFCCAFCA97C}" dt="2024-02-06T09:58:27.941" v="11055" actId="1076"/>
          <ac:picMkLst>
            <pc:docMk/>
            <pc:sldMk cId="1524478564" sldId="441"/>
            <ac:picMk id="8194" creationId="{9D80F59D-61E5-2066-93FD-6E0A4761E67C}"/>
          </ac:picMkLst>
        </pc:picChg>
        <pc:picChg chg="mod">
          <ac:chgData name="Paul Flintham" userId="9c667512-4df2-4cd6-a38a-97a5a69da614" providerId="ADAL" clId="{326371DE-8484-4BDC-AFC5-AFFCCAFCA97C}" dt="2024-02-06T09:57:05.743" v="11024" actId="1076"/>
          <ac:picMkLst>
            <pc:docMk/>
            <pc:sldMk cId="1524478564" sldId="441"/>
            <ac:picMk id="8196" creationId="{E77557E3-A751-692C-50DF-E539D7E092B0}"/>
          </ac:picMkLst>
        </pc:picChg>
        <pc:picChg chg="add mod">
          <ac:chgData name="Paul Flintham" userId="9c667512-4df2-4cd6-a38a-97a5a69da614" providerId="ADAL" clId="{326371DE-8484-4BDC-AFC5-AFFCCAFCA97C}" dt="2024-02-06T09:57:07.901" v="11025" actId="1440"/>
          <ac:picMkLst>
            <pc:docMk/>
            <pc:sldMk cId="1524478564" sldId="441"/>
            <ac:picMk id="9218" creationId="{4D75FFDB-D535-E014-22D6-A99E92DFEF1A}"/>
          </ac:picMkLst>
        </pc:picChg>
        <pc:picChg chg="add mod">
          <ac:chgData name="Paul Flintham" userId="9c667512-4df2-4cd6-a38a-97a5a69da614" providerId="ADAL" clId="{326371DE-8484-4BDC-AFC5-AFFCCAFCA97C}" dt="2024-02-06T10:05:12.374" v="11543" actId="1440"/>
          <ac:picMkLst>
            <pc:docMk/>
            <pc:sldMk cId="1524478564" sldId="441"/>
            <ac:picMk id="9220" creationId="{0729310A-7333-6957-C2A6-772A1031F393}"/>
          </ac:picMkLst>
        </pc:picChg>
        <pc:picChg chg="add mod">
          <ac:chgData name="Paul Flintham" userId="9c667512-4df2-4cd6-a38a-97a5a69da614" providerId="ADAL" clId="{326371DE-8484-4BDC-AFC5-AFFCCAFCA97C}" dt="2024-02-06T10:05:12.374" v="11543" actId="1440"/>
          <ac:picMkLst>
            <pc:docMk/>
            <pc:sldMk cId="1524478564" sldId="441"/>
            <ac:picMk id="9222" creationId="{3B658A6E-2EEB-1150-17B7-2C804666404F}"/>
          </ac:picMkLst>
        </pc:picChg>
        <pc:picChg chg="add mod">
          <ac:chgData name="Paul Flintham" userId="9c667512-4df2-4cd6-a38a-97a5a69da614" providerId="ADAL" clId="{326371DE-8484-4BDC-AFC5-AFFCCAFCA97C}" dt="2024-02-06T10:05:12.374" v="11543" actId="1440"/>
          <ac:picMkLst>
            <pc:docMk/>
            <pc:sldMk cId="1524478564" sldId="441"/>
            <ac:picMk id="9224" creationId="{044B0239-6F17-6B91-F944-00D086FC7374}"/>
          </ac:picMkLst>
        </pc:picChg>
        <pc:picChg chg="add mod">
          <ac:chgData name="Paul Flintham" userId="9c667512-4df2-4cd6-a38a-97a5a69da614" providerId="ADAL" clId="{326371DE-8484-4BDC-AFC5-AFFCCAFCA97C}" dt="2024-02-06T10:05:12.374" v="11543" actId="1440"/>
          <ac:picMkLst>
            <pc:docMk/>
            <pc:sldMk cId="1524478564" sldId="441"/>
            <ac:picMk id="9226" creationId="{A9F6E83F-DF7A-CD4C-4FE5-CB814C049347}"/>
          </ac:picMkLst>
        </pc:picChg>
        <pc:picChg chg="add mod">
          <ac:chgData name="Paul Flintham" userId="9c667512-4df2-4cd6-a38a-97a5a69da614" providerId="ADAL" clId="{326371DE-8484-4BDC-AFC5-AFFCCAFCA97C}" dt="2024-02-06T10:05:12.374" v="11543" actId="1440"/>
          <ac:picMkLst>
            <pc:docMk/>
            <pc:sldMk cId="1524478564" sldId="441"/>
            <ac:picMk id="9228" creationId="{3583422C-E00C-3279-4269-B1B9CA142D5C}"/>
          </ac:picMkLst>
        </pc:picChg>
        <pc:picChg chg="add mod">
          <ac:chgData name="Paul Flintham" userId="9c667512-4df2-4cd6-a38a-97a5a69da614" providerId="ADAL" clId="{326371DE-8484-4BDC-AFC5-AFFCCAFCA97C}" dt="2024-02-06T10:05:12.374" v="11543" actId="1440"/>
          <ac:picMkLst>
            <pc:docMk/>
            <pc:sldMk cId="1524478564" sldId="441"/>
            <ac:picMk id="9230" creationId="{893182CB-2CD9-3021-1DDE-8C6FB80114E6}"/>
          </ac:picMkLst>
        </pc:picChg>
      </pc:sldChg>
      <pc:sldChg chg="addSp delSp modSp add mod">
        <pc:chgData name="Paul Flintham" userId="9c667512-4df2-4cd6-a38a-97a5a69da614" providerId="ADAL" clId="{326371DE-8484-4BDC-AFC5-AFFCCAFCA97C}" dt="2024-02-06T10:05:06.573" v="11542" actId="1440"/>
        <pc:sldMkLst>
          <pc:docMk/>
          <pc:sldMk cId="2504107482" sldId="442"/>
        </pc:sldMkLst>
        <pc:picChg chg="mod">
          <ac:chgData name="Paul Flintham" userId="9c667512-4df2-4cd6-a38a-97a5a69da614" providerId="ADAL" clId="{326371DE-8484-4BDC-AFC5-AFFCCAFCA97C}" dt="2024-02-06T09:58:44.341" v="11059" actId="1076"/>
          <ac:picMkLst>
            <pc:docMk/>
            <pc:sldMk cId="2504107482" sldId="442"/>
            <ac:picMk id="3" creationId="{68D04A1A-3C26-A418-8E82-4464D0087B1D}"/>
          </ac:picMkLst>
        </pc:picChg>
        <pc:picChg chg="del">
          <ac:chgData name="Paul Flintham" userId="9c667512-4df2-4cd6-a38a-97a5a69da614" providerId="ADAL" clId="{326371DE-8484-4BDC-AFC5-AFFCCAFCA97C}" dt="2024-02-06T09:59:27.931" v="11070" actId="478"/>
          <ac:picMkLst>
            <pc:docMk/>
            <pc:sldMk cId="2504107482" sldId="442"/>
            <ac:picMk id="4" creationId="{6AF6BF3D-2850-25B3-508F-41D67E233AA5}"/>
          </ac:picMkLst>
        </pc:picChg>
        <pc:picChg chg="del">
          <ac:chgData name="Paul Flintham" userId="9c667512-4df2-4cd6-a38a-97a5a69da614" providerId="ADAL" clId="{326371DE-8484-4BDC-AFC5-AFFCCAFCA97C}" dt="2024-02-06T09:58:19.612" v="11051" actId="478"/>
          <ac:picMkLst>
            <pc:docMk/>
            <pc:sldMk cId="2504107482" sldId="442"/>
            <ac:picMk id="8194" creationId="{2882FAFF-C422-6944-979A-7F9311364B52}"/>
          </ac:picMkLst>
        </pc:picChg>
        <pc:picChg chg="del">
          <ac:chgData name="Paul Flintham" userId="9c667512-4df2-4cd6-a38a-97a5a69da614" providerId="ADAL" clId="{326371DE-8484-4BDC-AFC5-AFFCCAFCA97C}" dt="2024-02-06T09:58:18.838" v="11048" actId="478"/>
          <ac:picMkLst>
            <pc:docMk/>
            <pc:sldMk cId="2504107482" sldId="442"/>
            <ac:picMk id="8196" creationId="{B99727F5-27B5-0465-3CFD-A3CCFC206390}"/>
          </ac:picMkLst>
        </pc:picChg>
        <pc:picChg chg="del mod">
          <ac:chgData name="Paul Flintham" userId="9c667512-4df2-4cd6-a38a-97a5a69da614" providerId="ADAL" clId="{326371DE-8484-4BDC-AFC5-AFFCCAFCA97C}" dt="2024-02-06T09:58:19.167" v="11050" actId="478"/>
          <ac:picMkLst>
            <pc:docMk/>
            <pc:sldMk cId="2504107482" sldId="442"/>
            <ac:picMk id="9218" creationId="{7F846B4A-632A-CE29-5CCB-4C8E9C420227}"/>
          </ac:picMkLst>
        </pc:picChg>
        <pc:picChg chg="del">
          <ac:chgData name="Paul Flintham" userId="9c667512-4df2-4cd6-a38a-97a5a69da614" providerId="ADAL" clId="{326371DE-8484-4BDC-AFC5-AFFCCAFCA97C}" dt="2024-02-06T09:58:17.613" v="11045" actId="478"/>
          <ac:picMkLst>
            <pc:docMk/>
            <pc:sldMk cId="2504107482" sldId="442"/>
            <ac:picMk id="9220" creationId="{884355A6-E8DD-C25D-E5C6-EBA75D39C278}"/>
          </ac:picMkLst>
        </pc:picChg>
        <pc:picChg chg="del">
          <ac:chgData name="Paul Flintham" userId="9c667512-4df2-4cd6-a38a-97a5a69da614" providerId="ADAL" clId="{326371DE-8484-4BDC-AFC5-AFFCCAFCA97C}" dt="2024-02-06T09:58:17.958" v="11046" actId="478"/>
          <ac:picMkLst>
            <pc:docMk/>
            <pc:sldMk cId="2504107482" sldId="442"/>
            <ac:picMk id="9222" creationId="{71D55DFE-FBEA-A783-C487-3B81A7BA853A}"/>
          </ac:picMkLst>
        </pc:picChg>
        <pc:picChg chg="del">
          <ac:chgData name="Paul Flintham" userId="9c667512-4df2-4cd6-a38a-97a5a69da614" providerId="ADAL" clId="{326371DE-8484-4BDC-AFC5-AFFCCAFCA97C}" dt="2024-02-06T09:58:18.319" v="11047" actId="478"/>
          <ac:picMkLst>
            <pc:docMk/>
            <pc:sldMk cId="2504107482" sldId="442"/>
            <ac:picMk id="9224" creationId="{32DF42D9-6E53-3B91-2DA2-42C8A20E3FC7}"/>
          </ac:picMkLst>
        </pc:picChg>
        <pc:picChg chg="del">
          <ac:chgData name="Paul Flintham" userId="9c667512-4df2-4cd6-a38a-97a5a69da614" providerId="ADAL" clId="{326371DE-8484-4BDC-AFC5-AFFCCAFCA97C}" dt="2024-02-06T09:58:17.190" v="11044" actId="478"/>
          <ac:picMkLst>
            <pc:docMk/>
            <pc:sldMk cId="2504107482" sldId="442"/>
            <ac:picMk id="9226" creationId="{0DC58DBF-D8CE-9019-483B-B85A3C9EB850}"/>
          </ac:picMkLst>
        </pc:picChg>
        <pc:picChg chg="del">
          <ac:chgData name="Paul Flintham" userId="9c667512-4df2-4cd6-a38a-97a5a69da614" providerId="ADAL" clId="{326371DE-8484-4BDC-AFC5-AFFCCAFCA97C}" dt="2024-02-06T09:58:16.640" v="11043" actId="478"/>
          <ac:picMkLst>
            <pc:docMk/>
            <pc:sldMk cId="2504107482" sldId="442"/>
            <ac:picMk id="9228" creationId="{E69DA320-AA86-EF77-E5D5-B5A60BB37F3E}"/>
          </ac:picMkLst>
        </pc:picChg>
        <pc:picChg chg="del">
          <ac:chgData name="Paul Flintham" userId="9c667512-4df2-4cd6-a38a-97a5a69da614" providerId="ADAL" clId="{326371DE-8484-4BDC-AFC5-AFFCCAFCA97C}" dt="2024-02-06T09:58:16.169" v="11042" actId="478"/>
          <ac:picMkLst>
            <pc:docMk/>
            <pc:sldMk cId="2504107482" sldId="442"/>
            <ac:picMk id="9230" creationId="{C1A99019-0CC0-0935-DD68-6794ED4C6929}"/>
          </ac:picMkLst>
        </pc:picChg>
        <pc:picChg chg="add mod">
          <ac:chgData name="Paul Flintham" userId="9c667512-4df2-4cd6-a38a-97a5a69da614" providerId="ADAL" clId="{326371DE-8484-4BDC-AFC5-AFFCCAFCA97C}" dt="2024-02-06T10:05:06.573" v="11542" actId="1440"/>
          <ac:picMkLst>
            <pc:docMk/>
            <pc:sldMk cId="2504107482" sldId="442"/>
            <ac:picMk id="10242" creationId="{C16E7564-8BC6-6AD6-3566-F7ABA9ED9939}"/>
          </ac:picMkLst>
        </pc:picChg>
        <pc:picChg chg="add mod">
          <ac:chgData name="Paul Flintham" userId="9c667512-4df2-4cd6-a38a-97a5a69da614" providerId="ADAL" clId="{326371DE-8484-4BDC-AFC5-AFFCCAFCA97C}" dt="2024-02-06T10:05:06.573" v="11542" actId="1440"/>
          <ac:picMkLst>
            <pc:docMk/>
            <pc:sldMk cId="2504107482" sldId="442"/>
            <ac:picMk id="10244" creationId="{9278265C-D724-D3D9-1BC9-F6100C54359D}"/>
          </ac:picMkLst>
        </pc:picChg>
        <pc:picChg chg="add mod">
          <ac:chgData name="Paul Flintham" userId="9c667512-4df2-4cd6-a38a-97a5a69da614" providerId="ADAL" clId="{326371DE-8484-4BDC-AFC5-AFFCCAFCA97C}" dt="2024-02-06T10:05:06.573" v="11542" actId="1440"/>
          <ac:picMkLst>
            <pc:docMk/>
            <pc:sldMk cId="2504107482" sldId="442"/>
            <ac:picMk id="10246" creationId="{FD2D3946-B369-D63F-65EE-6FF6F0F877D6}"/>
          </ac:picMkLst>
        </pc:picChg>
        <pc:picChg chg="add mod">
          <ac:chgData name="Paul Flintham" userId="9c667512-4df2-4cd6-a38a-97a5a69da614" providerId="ADAL" clId="{326371DE-8484-4BDC-AFC5-AFFCCAFCA97C}" dt="2024-02-06T10:05:06.573" v="11542" actId="1440"/>
          <ac:picMkLst>
            <pc:docMk/>
            <pc:sldMk cId="2504107482" sldId="442"/>
            <ac:picMk id="10248" creationId="{3B6F928F-EEDF-324F-3DF4-54864618D3F6}"/>
          </ac:picMkLst>
        </pc:picChg>
        <pc:picChg chg="add mod">
          <ac:chgData name="Paul Flintham" userId="9c667512-4df2-4cd6-a38a-97a5a69da614" providerId="ADAL" clId="{326371DE-8484-4BDC-AFC5-AFFCCAFCA97C}" dt="2024-02-06T10:05:06.573" v="11542" actId="1440"/>
          <ac:picMkLst>
            <pc:docMk/>
            <pc:sldMk cId="2504107482" sldId="442"/>
            <ac:picMk id="10250" creationId="{71142A5C-0E92-7501-73FC-B4D4E6F881DE}"/>
          </ac:picMkLst>
        </pc:picChg>
        <pc:picChg chg="add mod">
          <ac:chgData name="Paul Flintham" userId="9c667512-4df2-4cd6-a38a-97a5a69da614" providerId="ADAL" clId="{326371DE-8484-4BDC-AFC5-AFFCCAFCA97C}" dt="2024-02-06T10:05:06.573" v="11542" actId="1440"/>
          <ac:picMkLst>
            <pc:docMk/>
            <pc:sldMk cId="2504107482" sldId="442"/>
            <ac:picMk id="10252" creationId="{520C8F4A-89FE-5C42-8D3D-D3857B89F9F0}"/>
          </ac:picMkLst>
        </pc:picChg>
        <pc:picChg chg="add mod">
          <ac:chgData name="Paul Flintham" userId="9c667512-4df2-4cd6-a38a-97a5a69da614" providerId="ADAL" clId="{326371DE-8484-4BDC-AFC5-AFFCCAFCA97C}" dt="2024-02-06T10:05:06.573" v="11542" actId="1440"/>
          <ac:picMkLst>
            <pc:docMk/>
            <pc:sldMk cId="2504107482" sldId="442"/>
            <ac:picMk id="10254" creationId="{F0CDEB96-81AD-1991-C25B-623E928BC607}"/>
          </ac:picMkLst>
        </pc:picChg>
      </pc:sldChg>
      <pc:sldChg chg="addSp delSp modSp add mod">
        <pc:chgData name="Paul Flintham" userId="9c667512-4df2-4cd6-a38a-97a5a69da614" providerId="ADAL" clId="{326371DE-8484-4BDC-AFC5-AFFCCAFCA97C}" dt="2024-02-06T10:05:01.298" v="11541" actId="1440"/>
        <pc:sldMkLst>
          <pc:docMk/>
          <pc:sldMk cId="3979454562" sldId="443"/>
        </pc:sldMkLst>
        <pc:picChg chg="del">
          <ac:chgData name="Paul Flintham" userId="9c667512-4df2-4cd6-a38a-97a5a69da614" providerId="ADAL" clId="{326371DE-8484-4BDC-AFC5-AFFCCAFCA97C}" dt="2024-02-06T10:03:47.714" v="11526" actId="478"/>
          <ac:picMkLst>
            <pc:docMk/>
            <pc:sldMk cId="3979454562" sldId="443"/>
            <ac:picMk id="4" creationId="{F49617FF-C386-3F45-4AFC-C1585A748939}"/>
          </ac:picMkLst>
        </pc:picChg>
        <pc:picChg chg="del">
          <ac:chgData name="Paul Flintham" userId="9c667512-4df2-4cd6-a38a-97a5a69da614" providerId="ADAL" clId="{326371DE-8484-4BDC-AFC5-AFFCCAFCA97C}" dt="2024-02-06T09:59:30.049" v="11071" actId="478"/>
          <ac:picMkLst>
            <pc:docMk/>
            <pc:sldMk cId="3979454562" sldId="443"/>
            <ac:picMk id="10242" creationId="{72E5F6A5-9B8C-81E9-40DA-1BCEB478D9BE}"/>
          </ac:picMkLst>
        </pc:picChg>
        <pc:picChg chg="del">
          <ac:chgData name="Paul Flintham" userId="9c667512-4df2-4cd6-a38a-97a5a69da614" providerId="ADAL" clId="{326371DE-8484-4BDC-AFC5-AFFCCAFCA97C}" dt="2024-02-06T09:59:30.773" v="11072" actId="478"/>
          <ac:picMkLst>
            <pc:docMk/>
            <pc:sldMk cId="3979454562" sldId="443"/>
            <ac:picMk id="10244" creationId="{3979DA4E-43AA-F2F3-DABC-F7DB7AA8CD85}"/>
          </ac:picMkLst>
        </pc:picChg>
        <pc:picChg chg="del">
          <ac:chgData name="Paul Flintham" userId="9c667512-4df2-4cd6-a38a-97a5a69da614" providerId="ADAL" clId="{326371DE-8484-4BDC-AFC5-AFFCCAFCA97C}" dt="2024-02-06T09:59:31.150" v="11073" actId="478"/>
          <ac:picMkLst>
            <pc:docMk/>
            <pc:sldMk cId="3979454562" sldId="443"/>
            <ac:picMk id="10246" creationId="{8E5D7A58-812D-6BD0-7BD1-EAF58AF16965}"/>
          </ac:picMkLst>
        </pc:picChg>
        <pc:picChg chg="del">
          <ac:chgData name="Paul Flintham" userId="9c667512-4df2-4cd6-a38a-97a5a69da614" providerId="ADAL" clId="{326371DE-8484-4BDC-AFC5-AFFCCAFCA97C}" dt="2024-02-06T09:59:32.045" v="11075" actId="478"/>
          <ac:picMkLst>
            <pc:docMk/>
            <pc:sldMk cId="3979454562" sldId="443"/>
            <ac:picMk id="10248" creationId="{7BD0615D-DF8D-AA1D-E401-2AD07D2C942D}"/>
          </ac:picMkLst>
        </pc:picChg>
        <pc:picChg chg="del">
          <ac:chgData name="Paul Flintham" userId="9c667512-4df2-4cd6-a38a-97a5a69da614" providerId="ADAL" clId="{326371DE-8484-4BDC-AFC5-AFFCCAFCA97C}" dt="2024-02-06T09:59:31.621" v="11074" actId="478"/>
          <ac:picMkLst>
            <pc:docMk/>
            <pc:sldMk cId="3979454562" sldId="443"/>
            <ac:picMk id="10250" creationId="{DEA55D8D-4112-9BB0-A9D4-C35406803350}"/>
          </ac:picMkLst>
        </pc:picChg>
        <pc:picChg chg="add mod">
          <ac:chgData name="Paul Flintham" userId="9c667512-4df2-4cd6-a38a-97a5a69da614" providerId="ADAL" clId="{326371DE-8484-4BDC-AFC5-AFFCCAFCA97C}" dt="2024-02-06T10:05:01.298" v="11541" actId="1440"/>
          <ac:picMkLst>
            <pc:docMk/>
            <pc:sldMk cId="3979454562" sldId="443"/>
            <ac:picMk id="11266" creationId="{BD4C4642-7605-9D82-E9D6-A9C47CEE156F}"/>
          </ac:picMkLst>
        </pc:picChg>
        <pc:picChg chg="add mod">
          <ac:chgData name="Paul Flintham" userId="9c667512-4df2-4cd6-a38a-97a5a69da614" providerId="ADAL" clId="{326371DE-8484-4BDC-AFC5-AFFCCAFCA97C}" dt="2024-02-06T10:05:01.298" v="11541" actId="1440"/>
          <ac:picMkLst>
            <pc:docMk/>
            <pc:sldMk cId="3979454562" sldId="443"/>
            <ac:picMk id="11268" creationId="{A5E370C9-B72E-058D-0088-D8EBC0B904E8}"/>
          </ac:picMkLst>
        </pc:picChg>
        <pc:picChg chg="add mod">
          <ac:chgData name="Paul Flintham" userId="9c667512-4df2-4cd6-a38a-97a5a69da614" providerId="ADAL" clId="{326371DE-8484-4BDC-AFC5-AFFCCAFCA97C}" dt="2024-02-06T10:05:01.298" v="11541" actId="1440"/>
          <ac:picMkLst>
            <pc:docMk/>
            <pc:sldMk cId="3979454562" sldId="443"/>
            <ac:picMk id="11270" creationId="{55DAD120-D24B-2917-A085-CBA1E5C3CCE7}"/>
          </ac:picMkLst>
        </pc:picChg>
        <pc:picChg chg="add mod">
          <ac:chgData name="Paul Flintham" userId="9c667512-4df2-4cd6-a38a-97a5a69da614" providerId="ADAL" clId="{326371DE-8484-4BDC-AFC5-AFFCCAFCA97C}" dt="2024-02-06T10:05:01.298" v="11541" actId="1440"/>
          <ac:picMkLst>
            <pc:docMk/>
            <pc:sldMk cId="3979454562" sldId="443"/>
            <ac:picMk id="11272" creationId="{7EEE7CAA-F9EB-974B-1416-8B468A071C80}"/>
          </ac:picMkLst>
        </pc:picChg>
        <pc:picChg chg="add mod">
          <ac:chgData name="Paul Flintham" userId="9c667512-4df2-4cd6-a38a-97a5a69da614" providerId="ADAL" clId="{326371DE-8484-4BDC-AFC5-AFFCCAFCA97C}" dt="2024-02-06T10:05:01.298" v="11541" actId="1440"/>
          <ac:picMkLst>
            <pc:docMk/>
            <pc:sldMk cId="3979454562" sldId="443"/>
            <ac:picMk id="11274" creationId="{261E2F2A-2813-385C-A024-C5E2ACBC66B1}"/>
          </ac:picMkLst>
        </pc:picChg>
        <pc:picChg chg="add mod">
          <ac:chgData name="Paul Flintham" userId="9c667512-4df2-4cd6-a38a-97a5a69da614" providerId="ADAL" clId="{326371DE-8484-4BDC-AFC5-AFFCCAFCA97C}" dt="2024-02-06T10:05:01.298" v="11541" actId="1440"/>
          <ac:picMkLst>
            <pc:docMk/>
            <pc:sldMk cId="3979454562" sldId="443"/>
            <ac:picMk id="11276" creationId="{63B2CAB1-3451-6CBF-72E3-0156D6312F68}"/>
          </ac:picMkLst>
        </pc:picChg>
      </pc:sldChg>
      <pc:sldChg chg="addSp delSp modSp add mod">
        <pc:chgData name="Paul Flintham" userId="9c667512-4df2-4cd6-a38a-97a5a69da614" providerId="ADAL" clId="{326371DE-8484-4BDC-AFC5-AFFCCAFCA97C}" dt="2024-02-06T10:04:53.365" v="11540" actId="14100"/>
        <pc:sldMkLst>
          <pc:docMk/>
          <pc:sldMk cId="2537256571" sldId="444"/>
        </pc:sldMkLst>
        <pc:picChg chg="add mod">
          <ac:chgData name="Paul Flintham" userId="9c667512-4df2-4cd6-a38a-97a5a69da614" providerId="ADAL" clId="{326371DE-8484-4BDC-AFC5-AFFCCAFCA97C}" dt="2024-02-06T10:04:53.365" v="11540" actId="14100"/>
          <ac:picMkLst>
            <pc:docMk/>
            <pc:sldMk cId="2537256571" sldId="444"/>
            <ac:picMk id="4" creationId="{62519DC4-55C5-3839-46B2-175B23B5B9DA}"/>
          </ac:picMkLst>
        </pc:picChg>
        <pc:picChg chg="del">
          <ac:chgData name="Paul Flintham" userId="9c667512-4df2-4cd6-a38a-97a5a69da614" providerId="ADAL" clId="{326371DE-8484-4BDC-AFC5-AFFCCAFCA97C}" dt="2024-02-06T10:04:07.226" v="11531" actId="478"/>
          <ac:picMkLst>
            <pc:docMk/>
            <pc:sldMk cId="2537256571" sldId="444"/>
            <ac:picMk id="11266" creationId="{C9D81C0D-59C3-0F74-63ED-62146EA24BB7}"/>
          </ac:picMkLst>
        </pc:picChg>
        <pc:picChg chg="del">
          <ac:chgData name="Paul Flintham" userId="9c667512-4df2-4cd6-a38a-97a5a69da614" providerId="ADAL" clId="{326371DE-8484-4BDC-AFC5-AFFCCAFCA97C}" dt="2024-02-06T10:04:07.712" v="11532" actId="478"/>
          <ac:picMkLst>
            <pc:docMk/>
            <pc:sldMk cId="2537256571" sldId="444"/>
            <ac:picMk id="11268" creationId="{81E4651B-3D05-0037-8552-942444700A68}"/>
          </ac:picMkLst>
        </pc:picChg>
        <pc:picChg chg="del">
          <ac:chgData name="Paul Flintham" userId="9c667512-4df2-4cd6-a38a-97a5a69da614" providerId="ADAL" clId="{326371DE-8484-4BDC-AFC5-AFFCCAFCA97C}" dt="2024-02-06T10:04:08.120" v="11533" actId="478"/>
          <ac:picMkLst>
            <pc:docMk/>
            <pc:sldMk cId="2537256571" sldId="444"/>
            <ac:picMk id="11270" creationId="{00D7BD37-4CBA-939C-3DD6-BDAE140AF0F0}"/>
          </ac:picMkLst>
        </pc:picChg>
        <pc:picChg chg="del">
          <ac:chgData name="Paul Flintham" userId="9c667512-4df2-4cd6-a38a-97a5a69da614" providerId="ADAL" clId="{326371DE-8484-4BDC-AFC5-AFFCCAFCA97C}" dt="2024-02-06T10:04:08.529" v="11534" actId="478"/>
          <ac:picMkLst>
            <pc:docMk/>
            <pc:sldMk cId="2537256571" sldId="444"/>
            <ac:picMk id="11272" creationId="{2B00E6AC-96D2-D0A3-AE8F-D38A25ACEB03}"/>
          </ac:picMkLst>
        </pc:picChg>
        <pc:picChg chg="del">
          <ac:chgData name="Paul Flintham" userId="9c667512-4df2-4cd6-a38a-97a5a69da614" providerId="ADAL" clId="{326371DE-8484-4BDC-AFC5-AFFCCAFCA97C}" dt="2024-02-06T10:04:08.985" v="11535" actId="478"/>
          <ac:picMkLst>
            <pc:docMk/>
            <pc:sldMk cId="2537256571" sldId="444"/>
            <ac:picMk id="11274" creationId="{8C31EC97-45AA-8160-C13D-3301A8E6BDA0}"/>
          </ac:picMkLst>
        </pc:picChg>
      </pc:sldChg>
      <pc:sldChg chg="add del">
        <pc:chgData name="Paul Flintham" userId="9c667512-4df2-4cd6-a38a-97a5a69da614" providerId="ADAL" clId="{326371DE-8484-4BDC-AFC5-AFFCCAFCA97C}" dt="2024-02-06T10:10:42.620" v="12579" actId="47"/>
        <pc:sldMkLst>
          <pc:docMk/>
          <pc:sldMk cId="2734464084" sldId="445"/>
        </pc:sldMkLst>
      </pc:sldChg>
      <pc:sldChg chg="addSp delSp add mod ord">
        <pc:chgData name="Paul Flintham" userId="9c667512-4df2-4cd6-a38a-97a5a69da614" providerId="ADAL" clId="{326371DE-8484-4BDC-AFC5-AFFCCAFCA97C}" dt="2024-02-06T10:16:00.025" v="12616"/>
        <pc:sldMkLst>
          <pc:docMk/>
          <pc:sldMk cId="2609985248" sldId="446"/>
        </pc:sldMkLst>
        <pc:spChg chg="del">
          <ac:chgData name="Paul Flintham" userId="9c667512-4df2-4cd6-a38a-97a5a69da614" providerId="ADAL" clId="{326371DE-8484-4BDC-AFC5-AFFCCAFCA97C}" dt="2024-02-06T10:10:44.896" v="12580" actId="478"/>
          <ac:spMkLst>
            <pc:docMk/>
            <pc:sldMk cId="2609985248" sldId="446"/>
            <ac:spMk id="5" creationId="{86CFEC9A-1C93-2744-BC06-4C622A91D7CB}"/>
          </ac:spMkLst>
        </pc:spChg>
        <pc:picChg chg="del">
          <ac:chgData name="Paul Flintham" userId="9c667512-4df2-4cd6-a38a-97a5a69da614" providerId="ADAL" clId="{326371DE-8484-4BDC-AFC5-AFFCCAFCA97C}" dt="2024-02-06T10:10:45.728" v="12581" actId="478"/>
          <ac:picMkLst>
            <pc:docMk/>
            <pc:sldMk cId="2609985248" sldId="446"/>
            <ac:picMk id="9" creationId="{64A03C25-2C42-7C6C-8A29-83E33EAB2DDB}"/>
          </ac:picMkLst>
        </pc:picChg>
        <pc:picChg chg="add">
          <ac:chgData name="Paul Flintham" userId="9c667512-4df2-4cd6-a38a-97a5a69da614" providerId="ADAL" clId="{326371DE-8484-4BDC-AFC5-AFFCCAFCA97C}" dt="2024-02-06T10:11:57.190" v="12586"/>
          <ac:picMkLst>
            <pc:docMk/>
            <pc:sldMk cId="2609985248" sldId="446"/>
            <ac:picMk id="13314" creationId="{10A562D2-3EFD-36E5-186F-E3815FBA4751}"/>
          </ac:picMkLst>
        </pc:picChg>
      </pc:sldChg>
      <pc:sldChg chg="addSp add ord">
        <pc:chgData name="Paul Flintham" userId="9c667512-4df2-4cd6-a38a-97a5a69da614" providerId="ADAL" clId="{326371DE-8484-4BDC-AFC5-AFFCCAFCA97C}" dt="2024-02-06T10:13:02.571" v="12593"/>
        <pc:sldMkLst>
          <pc:docMk/>
          <pc:sldMk cId="1372773984" sldId="447"/>
        </pc:sldMkLst>
        <pc:spChg chg="add">
          <ac:chgData name="Paul Flintham" userId="9c667512-4df2-4cd6-a38a-97a5a69da614" providerId="ADAL" clId="{326371DE-8484-4BDC-AFC5-AFFCCAFCA97C}" dt="2024-02-06T10:13:02.571" v="12593"/>
          <ac:spMkLst>
            <pc:docMk/>
            <pc:sldMk cId="1372773984" sldId="447"/>
            <ac:spMk id="2" creationId="{7B7156C1-8BB8-002F-4578-6B29E4C802C6}"/>
          </ac:spMkLst>
        </pc:spChg>
      </pc:sldChg>
      <pc:sldChg chg="add del">
        <pc:chgData name="Paul Flintham" userId="9c667512-4df2-4cd6-a38a-97a5a69da614" providerId="ADAL" clId="{326371DE-8484-4BDC-AFC5-AFFCCAFCA97C}" dt="2024-02-06T10:16:11.079" v="12620" actId="47"/>
        <pc:sldMkLst>
          <pc:docMk/>
          <pc:sldMk cId="4244346428" sldId="448"/>
        </pc:sldMkLst>
      </pc:sldChg>
      <pc:sldChg chg="add del">
        <pc:chgData name="Paul Flintham" userId="9c667512-4df2-4cd6-a38a-97a5a69da614" providerId="ADAL" clId="{326371DE-8484-4BDC-AFC5-AFFCCAFCA97C}" dt="2024-02-06T10:16:12.259" v="12621" actId="47"/>
        <pc:sldMkLst>
          <pc:docMk/>
          <pc:sldMk cId="2680866458" sldId="449"/>
        </pc:sldMkLst>
      </pc:sldChg>
      <pc:sldChg chg="add del">
        <pc:chgData name="Paul Flintham" userId="9c667512-4df2-4cd6-a38a-97a5a69da614" providerId="ADAL" clId="{326371DE-8484-4BDC-AFC5-AFFCCAFCA97C}" dt="2024-02-06T10:16:13.898" v="12622" actId="47"/>
        <pc:sldMkLst>
          <pc:docMk/>
          <pc:sldMk cId="3252856919" sldId="450"/>
        </pc:sldMkLst>
      </pc:sldChg>
      <pc:sldChg chg="addSp add ord">
        <pc:chgData name="Paul Flintham" userId="9c667512-4df2-4cd6-a38a-97a5a69da614" providerId="ADAL" clId="{326371DE-8484-4BDC-AFC5-AFFCCAFCA97C}" dt="2024-02-06T10:15:47.439" v="12610"/>
        <pc:sldMkLst>
          <pc:docMk/>
          <pc:sldMk cId="7744216" sldId="451"/>
        </pc:sldMkLst>
        <pc:spChg chg="add">
          <ac:chgData name="Paul Flintham" userId="9c667512-4df2-4cd6-a38a-97a5a69da614" providerId="ADAL" clId="{326371DE-8484-4BDC-AFC5-AFFCCAFCA97C}" dt="2024-02-06T10:13:32.566" v="12597"/>
          <ac:spMkLst>
            <pc:docMk/>
            <pc:sldMk cId="7744216" sldId="451"/>
            <ac:spMk id="2" creationId="{874A6934-28ED-150E-F545-C3569D27820C}"/>
          </ac:spMkLst>
        </pc:spChg>
      </pc:sldChg>
      <pc:sldChg chg="addSp add ord">
        <pc:chgData name="Paul Flintham" userId="9c667512-4df2-4cd6-a38a-97a5a69da614" providerId="ADAL" clId="{326371DE-8484-4BDC-AFC5-AFFCCAFCA97C}" dt="2024-02-06T10:15:53.301" v="12614"/>
        <pc:sldMkLst>
          <pc:docMk/>
          <pc:sldMk cId="4109972579" sldId="452"/>
        </pc:sldMkLst>
        <pc:spChg chg="add">
          <ac:chgData name="Paul Flintham" userId="9c667512-4df2-4cd6-a38a-97a5a69da614" providerId="ADAL" clId="{326371DE-8484-4BDC-AFC5-AFFCCAFCA97C}" dt="2024-02-06T10:14:51.219" v="12601"/>
          <ac:spMkLst>
            <pc:docMk/>
            <pc:sldMk cId="4109972579" sldId="452"/>
            <ac:spMk id="2" creationId="{53FFF26C-B9D0-1475-39FA-6752710BABB1}"/>
          </ac:spMkLst>
        </pc:spChg>
      </pc:sldChg>
      <pc:sldChg chg="addSp add">
        <pc:chgData name="Paul Flintham" userId="9c667512-4df2-4cd6-a38a-97a5a69da614" providerId="ADAL" clId="{326371DE-8484-4BDC-AFC5-AFFCCAFCA97C}" dt="2024-02-06T10:15:08.699" v="12602"/>
        <pc:sldMkLst>
          <pc:docMk/>
          <pc:sldMk cId="4115964957" sldId="453"/>
        </pc:sldMkLst>
        <pc:spChg chg="add">
          <ac:chgData name="Paul Flintham" userId="9c667512-4df2-4cd6-a38a-97a5a69da614" providerId="ADAL" clId="{326371DE-8484-4BDC-AFC5-AFFCCAFCA97C}" dt="2024-02-06T10:15:08.699" v="12602"/>
          <ac:spMkLst>
            <pc:docMk/>
            <pc:sldMk cId="4115964957" sldId="453"/>
            <ac:spMk id="2" creationId="{CF33D371-452A-7D38-7DCF-8E1DD1B7DA0F}"/>
          </ac:spMkLst>
        </pc:spChg>
      </pc:sldChg>
      <pc:sldChg chg="add del">
        <pc:chgData name="Paul Flintham" userId="9c667512-4df2-4cd6-a38a-97a5a69da614" providerId="ADAL" clId="{326371DE-8484-4BDC-AFC5-AFFCCAFCA97C}" dt="2024-02-06T10:16:07.678" v="12617" actId="47"/>
        <pc:sldMkLst>
          <pc:docMk/>
          <pc:sldMk cId="1611690506" sldId="454"/>
        </pc:sldMkLst>
      </pc:sldChg>
      <pc:sldChg chg="addSp add">
        <pc:chgData name="Paul Flintham" userId="9c667512-4df2-4cd6-a38a-97a5a69da614" providerId="ADAL" clId="{326371DE-8484-4BDC-AFC5-AFFCCAFCA97C}" dt="2024-02-06T10:14:04.403" v="12598"/>
        <pc:sldMkLst>
          <pc:docMk/>
          <pc:sldMk cId="1524958737" sldId="455"/>
        </pc:sldMkLst>
        <pc:spChg chg="add">
          <ac:chgData name="Paul Flintham" userId="9c667512-4df2-4cd6-a38a-97a5a69da614" providerId="ADAL" clId="{326371DE-8484-4BDC-AFC5-AFFCCAFCA97C}" dt="2024-02-06T10:14:04.403" v="12598"/>
          <ac:spMkLst>
            <pc:docMk/>
            <pc:sldMk cId="1524958737" sldId="455"/>
            <ac:spMk id="2" creationId="{B58EBEA1-4F8C-6844-3A43-CA9BD5864F2C}"/>
          </ac:spMkLst>
        </pc:spChg>
      </pc:sldChg>
      <pc:sldChg chg="addSp add">
        <pc:chgData name="Paul Flintham" userId="9c667512-4df2-4cd6-a38a-97a5a69da614" providerId="ADAL" clId="{326371DE-8484-4BDC-AFC5-AFFCCAFCA97C}" dt="2024-02-06T10:14:19.054" v="12599"/>
        <pc:sldMkLst>
          <pc:docMk/>
          <pc:sldMk cId="3324029259" sldId="456"/>
        </pc:sldMkLst>
        <pc:spChg chg="add">
          <ac:chgData name="Paul Flintham" userId="9c667512-4df2-4cd6-a38a-97a5a69da614" providerId="ADAL" clId="{326371DE-8484-4BDC-AFC5-AFFCCAFCA97C}" dt="2024-02-06T10:14:19.054" v="12599"/>
          <ac:spMkLst>
            <pc:docMk/>
            <pc:sldMk cId="3324029259" sldId="456"/>
            <ac:spMk id="2" creationId="{BD2CA02C-C3BA-8A14-1DDF-E0EF96B5A8BE}"/>
          </ac:spMkLst>
        </pc:spChg>
      </pc:sldChg>
      <pc:sldChg chg="addSp add ord">
        <pc:chgData name="Paul Flintham" userId="9c667512-4df2-4cd6-a38a-97a5a69da614" providerId="ADAL" clId="{326371DE-8484-4BDC-AFC5-AFFCCAFCA97C}" dt="2024-02-06T10:15:50.375" v="12612"/>
        <pc:sldMkLst>
          <pc:docMk/>
          <pc:sldMk cId="544462137" sldId="457"/>
        </pc:sldMkLst>
        <pc:spChg chg="add">
          <ac:chgData name="Paul Flintham" userId="9c667512-4df2-4cd6-a38a-97a5a69da614" providerId="ADAL" clId="{326371DE-8484-4BDC-AFC5-AFFCCAFCA97C}" dt="2024-02-06T10:14:33.820" v="12600"/>
          <ac:spMkLst>
            <pc:docMk/>
            <pc:sldMk cId="544462137" sldId="457"/>
            <ac:spMk id="2" creationId="{77885C4B-95D1-992A-1FB7-D6CED531B204}"/>
          </ac:spMkLst>
        </pc:spChg>
      </pc:sldChg>
      <pc:sldChg chg="add del">
        <pc:chgData name="Paul Flintham" userId="9c667512-4df2-4cd6-a38a-97a5a69da614" providerId="ADAL" clId="{326371DE-8484-4BDC-AFC5-AFFCCAFCA97C}" dt="2024-02-06T10:16:08.548" v="12618" actId="47"/>
        <pc:sldMkLst>
          <pc:docMk/>
          <pc:sldMk cId="1583908991" sldId="458"/>
        </pc:sldMkLst>
      </pc:sldChg>
      <pc:sldChg chg="add del">
        <pc:chgData name="Paul Flintham" userId="9c667512-4df2-4cd6-a38a-97a5a69da614" providerId="ADAL" clId="{326371DE-8484-4BDC-AFC5-AFFCCAFCA97C}" dt="2024-02-06T10:16:10.151" v="12619" actId="47"/>
        <pc:sldMkLst>
          <pc:docMk/>
          <pc:sldMk cId="2329964674" sldId="459"/>
        </pc:sldMkLst>
      </pc:sldChg>
      <pc:sldChg chg="addSp add ord">
        <pc:chgData name="Paul Flintham" userId="9c667512-4df2-4cd6-a38a-97a5a69da614" providerId="ADAL" clId="{326371DE-8484-4BDC-AFC5-AFFCCAFCA97C}" dt="2024-02-06T10:15:43.447" v="12608"/>
        <pc:sldMkLst>
          <pc:docMk/>
          <pc:sldMk cId="2595369957" sldId="460"/>
        </pc:sldMkLst>
        <pc:spChg chg="add">
          <ac:chgData name="Paul Flintham" userId="9c667512-4df2-4cd6-a38a-97a5a69da614" providerId="ADAL" clId="{326371DE-8484-4BDC-AFC5-AFFCCAFCA97C}" dt="2024-02-06T10:15:34.943" v="12606"/>
          <ac:spMkLst>
            <pc:docMk/>
            <pc:sldMk cId="2595369957" sldId="460"/>
            <ac:spMk id="2" creationId="{28319205-A550-889C-4CDE-7606A1F57C38}"/>
          </ac:spMkLst>
        </pc:spChg>
      </pc:sldChg>
    </pc:docChg>
  </pc:docChgLst>
  <pc:docChgLst>
    <pc:chgData name="Paul Flintham" userId="9c667512-4df2-4cd6-a38a-97a5a69da614" providerId="ADAL" clId="{89F86221-D3F8-41B9-A19C-D12BA12A7B01}"/>
    <pc:docChg chg="custSel addSld delSld modSld">
      <pc:chgData name="Paul Flintham" userId="9c667512-4df2-4cd6-a38a-97a5a69da614" providerId="ADAL" clId="{89F86221-D3F8-41B9-A19C-D12BA12A7B01}" dt="2024-10-17T12:46:29.266" v="24" actId="1076"/>
      <pc:docMkLst>
        <pc:docMk/>
      </pc:docMkLst>
      <pc:sldChg chg="del">
        <pc:chgData name="Paul Flintham" userId="9c667512-4df2-4cd6-a38a-97a5a69da614" providerId="ADAL" clId="{89F86221-D3F8-41B9-A19C-D12BA12A7B01}" dt="2024-10-17T12:44:05.386" v="1" actId="47"/>
        <pc:sldMkLst>
          <pc:docMk/>
          <pc:sldMk cId="3956780363" sldId="276"/>
        </pc:sldMkLst>
      </pc:sldChg>
      <pc:sldChg chg="del">
        <pc:chgData name="Paul Flintham" userId="9c667512-4df2-4cd6-a38a-97a5a69da614" providerId="ADAL" clId="{89F86221-D3F8-41B9-A19C-D12BA12A7B01}" dt="2024-10-17T12:44:05.386" v="1" actId="47"/>
        <pc:sldMkLst>
          <pc:docMk/>
          <pc:sldMk cId="2130974126" sldId="277"/>
        </pc:sldMkLst>
      </pc:sldChg>
      <pc:sldChg chg="del">
        <pc:chgData name="Paul Flintham" userId="9c667512-4df2-4cd6-a38a-97a5a69da614" providerId="ADAL" clId="{89F86221-D3F8-41B9-A19C-D12BA12A7B01}" dt="2024-10-17T12:44:05.386" v="1" actId="47"/>
        <pc:sldMkLst>
          <pc:docMk/>
          <pc:sldMk cId="2215658852" sldId="289"/>
        </pc:sldMkLst>
      </pc:sldChg>
      <pc:sldChg chg="add">
        <pc:chgData name="Paul Flintham" userId="9c667512-4df2-4cd6-a38a-97a5a69da614" providerId="ADAL" clId="{89F86221-D3F8-41B9-A19C-D12BA12A7B01}" dt="2024-10-17T12:44:00.818" v="0"/>
        <pc:sldMkLst>
          <pc:docMk/>
          <pc:sldMk cId="3167404512" sldId="347"/>
        </pc:sldMkLst>
      </pc:sldChg>
      <pc:sldChg chg="addSp delSp modSp add mod">
        <pc:chgData name="Paul Flintham" userId="9c667512-4df2-4cd6-a38a-97a5a69da614" providerId="ADAL" clId="{89F86221-D3F8-41B9-A19C-D12BA12A7B01}" dt="2024-10-17T12:46:29.266" v="24" actId="1076"/>
        <pc:sldMkLst>
          <pc:docMk/>
          <pc:sldMk cId="2806471692" sldId="348"/>
        </pc:sldMkLst>
        <pc:picChg chg="add mod">
          <ac:chgData name="Paul Flintham" userId="9c667512-4df2-4cd6-a38a-97a5a69da614" providerId="ADAL" clId="{89F86221-D3F8-41B9-A19C-D12BA12A7B01}" dt="2024-10-17T12:45:52.163" v="19" actId="1076"/>
          <ac:picMkLst>
            <pc:docMk/>
            <pc:sldMk cId="2806471692" sldId="348"/>
            <ac:picMk id="3" creationId="{8D4AD26C-9F70-9E2D-ED43-44C591947B73}"/>
          </ac:picMkLst>
        </pc:picChg>
        <pc:picChg chg="del">
          <ac:chgData name="Paul Flintham" userId="9c667512-4df2-4cd6-a38a-97a5a69da614" providerId="ADAL" clId="{89F86221-D3F8-41B9-A19C-D12BA12A7B01}" dt="2024-10-17T12:45:53.842" v="20" actId="478"/>
          <ac:picMkLst>
            <pc:docMk/>
            <pc:sldMk cId="2806471692" sldId="348"/>
            <ac:picMk id="8" creationId="{70BB468F-BA59-67F4-3ADB-CFD3935FD915}"/>
          </ac:picMkLst>
        </pc:picChg>
        <pc:picChg chg="add mod">
          <ac:chgData name="Paul Flintham" userId="9c667512-4df2-4cd6-a38a-97a5a69da614" providerId="ADAL" clId="{89F86221-D3F8-41B9-A19C-D12BA12A7B01}" dt="2024-10-17T12:46:29.266" v="24" actId="1076"/>
          <ac:picMkLst>
            <pc:docMk/>
            <pc:sldMk cId="2806471692" sldId="348"/>
            <ac:picMk id="11" creationId="{BA40D18D-FAEF-CBBA-1921-A6BEC81725AD}"/>
          </ac:picMkLst>
        </pc:picChg>
        <pc:picChg chg="del">
          <ac:chgData name="Paul Flintham" userId="9c667512-4df2-4cd6-a38a-97a5a69da614" providerId="ADAL" clId="{89F86221-D3F8-41B9-A19C-D12BA12A7B01}" dt="2024-10-17T12:45:30.025" v="15" actId="478"/>
          <ac:picMkLst>
            <pc:docMk/>
            <pc:sldMk cId="2806471692" sldId="348"/>
            <ac:picMk id="15" creationId="{EC4DEA25-1E61-B852-B2D9-D89C71190F7B}"/>
          </ac:picMkLst>
        </pc:picChg>
      </pc:sldChg>
      <pc:sldChg chg="addSp delSp modSp add mod">
        <pc:chgData name="Paul Flintham" userId="9c667512-4df2-4cd6-a38a-97a5a69da614" providerId="ADAL" clId="{89F86221-D3F8-41B9-A19C-D12BA12A7B01}" dt="2024-10-17T12:45:27.132" v="14" actId="14100"/>
        <pc:sldMkLst>
          <pc:docMk/>
          <pc:sldMk cId="2425518478" sldId="349"/>
        </pc:sldMkLst>
        <pc:picChg chg="del">
          <ac:chgData name="Paul Flintham" userId="9c667512-4df2-4cd6-a38a-97a5a69da614" providerId="ADAL" clId="{89F86221-D3F8-41B9-A19C-D12BA12A7B01}" dt="2024-10-17T12:44:53.857" v="6" actId="478"/>
          <ac:picMkLst>
            <pc:docMk/>
            <pc:sldMk cId="2425518478" sldId="349"/>
            <ac:picMk id="3" creationId="{7AC8325D-89D7-0F3B-21BB-ED1865B00CF2}"/>
          </ac:picMkLst>
        </pc:picChg>
        <pc:picChg chg="del">
          <ac:chgData name="Paul Flintham" userId="9c667512-4df2-4cd6-a38a-97a5a69da614" providerId="ADAL" clId="{89F86221-D3F8-41B9-A19C-D12BA12A7B01}" dt="2024-10-17T12:45:25.012" v="12" actId="478"/>
          <ac:picMkLst>
            <pc:docMk/>
            <pc:sldMk cId="2425518478" sldId="349"/>
            <ac:picMk id="8" creationId="{1355E4A1-1795-2A42-9FFD-945C98CDE43F}"/>
          </ac:picMkLst>
        </pc:picChg>
        <pc:picChg chg="add mod">
          <ac:chgData name="Paul Flintham" userId="9c667512-4df2-4cd6-a38a-97a5a69da614" providerId="ADAL" clId="{89F86221-D3F8-41B9-A19C-D12BA12A7B01}" dt="2024-10-17T12:44:55.326" v="7" actId="1076"/>
          <ac:picMkLst>
            <pc:docMk/>
            <pc:sldMk cId="2425518478" sldId="349"/>
            <ac:picMk id="10" creationId="{727663BD-01F7-5EE0-D610-ABDB298A632A}"/>
          </ac:picMkLst>
        </pc:picChg>
        <pc:picChg chg="add mod">
          <ac:chgData name="Paul Flintham" userId="9c667512-4df2-4cd6-a38a-97a5a69da614" providerId="ADAL" clId="{89F86221-D3F8-41B9-A19C-D12BA12A7B01}" dt="2024-10-17T12:45:27.132" v="14" actId="14100"/>
          <ac:picMkLst>
            <pc:docMk/>
            <pc:sldMk cId="2425518478" sldId="349"/>
            <ac:picMk id="13" creationId="{B81C0495-F5C3-F086-F388-3DCCDDBAC2B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1505aea113_0_68:notes"/>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1505aea113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4839294405_0_81:notes"/>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4839294405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030364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77569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757662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74413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37684" y="992767"/>
            <a:ext cx="923065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633"/>
            </a:lvl1pPr>
            <a:lvl2pPr lvl="1" algn="ctr">
              <a:spcBef>
                <a:spcPts val="0"/>
              </a:spcBef>
              <a:spcAft>
                <a:spcPts val="0"/>
              </a:spcAft>
              <a:buSzPts val="5200"/>
              <a:buNone/>
              <a:defRPr sz="5633"/>
            </a:lvl2pPr>
            <a:lvl3pPr lvl="2" algn="ctr">
              <a:spcBef>
                <a:spcPts val="0"/>
              </a:spcBef>
              <a:spcAft>
                <a:spcPts val="0"/>
              </a:spcAft>
              <a:buSzPts val="5200"/>
              <a:buNone/>
              <a:defRPr sz="5633"/>
            </a:lvl3pPr>
            <a:lvl4pPr lvl="3" algn="ctr">
              <a:spcBef>
                <a:spcPts val="0"/>
              </a:spcBef>
              <a:spcAft>
                <a:spcPts val="0"/>
              </a:spcAft>
              <a:buSzPts val="5200"/>
              <a:buNone/>
              <a:defRPr sz="5633"/>
            </a:lvl4pPr>
            <a:lvl5pPr lvl="4" algn="ctr">
              <a:spcBef>
                <a:spcPts val="0"/>
              </a:spcBef>
              <a:spcAft>
                <a:spcPts val="0"/>
              </a:spcAft>
              <a:buSzPts val="5200"/>
              <a:buNone/>
              <a:defRPr sz="5633"/>
            </a:lvl5pPr>
            <a:lvl6pPr lvl="5" algn="ctr">
              <a:spcBef>
                <a:spcPts val="0"/>
              </a:spcBef>
              <a:spcAft>
                <a:spcPts val="0"/>
              </a:spcAft>
              <a:buSzPts val="5200"/>
              <a:buNone/>
              <a:defRPr sz="5633"/>
            </a:lvl6pPr>
            <a:lvl7pPr lvl="6" algn="ctr">
              <a:spcBef>
                <a:spcPts val="0"/>
              </a:spcBef>
              <a:spcAft>
                <a:spcPts val="0"/>
              </a:spcAft>
              <a:buSzPts val="5200"/>
              <a:buNone/>
              <a:defRPr sz="5633"/>
            </a:lvl7pPr>
            <a:lvl8pPr lvl="7" algn="ctr">
              <a:spcBef>
                <a:spcPts val="0"/>
              </a:spcBef>
              <a:spcAft>
                <a:spcPts val="0"/>
              </a:spcAft>
              <a:buSzPts val="5200"/>
              <a:buNone/>
              <a:defRPr sz="5633"/>
            </a:lvl8pPr>
            <a:lvl9pPr lvl="8" algn="ctr">
              <a:spcBef>
                <a:spcPts val="0"/>
              </a:spcBef>
              <a:spcAft>
                <a:spcPts val="0"/>
              </a:spcAft>
              <a:buSzPts val="5200"/>
              <a:buNone/>
              <a:defRPr sz="5633"/>
            </a:lvl9pPr>
          </a:lstStyle>
          <a:p>
            <a:endParaRPr/>
          </a:p>
        </p:txBody>
      </p:sp>
      <p:sp>
        <p:nvSpPr>
          <p:cNvPr id="11" name="Google Shape;11;p2"/>
          <p:cNvSpPr txBox="1">
            <a:spLocks noGrp="1"/>
          </p:cNvSpPr>
          <p:nvPr>
            <p:ph type="subTitle" idx="1"/>
          </p:nvPr>
        </p:nvSpPr>
        <p:spPr>
          <a:xfrm>
            <a:off x="337675" y="3778833"/>
            <a:ext cx="923065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033"/>
            </a:lvl1pPr>
            <a:lvl2pPr lvl="1" algn="ctr">
              <a:lnSpc>
                <a:spcPct val="100000"/>
              </a:lnSpc>
              <a:spcBef>
                <a:spcPts val="0"/>
              </a:spcBef>
              <a:spcAft>
                <a:spcPts val="0"/>
              </a:spcAft>
              <a:buSzPts val="2800"/>
              <a:buNone/>
              <a:defRPr sz="3033"/>
            </a:lvl2pPr>
            <a:lvl3pPr lvl="2" algn="ctr">
              <a:lnSpc>
                <a:spcPct val="100000"/>
              </a:lnSpc>
              <a:spcBef>
                <a:spcPts val="0"/>
              </a:spcBef>
              <a:spcAft>
                <a:spcPts val="0"/>
              </a:spcAft>
              <a:buSzPts val="2800"/>
              <a:buNone/>
              <a:defRPr sz="3033"/>
            </a:lvl3pPr>
            <a:lvl4pPr lvl="3" algn="ctr">
              <a:lnSpc>
                <a:spcPct val="100000"/>
              </a:lnSpc>
              <a:spcBef>
                <a:spcPts val="0"/>
              </a:spcBef>
              <a:spcAft>
                <a:spcPts val="0"/>
              </a:spcAft>
              <a:buSzPts val="2800"/>
              <a:buNone/>
              <a:defRPr sz="3033"/>
            </a:lvl4pPr>
            <a:lvl5pPr lvl="4" algn="ctr">
              <a:lnSpc>
                <a:spcPct val="100000"/>
              </a:lnSpc>
              <a:spcBef>
                <a:spcPts val="0"/>
              </a:spcBef>
              <a:spcAft>
                <a:spcPts val="0"/>
              </a:spcAft>
              <a:buSzPts val="2800"/>
              <a:buNone/>
              <a:defRPr sz="3033"/>
            </a:lvl5pPr>
            <a:lvl6pPr lvl="5" algn="ctr">
              <a:lnSpc>
                <a:spcPct val="100000"/>
              </a:lnSpc>
              <a:spcBef>
                <a:spcPts val="0"/>
              </a:spcBef>
              <a:spcAft>
                <a:spcPts val="0"/>
              </a:spcAft>
              <a:buSzPts val="2800"/>
              <a:buNone/>
              <a:defRPr sz="3033"/>
            </a:lvl6pPr>
            <a:lvl7pPr lvl="6" algn="ctr">
              <a:lnSpc>
                <a:spcPct val="100000"/>
              </a:lnSpc>
              <a:spcBef>
                <a:spcPts val="0"/>
              </a:spcBef>
              <a:spcAft>
                <a:spcPts val="0"/>
              </a:spcAft>
              <a:buSzPts val="2800"/>
              <a:buNone/>
              <a:defRPr sz="3033"/>
            </a:lvl7pPr>
            <a:lvl8pPr lvl="7" algn="ctr">
              <a:lnSpc>
                <a:spcPct val="100000"/>
              </a:lnSpc>
              <a:spcBef>
                <a:spcPts val="0"/>
              </a:spcBef>
              <a:spcAft>
                <a:spcPts val="0"/>
              </a:spcAft>
              <a:buSzPts val="2800"/>
              <a:buNone/>
              <a:defRPr sz="3033"/>
            </a:lvl8pPr>
            <a:lvl9pPr lvl="8" algn="ctr">
              <a:lnSpc>
                <a:spcPct val="100000"/>
              </a:lnSpc>
              <a:spcBef>
                <a:spcPts val="0"/>
              </a:spcBef>
              <a:spcAft>
                <a:spcPts val="0"/>
              </a:spcAft>
              <a:buSzPts val="2800"/>
              <a:buNone/>
              <a:defRPr sz="3033"/>
            </a:lvl9pPr>
          </a:lstStyle>
          <a:p>
            <a:endParaRPr/>
          </a:p>
        </p:txBody>
      </p:sp>
      <p:sp>
        <p:nvSpPr>
          <p:cNvPr id="12" name="Google Shape;12;p2"/>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37675" y="2867800"/>
            <a:ext cx="923065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900"/>
            </a:lvl1pPr>
            <a:lvl2pPr lvl="1" algn="ctr">
              <a:spcBef>
                <a:spcPts val="0"/>
              </a:spcBef>
              <a:spcAft>
                <a:spcPts val="0"/>
              </a:spcAft>
              <a:buSzPts val="3600"/>
              <a:buNone/>
              <a:defRPr sz="3900"/>
            </a:lvl2pPr>
            <a:lvl3pPr lvl="2" algn="ctr">
              <a:spcBef>
                <a:spcPts val="0"/>
              </a:spcBef>
              <a:spcAft>
                <a:spcPts val="0"/>
              </a:spcAft>
              <a:buSzPts val="3600"/>
              <a:buNone/>
              <a:defRPr sz="3900"/>
            </a:lvl3pPr>
            <a:lvl4pPr lvl="3" algn="ctr">
              <a:spcBef>
                <a:spcPts val="0"/>
              </a:spcBef>
              <a:spcAft>
                <a:spcPts val="0"/>
              </a:spcAft>
              <a:buSzPts val="3600"/>
              <a:buNone/>
              <a:defRPr sz="3900"/>
            </a:lvl4pPr>
            <a:lvl5pPr lvl="4" algn="ctr">
              <a:spcBef>
                <a:spcPts val="0"/>
              </a:spcBef>
              <a:spcAft>
                <a:spcPts val="0"/>
              </a:spcAft>
              <a:buSzPts val="3600"/>
              <a:buNone/>
              <a:defRPr sz="3900"/>
            </a:lvl5pPr>
            <a:lvl6pPr lvl="5" algn="ctr">
              <a:spcBef>
                <a:spcPts val="0"/>
              </a:spcBef>
              <a:spcAft>
                <a:spcPts val="0"/>
              </a:spcAft>
              <a:buSzPts val="3600"/>
              <a:buNone/>
              <a:defRPr sz="3900"/>
            </a:lvl6pPr>
            <a:lvl7pPr lvl="6" algn="ctr">
              <a:spcBef>
                <a:spcPts val="0"/>
              </a:spcBef>
              <a:spcAft>
                <a:spcPts val="0"/>
              </a:spcAft>
              <a:buSzPts val="3600"/>
              <a:buNone/>
              <a:defRPr sz="3900"/>
            </a:lvl7pPr>
            <a:lvl8pPr lvl="7" algn="ctr">
              <a:spcBef>
                <a:spcPts val="0"/>
              </a:spcBef>
              <a:spcAft>
                <a:spcPts val="0"/>
              </a:spcAft>
              <a:buSzPts val="3600"/>
              <a:buNone/>
              <a:defRPr sz="3900"/>
            </a:lvl8pPr>
            <a:lvl9pPr lvl="8" algn="ctr">
              <a:spcBef>
                <a:spcPts val="0"/>
              </a:spcBef>
              <a:spcAft>
                <a:spcPts val="0"/>
              </a:spcAft>
              <a:buSzPts val="3600"/>
              <a:buNone/>
              <a:defRPr sz="3900"/>
            </a:lvl9pPr>
          </a:lstStyle>
          <a:p>
            <a:endParaRPr/>
          </a:p>
        </p:txBody>
      </p:sp>
      <p:sp>
        <p:nvSpPr>
          <p:cNvPr id="15" name="Google Shape;15;p3"/>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37675" y="593367"/>
            <a:ext cx="923065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37675" y="1536633"/>
            <a:ext cx="9230650" cy="4555200"/>
          </a:xfrm>
          <a:prstGeom prst="rect">
            <a:avLst/>
          </a:prstGeom>
        </p:spPr>
        <p:txBody>
          <a:bodyPr spcFirstLastPara="1" wrap="square" lIns="91425" tIns="91425" rIns="91425" bIns="91425" anchor="t" anchorCtr="0">
            <a:normAutofit/>
          </a:bodyPr>
          <a:lstStyle>
            <a:lvl1pPr marL="495285" lvl="0" indent="-371464">
              <a:spcBef>
                <a:spcPts val="0"/>
              </a:spcBef>
              <a:spcAft>
                <a:spcPts val="0"/>
              </a:spcAft>
              <a:buSzPts val="1800"/>
              <a:buChar char="●"/>
              <a:defRPr/>
            </a:lvl1pPr>
            <a:lvl2pPr marL="990570" lvl="1" indent="-343948">
              <a:spcBef>
                <a:spcPts val="0"/>
              </a:spcBef>
              <a:spcAft>
                <a:spcPts val="0"/>
              </a:spcAft>
              <a:buSzPts val="1400"/>
              <a:buChar char="○"/>
              <a:defRPr/>
            </a:lvl2pPr>
            <a:lvl3pPr marL="1485854" lvl="2" indent="-343948">
              <a:spcBef>
                <a:spcPts val="0"/>
              </a:spcBef>
              <a:spcAft>
                <a:spcPts val="0"/>
              </a:spcAft>
              <a:buSzPts val="1400"/>
              <a:buChar char="■"/>
              <a:defRPr/>
            </a:lvl3pPr>
            <a:lvl4pPr marL="1981139" lvl="3" indent="-343948">
              <a:spcBef>
                <a:spcPts val="0"/>
              </a:spcBef>
              <a:spcAft>
                <a:spcPts val="0"/>
              </a:spcAft>
              <a:buSzPts val="1400"/>
              <a:buChar char="●"/>
              <a:defRPr/>
            </a:lvl4pPr>
            <a:lvl5pPr marL="2476424" lvl="4" indent="-343948">
              <a:spcBef>
                <a:spcPts val="0"/>
              </a:spcBef>
              <a:spcAft>
                <a:spcPts val="0"/>
              </a:spcAft>
              <a:buSzPts val="1400"/>
              <a:buChar char="○"/>
              <a:defRPr/>
            </a:lvl5pPr>
            <a:lvl6pPr marL="2971709" lvl="5" indent="-343948">
              <a:spcBef>
                <a:spcPts val="0"/>
              </a:spcBef>
              <a:spcAft>
                <a:spcPts val="0"/>
              </a:spcAft>
              <a:buSzPts val="1400"/>
              <a:buChar char="■"/>
              <a:defRPr/>
            </a:lvl6pPr>
            <a:lvl7pPr marL="3466993" lvl="6" indent="-343948">
              <a:spcBef>
                <a:spcPts val="0"/>
              </a:spcBef>
              <a:spcAft>
                <a:spcPts val="0"/>
              </a:spcAft>
              <a:buSzPts val="1400"/>
              <a:buChar char="●"/>
              <a:defRPr/>
            </a:lvl7pPr>
            <a:lvl8pPr marL="3962278" lvl="7" indent="-343948">
              <a:spcBef>
                <a:spcPts val="0"/>
              </a:spcBef>
              <a:spcAft>
                <a:spcPts val="0"/>
              </a:spcAft>
              <a:buSzPts val="1400"/>
              <a:buChar char="○"/>
              <a:defRPr/>
            </a:lvl8pPr>
            <a:lvl9pPr marL="4457563" lvl="8" indent="-34394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37675" y="593367"/>
            <a:ext cx="923065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37675" y="1536633"/>
            <a:ext cx="4333225" cy="4555200"/>
          </a:xfrm>
          <a:prstGeom prst="rect">
            <a:avLst/>
          </a:prstGeom>
        </p:spPr>
        <p:txBody>
          <a:bodyPr spcFirstLastPara="1" wrap="square" lIns="91425" tIns="91425" rIns="91425" bIns="91425" anchor="t" anchorCtr="0">
            <a:normAutofit/>
          </a:bodyPr>
          <a:lstStyle>
            <a:lvl1pPr marL="495285" lvl="0" indent="-343948">
              <a:spcBef>
                <a:spcPts val="0"/>
              </a:spcBef>
              <a:spcAft>
                <a:spcPts val="0"/>
              </a:spcAft>
              <a:buSzPts val="1400"/>
              <a:buChar char="●"/>
              <a:defRPr sz="1517"/>
            </a:lvl1pPr>
            <a:lvl2pPr marL="990570" lvl="1" indent="-330190">
              <a:spcBef>
                <a:spcPts val="0"/>
              </a:spcBef>
              <a:spcAft>
                <a:spcPts val="0"/>
              </a:spcAft>
              <a:buSzPts val="1200"/>
              <a:buChar char="○"/>
              <a:defRPr sz="1300"/>
            </a:lvl2pPr>
            <a:lvl3pPr marL="1485854" lvl="2" indent="-330190">
              <a:spcBef>
                <a:spcPts val="0"/>
              </a:spcBef>
              <a:spcAft>
                <a:spcPts val="0"/>
              </a:spcAft>
              <a:buSzPts val="1200"/>
              <a:buChar char="■"/>
              <a:defRPr sz="1300"/>
            </a:lvl3pPr>
            <a:lvl4pPr marL="1981139" lvl="3" indent="-330190">
              <a:spcBef>
                <a:spcPts val="0"/>
              </a:spcBef>
              <a:spcAft>
                <a:spcPts val="0"/>
              </a:spcAft>
              <a:buSzPts val="1200"/>
              <a:buChar char="●"/>
              <a:defRPr sz="1300"/>
            </a:lvl4pPr>
            <a:lvl5pPr marL="2476424" lvl="4" indent="-330190">
              <a:spcBef>
                <a:spcPts val="0"/>
              </a:spcBef>
              <a:spcAft>
                <a:spcPts val="0"/>
              </a:spcAft>
              <a:buSzPts val="1200"/>
              <a:buChar char="○"/>
              <a:defRPr sz="1300"/>
            </a:lvl5pPr>
            <a:lvl6pPr marL="2971709" lvl="5" indent="-330190">
              <a:spcBef>
                <a:spcPts val="0"/>
              </a:spcBef>
              <a:spcAft>
                <a:spcPts val="0"/>
              </a:spcAft>
              <a:buSzPts val="1200"/>
              <a:buChar char="■"/>
              <a:defRPr sz="1300"/>
            </a:lvl6pPr>
            <a:lvl7pPr marL="3466993" lvl="6" indent="-330190">
              <a:spcBef>
                <a:spcPts val="0"/>
              </a:spcBef>
              <a:spcAft>
                <a:spcPts val="0"/>
              </a:spcAft>
              <a:buSzPts val="1200"/>
              <a:buChar char="●"/>
              <a:defRPr sz="1300"/>
            </a:lvl7pPr>
            <a:lvl8pPr marL="3962278" lvl="7" indent="-330190">
              <a:spcBef>
                <a:spcPts val="0"/>
              </a:spcBef>
              <a:spcAft>
                <a:spcPts val="0"/>
              </a:spcAft>
              <a:buSzPts val="1200"/>
              <a:buChar char="○"/>
              <a:defRPr sz="1300"/>
            </a:lvl8pPr>
            <a:lvl9pPr marL="4457563" lvl="8" indent="-330190">
              <a:spcBef>
                <a:spcPts val="0"/>
              </a:spcBef>
              <a:spcAft>
                <a:spcPts val="0"/>
              </a:spcAft>
              <a:buSzPts val="1200"/>
              <a:buChar char="■"/>
              <a:defRPr sz="1300"/>
            </a:lvl9pPr>
          </a:lstStyle>
          <a:p>
            <a:endParaRPr/>
          </a:p>
        </p:txBody>
      </p:sp>
      <p:sp>
        <p:nvSpPr>
          <p:cNvPr id="23" name="Google Shape;23;p5"/>
          <p:cNvSpPr txBox="1">
            <a:spLocks noGrp="1"/>
          </p:cNvSpPr>
          <p:nvPr>
            <p:ph type="body" idx="2"/>
          </p:nvPr>
        </p:nvSpPr>
        <p:spPr>
          <a:xfrm>
            <a:off x="5235100" y="1536633"/>
            <a:ext cx="4333225" cy="4555200"/>
          </a:xfrm>
          <a:prstGeom prst="rect">
            <a:avLst/>
          </a:prstGeom>
        </p:spPr>
        <p:txBody>
          <a:bodyPr spcFirstLastPara="1" wrap="square" lIns="91425" tIns="91425" rIns="91425" bIns="91425" anchor="t" anchorCtr="0">
            <a:normAutofit/>
          </a:bodyPr>
          <a:lstStyle>
            <a:lvl1pPr marL="495285" lvl="0" indent="-343948">
              <a:spcBef>
                <a:spcPts val="0"/>
              </a:spcBef>
              <a:spcAft>
                <a:spcPts val="0"/>
              </a:spcAft>
              <a:buSzPts val="1400"/>
              <a:buChar char="●"/>
              <a:defRPr sz="1517"/>
            </a:lvl1pPr>
            <a:lvl2pPr marL="990570" lvl="1" indent="-330190">
              <a:spcBef>
                <a:spcPts val="0"/>
              </a:spcBef>
              <a:spcAft>
                <a:spcPts val="0"/>
              </a:spcAft>
              <a:buSzPts val="1200"/>
              <a:buChar char="○"/>
              <a:defRPr sz="1300"/>
            </a:lvl2pPr>
            <a:lvl3pPr marL="1485854" lvl="2" indent="-330190">
              <a:spcBef>
                <a:spcPts val="0"/>
              </a:spcBef>
              <a:spcAft>
                <a:spcPts val="0"/>
              </a:spcAft>
              <a:buSzPts val="1200"/>
              <a:buChar char="■"/>
              <a:defRPr sz="1300"/>
            </a:lvl3pPr>
            <a:lvl4pPr marL="1981139" lvl="3" indent="-330190">
              <a:spcBef>
                <a:spcPts val="0"/>
              </a:spcBef>
              <a:spcAft>
                <a:spcPts val="0"/>
              </a:spcAft>
              <a:buSzPts val="1200"/>
              <a:buChar char="●"/>
              <a:defRPr sz="1300"/>
            </a:lvl4pPr>
            <a:lvl5pPr marL="2476424" lvl="4" indent="-330190">
              <a:spcBef>
                <a:spcPts val="0"/>
              </a:spcBef>
              <a:spcAft>
                <a:spcPts val="0"/>
              </a:spcAft>
              <a:buSzPts val="1200"/>
              <a:buChar char="○"/>
              <a:defRPr sz="1300"/>
            </a:lvl5pPr>
            <a:lvl6pPr marL="2971709" lvl="5" indent="-330190">
              <a:spcBef>
                <a:spcPts val="0"/>
              </a:spcBef>
              <a:spcAft>
                <a:spcPts val="0"/>
              </a:spcAft>
              <a:buSzPts val="1200"/>
              <a:buChar char="■"/>
              <a:defRPr sz="1300"/>
            </a:lvl6pPr>
            <a:lvl7pPr marL="3466993" lvl="6" indent="-330190">
              <a:spcBef>
                <a:spcPts val="0"/>
              </a:spcBef>
              <a:spcAft>
                <a:spcPts val="0"/>
              </a:spcAft>
              <a:buSzPts val="1200"/>
              <a:buChar char="●"/>
              <a:defRPr sz="1300"/>
            </a:lvl7pPr>
            <a:lvl8pPr marL="3962278" lvl="7" indent="-330190">
              <a:spcBef>
                <a:spcPts val="0"/>
              </a:spcBef>
              <a:spcAft>
                <a:spcPts val="0"/>
              </a:spcAft>
              <a:buSzPts val="1200"/>
              <a:buChar char="○"/>
              <a:defRPr sz="1300"/>
            </a:lvl8pPr>
            <a:lvl9pPr marL="4457563" lvl="8" indent="-330190">
              <a:spcBef>
                <a:spcPts val="0"/>
              </a:spcBef>
              <a:spcAft>
                <a:spcPts val="0"/>
              </a:spcAft>
              <a:buSzPts val="1200"/>
              <a:buChar char="■"/>
              <a:defRPr sz="1300"/>
            </a:lvl9pPr>
          </a:lstStyle>
          <a:p>
            <a:endParaRPr/>
          </a:p>
        </p:txBody>
      </p:sp>
      <p:sp>
        <p:nvSpPr>
          <p:cNvPr id="24" name="Google Shape;24;p5"/>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37675" y="740800"/>
            <a:ext cx="3042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600"/>
            </a:lvl1pPr>
            <a:lvl2pPr lvl="1">
              <a:spcBef>
                <a:spcPts val="0"/>
              </a:spcBef>
              <a:spcAft>
                <a:spcPts val="0"/>
              </a:spcAft>
              <a:buSzPts val="2400"/>
              <a:buNone/>
              <a:defRPr sz="2600"/>
            </a:lvl2pPr>
            <a:lvl3pPr lvl="2">
              <a:spcBef>
                <a:spcPts val="0"/>
              </a:spcBef>
              <a:spcAft>
                <a:spcPts val="0"/>
              </a:spcAft>
              <a:buSzPts val="2400"/>
              <a:buNone/>
              <a:defRPr sz="2600"/>
            </a:lvl3pPr>
            <a:lvl4pPr lvl="3">
              <a:spcBef>
                <a:spcPts val="0"/>
              </a:spcBef>
              <a:spcAft>
                <a:spcPts val="0"/>
              </a:spcAft>
              <a:buSzPts val="2400"/>
              <a:buNone/>
              <a:defRPr sz="2600"/>
            </a:lvl4pPr>
            <a:lvl5pPr lvl="4">
              <a:spcBef>
                <a:spcPts val="0"/>
              </a:spcBef>
              <a:spcAft>
                <a:spcPts val="0"/>
              </a:spcAft>
              <a:buSzPts val="2400"/>
              <a:buNone/>
              <a:defRPr sz="2600"/>
            </a:lvl5pPr>
            <a:lvl6pPr lvl="5">
              <a:spcBef>
                <a:spcPts val="0"/>
              </a:spcBef>
              <a:spcAft>
                <a:spcPts val="0"/>
              </a:spcAft>
              <a:buSzPts val="2400"/>
              <a:buNone/>
              <a:defRPr sz="2600"/>
            </a:lvl6pPr>
            <a:lvl7pPr lvl="6">
              <a:spcBef>
                <a:spcPts val="0"/>
              </a:spcBef>
              <a:spcAft>
                <a:spcPts val="0"/>
              </a:spcAft>
              <a:buSzPts val="2400"/>
              <a:buNone/>
              <a:defRPr sz="2600"/>
            </a:lvl7pPr>
            <a:lvl8pPr lvl="7">
              <a:spcBef>
                <a:spcPts val="0"/>
              </a:spcBef>
              <a:spcAft>
                <a:spcPts val="0"/>
              </a:spcAft>
              <a:buSzPts val="2400"/>
              <a:buNone/>
              <a:defRPr sz="2600"/>
            </a:lvl8pPr>
            <a:lvl9pPr lvl="8">
              <a:spcBef>
                <a:spcPts val="0"/>
              </a:spcBef>
              <a:spcAft>
                <a:spcPts val="0"/>
              </a:spcAft>
              <a:buSzPts val="2400"/>
              <a:buNone/>
              <a:defRPr sz="2600"/>
            </a:lvl9pPr>
          </a:lstStyle>
          <a:p>
            <a:endParaRPr/>
          </a:p>
        </p:txBody>
      </p:sp>
      <p:sp>
        <p:nvSpPr>
          <p:cNvPr id="30" name="Google Shape;30;p7"/>
          <p:cNvSpPr txBox="1">
            <a:spLocks noGrp="1"/>
          </p:cNvSpPr>
          <p:nvPr>
            <p:ph type="body" idx="1"/>
          </p:nvPr>
        </p:nvSpPr>
        <p:spPr>
          <a:xfrm>
            <a:off x="337675" y="1852800"/>
            <a:ext cx="3042000" cy="4239200"/>
          </a:xfrm>
          <a:prstGeom prst="rect">
            <a:avLst/>
          </a:prstGeom>
        </p:spPr>
        <p:txBody>
          <a:bodyPr spcFirstLastPara="1" wrap="square" lIns="91425" tIns="91425" rIns="91425" bIns="91425" anchor="t" anchorCtr="0">
            <a:normAutofit/>
          </a:bodyPr>
          <a:lstStyle>
            <a:lvl1pPr marL="495285" lvl="0" indent="-330190">
              <a:spcBef>
                <a:spcPts val="0"/>
              </a:spcBef>
              <a:spcAft>
                <a:spcPts val="0"/>
              </a:spcAft>
              <a:buSzPts val="1200"/>
              <a:buChar char="●"/>
              <a:defRPr sz="1300"/>
            </a:lvl1pPr>
            <a:lvl2pPr marL="990570" lvl="1" indent="-330190">
              <a:spcBef>
                <a:spcPts val="0"/>
              </a:spcBef>
              <a:spcAft>
                <a:spcPts val="0"/>
              </a:spcAft>
              <a:buSzPts val="1200"/>
              <a:buChar char="○"/>
              <a:defRPr sz="1300"/>
            </a:lvl2pPr>
            <a:lvl3pPr marL="1485854" lvl="2" indent="-330190">
              <a:spcBef>
                <a:spcPts val="0"/>
              </a:spcBef>
              <a:spcAft>
                <a:spcPts val="0"/>
              </a:spcAft>
              <a:buSzPts val="1200"/>
              <a:buChar char="■"/>
              <a:defRPr sz="1300"/>
            </a:lvl3pPr>
            <a:lvl4pPr marL="1981139" lvl="3" indent="-330190">
              <a:spcBef>
                <a:spcPts val="0"/>
              </a:spcBef>
              <a:spcAft>
                <a:spcPts val="0"/>
              </a:spcAft>
              <a:buSzPts val="1200"/>
              <a:buChar char="●"/>
              <a:defRPr sz="1300"/>
            </a:lvl4pPr>
            <a:lvl5pPr marL="2476424" lvl="4" indent="-330190">
              <a:spcBef>
                <a:spcPts val="0"/>
              </a:spcBef>
              <a:spcAft>
                <a:spcPts val="0"/>
              </a:spcAft>
              <a:buSzPts val="1200"/>
              <a:buChar char="○"/>
              <a:defRPr sz="1300"/>
            </a:lvl5pPr>
            <a:lvl6pPr marL="2971709" lvl="5" indent="-330190">
              <a:spcBef>
                <a:spcPts val="0"/>
              </a:spcBef>
              <a:spcAft>
                <a:spcPts val="0"/>
              </a:spcAft>
              <a:buSzPts val="1200"/>
              <a:buChar char="■"/>
              <a:defRPr sz="1300"/>
            </a:lvl6pPr>
            <a:lvl7pPr marL="3466993" lvl="6" indent="-330190">
              <a:spcBef>
                <a:spcPts val="0"/>
              </a:spcBef>
              <a:spcAft>
                <a:spcPts val="0"/>
              </a:spcAft>
              <a:buSzPts val="1200"/>
              <a:buChar char="●"/>
              <a:defRPr sz="1300"/>
            </a:lvl7pPr>
            <a:lvl8pPr marL="3962278" lvl="7" indent="-330190">
              <a:spcBef>
                <a:spcPts val="0"/>
              </a:spcBef>
              <a:spcAft>
                <a:spcPts val="0"/>
              </a:spcAft>
              <a:buSzPts val="1200"/>
              <a:buChar char="○"/>
              <a:defRPr sz="1300"/>
            </a:lvl8pPr>
            <a:lvl9pPr marL="4457563" lvl="8" indent="-330190">
              <a:spcBef>
                <a:spcPts val="0"/>
              </a:spcBef>
              <a:spcAft>
                <a:spcPts val="0"/>
              </a:spcAft>
              <a:buSzPts val="1200"/>
              <a:buChar char="■"/>
              <a:defRPr sz="1300"/>
            </a:lvl9pPr>
          </a:lstStyle>
          <a:p>
            <a:endParaRPr/>
          </a:p>
        </p:txBody>
      </p:sp>
      <p:sp>
        <p:nvSpPr>
          <p:cNvPr id="31" name="Google Shape;31;p7"/>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531104" y="600200"/>
            <a:ext cx="689845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5200"/>
            </a:lvl1pPr>
            <a:lvl2pPr lvl="1">
              <a:spcBef>
                <a:spcPts val="0"/>
              </a:spcBef>
              <a:spcAft>
                <a:spcPts val="0"/>
              </a:spcAft>
              <a:buSzPts val="4800"/>
              <a:buNone/>
              <a:defRPr sz="5200"/>
            </a:lvl2pPr>
            <a:lvl3pPr lvl="2">
              <a:spcBef>
                <a:spcPts val="0"/>
              </a:spcBef>
              <a:spcAft>
                <a:spcPts val="0"/>
              </a:spcAft>
              <a:buSzPts val="4800"/>
              <a:buNone/>
              <a:defRPr sz="5200"/>
            </a:lvl3pPr>
            <a:lvl4pPr lvl="3">
              <a:spcBef>
                <a:spcPts val="0"/>
              </a:spcBef>
              <a:spcAft>
                <a:spcPts val="0"/>
              </a:spcAft>
              <a:buSzPts val="4800"/>
              <a:buNone/>
              <a:defRPr sz="5200"/>
            </a:lvl4pPr>
            <a:lvl5pPr lvl="4">
              <a:spcBef>
                <a:spcPts val="0"/>
              </a:spcBef>
              <a:spcAft>
                <a:spcPts val="0"/>
              </a:spcAft>
              <a:buSzPts val="4800"/>
              <a:buNone/>
              <a:defRPr sz="5200"/>
            </a:lvl5pPr>
            <a:lvl6pPr lvl="5">
              <a:spcBef>
                <a:spcPts val="0"/>
              </a:spcBef>
              <a:spcAft>
                <a:spcPts val="0"/>
              </a:spcAft>
              <a:buSzPts val="4800"/>
              <a:buNone/>
              <a:defRPr sz="5200"/>
            </a:lvl6pPr>
            <a:lvl7pPr lvl="6">
              <a:spcBef>
                <a:spcPts val="0"/>
              </a:spcBef>
              <a:spcAft>
                <a:spcPts val="0"/>
              </a:spcAft>
              <a:buSzPts val="4800"/>
              <a:buNone/>
              <a:defRPr sz="5200"/>
            </a:lvl7pPr>
            <a:lvl8pPr lvl="7">
              <a:spcBef>
                <a:spcPts val="0"/>
              </a:spcBef>
              <a:spcAft>
                <a:spcPts val="0"/>
              </a:spcAft>
              <a:buSzPts val="4800"/>
              <a:buNone/>
              <a:defRPr sz="5200"/>
            </a:lvl8pPr>
            <a:lvl9pPr lvl="8">
              <a:spcBef>
                <a:spcPts val="0"/>
              </a:spcBef>
              <a:spcAft>
                <a:spcPts val="0"/>
              </a:spcAft>
              <a:buSzPts val="4800"/>
              <a:buNone/>
              <a:defRPr sz="5200"/>
            </a:lvl9pPr>
          </a:lstStyle>
          <a:p>
            <a:endParaRPr/>
          </a:p>
        </p:txBody>
      </p:sp>
      <p:sp>
        <p:nvSpPr>
          <p:cNvPr id="34" name="Google Shape;34;p8"/>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953000" y="-167"/>
            <a:ext cx="4953000" cy="6858000"/>
          </a:xfrm>
          <a:prstGeom prst="rect">
            <a:avLst/>
          </a:prstGeom>
          <a:solidFill>
            <a:schemeClr val="lt2"/>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780"/>
          </a:p>
        </p:txBody>
      </p:sp>
      <p:sp>
        <p:nvSpPr>
          <p:cNvPr id="37" name="Google Shape;37;p9"/>
          <p:cNvSpPr txBox="1">
            <a:spLocks noGrp="1"/>
          </p:cNvSpPr>
          <p:nvPr>
            <p:ph type="title"/>
          </p:nvPr>
        </p:nvSpPr>
        <p:spPr>
          <a:xfrm>
            <a:off x="287625" y="1644233"/>
            <a:ext cx="43823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550"/>
            </a:lvl1pPr>
            <a:lvl2pPr lvl="1" algn="ctr">
              <a:spcBef>
                <a:spcPts val="0"/>
              </a:spcBef>
              <a:spcAft>
                <a:spcPts val="0"/>
              </a:spcAft>
              <a:buSzPts val="4200"/>
              <a:buNone/>
              <a:defRPr sz="4550"/>
            </a:lvl2pPr>
            <a:lvl3pPr lvl="2" algn="ctr">
              <a:spcBef>
                <a:spcPts val="0"/>
              </a:spcBef>
              <a:spcAft>
                <a:spcPts val="0"/>
              </a:spcAft>
              <a:buSzPts val="4200"/>
              <a:buNone/>
              <a:defRPr sz="4550"/>
            </a:lvl3pPr>
            <a:lvl4pPr lvl="3" algn="ctr">
              <a:spcBef>
                <a:spcPts val="0"/>
              </a:spcBef>
              <a:spcAft>
                <a:spcPts val="0"/>
              </a:spcAft>
              <a:buSzPts val="4200"/>
              <a:buNone/>
              <a:defRPr sz="4550"/>
            </a:lvl4pPr>
            <a:lvl5pPr lvl="4" algn="ctr">
              <a:spcBef>
                <a:spcPts val="0"/>
              </a:spcBef>
              <a:spcAft>
                <a:spcPts val="0"/>
              </a:spcAft>
              <a:buSzPts val="4200"/>
              <a:buNone/>
              <a:defRPr sz="4550"/>
            </a:lvl5pPr>
            <a:lvl6pPr lvl="5" algn="ctr">
              <a:spcBef>
                <a:spcPts val="0"/>
              </a:spcBef>
              <a:spcAft>
                <a:spcPts val="0"/>
              </a:spcAft>
              <a:buSzPts val="4200"/>
              <a:buNone/>
              <a:defRPr sz="4550"/>
            </a:lvl6pPr>
            <a:lvl7pPr lvl="6" algn="ctr">
              <a:spcBef>
                <a:spcPts val="0"/>
              </a:spcBef>
              <a:spcAft>
                <a:spcPts val="0"/>
              </a:spcAft>
              <a:buSzPts val="4200"/>
              <a:buNone/>
              <a:defRPr sz="4550"/>
            </a:lvl7pPr>
            <a:lvl8pPr lvl="7" algn="ctr">
              <a:spcBef>
                <a:spcPts val="0"/>
              </a:spcBef>
              <a:spcAft>
                <a:spcPts val="0"/>
              </a:spcAft>
              <a:buSzPts val="4200"/>
              <a:buNone/>
              <a:defRPr sz="4550"/>
            </a:lvl8pPr>
            <a:lvl9pPr lvl="8" algn="ctr">
              <a:spcBef>
                <a:spcPts val="0"/>
              </a:spcBef>
              <a:spcAft>
                <a:spcPts val="0"/>
              </a:spcAft>
              <a:buSzPts val="4200"/>
              <a:buNone/>
              <a:defRPr sz="4550"/>
            </a:lvl9pPr>
          </a:lstStyle>
          <a:p>
            <a:endParaRPr/>
          </a:p>
        </p:txBody>
      </p:sp>
      <p:sp>
        <p:nvSpPr>
          <p:cNvPr id="38" name="Google Shape;38;p9"/>
          <p:cNvSpPr txBox="1">
            <a:spLocks noGrp="1"/>
          </p:cNvSpPr>
          <p:nvPr>
            <p:ph type="subTitle" idx="1"/>
          </p:nvPr>
        </p:nvSpPr>
        <p:spPr>
          <a:xfrm>
            <a:off x="287625" y="3737433"/>
            <a:ext cx="43823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275"/>
            </a:lvl1pPr>
            <a:lvl2pPr lvl="1" algn="ctr">
              <a:lnSpc>
                <a:spcPct val="100000"/>
              </a:lnSpc>
              <a:spcBef>
                <a:spcPts val="0"/>
              </a:spcBef>
              <a:spcAft>
                <a:spcPts val="0"/>
              </a:spcAft>
              <a:buSzPts val="2100"/>
              <a:buNone/>
              <a:defRPr sz="2275"/>
            </a:lvl2pPr>
            <a:lvl3pPr lvl="2" algn="ctr">
              <a:lnSpc>
                <a:spcPct val="100000"/>
              </a:lnSpc>
              <a:spcBef>
                <a:spcPts val="0"/>
              </a:spcBef>
              <a:spcAft>
                <a:spcPts val="0"/>
              </a:spcAft>
              <a:buSzPts val="2100"/>
              <a:buNone/>
              <a:defRPr sz="2275"/>
            </a:lvl3pPr>
            <a:lvl4pPr lvl="3" algn="ctr">
              <a:lnSpc>
                <a:spcPct val="100000"/>
              </a:lnSpc>
              <a:spcBef>
                <a:spcPts val="0"/>
              </a:spcBef>
              <a:spcAft>
                <a:spcPts val="0"/>
              </a:spcAft>
              <a:buSzPts val="2100"/>
              <a:buNone/>
              <a:defRPr sz="2275"/>
            </a:lvl4pPr>
            <a:lvl5pPr lvl="4" algn="ctr">
              <a:lnSpc>
                <a:spcPct val="100000"/>
              </a:lnSpc>
              <a:spcBef>
                <a:spcPts val="0"/>
              </a:spcBef>
              <a:spcAft>
                <a:spcPts val="0"/>
              </a:spcAft>
              <a:buSzPts val="2100"/>
              <a:buNone/>
              <a:defRPr sz="2275"/>
            </a:lvl5pPr>
            <a:lvl6pPr lvl="5" algn="ctr">
              <a:lnSpc>
                <a:spcPct val="100000"/>
              </a:lnSpc>
              <a:spcBef>
                <a:spcPts val="0"/>
              </a:spcBef>
              <a:spcAft>
                <a:spcPts val="0"/>
              </a:spcAft>
              <a:buSzPts val="2100"/>
              <a:buNone/>
              <a:defRPr sz="2275"/>
            </a:lvl6pPr>
            <a:lvl7pPr lvl="6" algn="ctr">
              <a:lnSpc>
                <a:spcPct val="100000"/>
              </a:lnSpc>
              <a:spcBef>
                <a:spcPts val="0"/>
              </a:spcBef>
              <a:spcAft>
                <a:spcPts val="0"/>
              </a:spcAft>
              <a:buSzPts val="2100"/>
              <a:buNone/>
              <a:defRPr sz="2275"/>
            </a:lvl7pPr>
            <a:lvl8pPr lvl="7" algn="ctr">
              <a:lnSpc>
                <a:spcPct val="100000"/>
              </a:lnSpc>
              <a:spcBef>
                <a:spcPts val="0"/>
              </a:spcBef>
              <a:spcAft>
                <a:spcPts val="0"/>
              </a:spcAft>
              <a:buSzPts val="2100"/>
              <a:buNone/>
              <a:defRPr sz="2275"/>
            </a:lvl8pPr>
            <a:lvl9pPr lvl="8" algn="ctr">
              <a:lnSpc>
                <a:spcPct val="100000"/>
              </a:lnSpc>
              <a:spcBef>
                <a:spcPts val="0"/>
              </a:spcBef>
              <a:spcAft>
                <a:spcPts val="0"/>
              </a:spcAft>
              <a:buSzPts val="2100"/>
              <a:buNone/>
              <a:defRPr sz="2275"/>
            </a:lvl9pPr>
          </a:lstStyle>
          <a:p>
            <a:endParaRPr/>
          </a:p>
        </p:txBody>
      </p:sp>
      <p:sp>
        <p:nvSpPr>
          <p:cNvPr id="39" name="Google Shape;39;p9"/>
          <p:cNvSpPr txBox="1">
            <a:spLocks noGrp="1"/>
          </p:cNvSpPr>
          <p:nvPr>
            <p:ph type="body" idx="2"/>
          </p:nvPr>
        </p:nvSpPr>
        <p:spPr>
          <a:xfrm>
            <a:off x="5351125" y="965433"/>
            <a:ext cx="4156750" cy="4926800"/>
          </a:xfrm>
          <a:prstGeom prst="rect">
            <a:avLst/>
          </a:prstGeom>
        </p:spPr>
        <p:txBody>
          <a:bodyPr spcFirstLastPara="1" wrap="square" lIns="91425" tIns="91425" rIns="91425" bIns="91425" anchor="ctr" anchorCtr="0">
            <a:normAutofit/>
          </a:bodyPr>
          <a:lstStyle>
            <a:lvl1pPr marL="495285" lvl="0" indent="-371464">
              <a:spcBef>
                <a:spcPts val="0"/>
              </a:spcBef>
              <a:spcAft>
                <a:spcPts val="0"/>
              </a:spcAft>
              <a:buSzPts val="1800"/>
              <a:buChar char="●"/>
              <a:defRPr/>
            </a:lvl1pPr>
            <a:lvl2pPr marL="990570" lvl="1" indent="-343948">
              <a:spcBef>
                <a:spcPts val="0"/>
              </a:spcBef>
              <a:spcAft>
                <a:spcPts val="0"/>
              </a:spcAft>
              <a:buSzPts val="1400"/>
              <a:buChar char="○"/>
              <a:defRPr/>
            </a:lvl2pPr>
            <a:lvl3pPr marL="1485854" lvl="2" indent="-343948">
              <a:spcBef>
                <a:spcPts val="0"/>
              </a:spcBef>
              <a:spcAft>
                <a:spcPts val="0"/>
              </a:spcAft>
              <a:buSzPts val="1400"/>
              <a:buChar char="■"/>
              <a:defRPr/>
            </a:lvl3pPr>
            <a:lvl4pPr marL="1981139" lvl="3" indent="-343948">
              <a:spcBef>
                <a:spcPts val="0"/>
              </a:spcBef>
              <a:spcAft>
                <a:spcPts val="0"/>
              </a:spcAft>
              <a:buSzPts val="1400"/>
              <a:buChar char="●"/>
              <a:defRPr/>
            </a:lvl4pPr>
            <a:lvl5pPr marL="2476424" lvl="4" indent="-343948">
              <a:spcBef>
                <a:spcPts val="0"/>
              </a:spcBef>
              <a:spcAft>
                <a:spcPts val="0"/>
              </a:spcAft>
              <a:buSzPts val="1400"/>
              <a:buChar char="○"/>
              <a:defRPr/>
            </a:lvl5pPr>
            <a:lvl6pPr marL="2971709" lvl="5" indent="-343948">
              <a:spcBef>
                <a:spcPts val="0"/>
              </a:spcBef>
              <a:spcAft>
                <a:spcPts val="0"/>
              </a:spcAft>
              <a:buSzPts val="1400"/>
              <a:buChar char="■"/>
              <a:defRPr/>
            </a:lvl6pPr>
            <a:lvl7pPr marL="3466993" lvl="6" indent="-343948">
              <a:spcBef>
                <a:spcPts val="0"/>
              </a:spcBef>
              <a:spcAft>
                <a:spcPts val="0"/>
              </a:spcAft>
              <a:buSzPts val="1400"/>
              <a:buChar char="●"/>
              <a:defRPr/>
            </a:lvl7pPr>
            <a:lvl8pPr marL="3962278" lvl="7" indent="-343948">
              <a:spcBef>
                <a:spcPts val="0"/>
              </a:spcBef>
              <a:spcAft>
                <a:spcPts val="0"/>
              </a:spcAft>
              <a:buSzPts val="1400"/>
              <a:buChar char="○"/>
              <a:defRPr/>
            </a:lvl8pPr>
            <a:lvl9pPr marL="4457563" lvl="8" indent="-343948">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37675" y="5640767"/>
            <a:ext cx="6498700" cy="806800"/>
          </a:xfrm>
          <a:prstGeom prst="rect">
            <a:avLst/>
          </a:prstGeom>
        </p:spPr>
        <p:txBody>
          <a:bodyPr spcFirstLastPara="1" wrap="square" lIns="91425" tIns="91425" rIns="91425" bIns="91425" anchor="ctr" anchorCtr="0">
            <a:normAutofit/>
          </a:bodyPr>
          <a:lstStyle>
            <a:lvl1pPr marL="495285" lvl="0" indent="-24764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37675" y="1474833"/>
            <a:ext cx="923065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3000"/>
            </a:lvl1pPr>
            <a:lvl2pPr lvl="1" algn="ctr">
              <a:spcBef>
                <a:spcPts val="0"/>
              </a:spcBef>
              <a:spcAft>
                <a:spcPts val="0"/>
              </a:spcAft>
              <a:buSzPts val="12000"/>
              <a:buNone/>
              <a:defRPr sz="13000"/>
            </a:lvl2pPr>
            <a:lvl3pPr lvl="2" algn="ctr">
              <a:spcBef>
                <a:spcPts val="0"/>
              </a:spcBef>
              <a:spcAft>
                <a:spcPts val="0"/>
              </a:spcAft>
              <a:buSzPts val="12000"/>
              <a:buNone/>
              <a:defRPr sz="13000"/>
            </a:lvl3pPr>
            <a:lvl4pPr lvl="3" algn="ctr">
              <a:spcBef>
                <a:spcPts val="0"/>
              </a:spcBef>
              <a:spcAft>
                <a:spcPts val="0"/>
              </a:spcAft>
              <a:buSzPts val="12000"/>
              <a:buNone/>
              <a:defRPr sz="13000"/>
            </a:lvl4pPr>
            <a:lvl5pPr lvl="4" algn="ctr">
              <a:spcBef>
                <a:spcPts val="0"/>
              </a:spcBef>
              <a:spcAft>
                <a:spcPts val="0"/>
              </a:spcAft>
              <a:buSzPts val="12000"/>
              <a:buNone/>
              <a:defRPr sz="13000"/>
            </a:lvl5pPr>
            <a:lvl6pPr lvl="5" algn="ctr">
              <a:spcBef>
                <a:spcPts val="0"/>
              </a:spcBef>
              <a:spcAft>
                <a:spcPts val="0"/>
              </a:spcAft>
              <a:buSzPts val="12000"/>
              <a:buNone/>
              <a:defRPr sz="13000"/>
            </a:lvl6pPr>
            <a:lvl7pPr lvl="6" algn="ctr">
              <a:spcBef>
                <a:spcPts val="0"/>
              </a:spcBef>
              <a:spcAft>
                <a:spcPts val="0"/>
              </a:spcAft>
              <a:buSzPts val="12000"/>
              <a:buNone/>
              <a:defRPr sz="13000"/>
            </a:lvl7pPr>
            <a:lvl8pPr lvl="7" algn="ctr">
              <a:spcBef>
                <a:spcPts val="0"/>
              </a:spcBef>
              <a:spcAft>
                <a:spcPts val="0"/>
              </a:spcAft>
              <a:buSzPts val="12000"/>
              <a:buNone/>
              <a:defRPr sz="13000"/>
            </a:lvl8pPr>
            <a:lvl9pPr lvl="8" algn="ctr">
              <a:spcBef>
                <a:spcPts val="0"/>
              </a:spcBef>
              <a:spcAft>
                <a:spcPts val="0"/>
              </a:spcAft>
              <a:buSzPts val="12000"/>
              <a:buNone/>
              <a:defRPr sz="13000"/>
            </a:lvl9pPr>
          </a:lstStyle>
          <a:p>
            <a:r>
              <a:t>xx%</a:t>
            </a:r>
          </a:p>
        </p:txBody>
      </p:sp>
      <p:sp>
        <p:nvSpPr>
          <p:cNvPr id="46" name="Google Shape;46;p11"/>
          <p:cNvSpPr txBox="1">
            <a:spLocks noGrp="1"/>
          </p:cNvSpPr>
          <p:nvPr>
            <p:ph type="body" idx="1"/>
          </p:nvPr>
        </p:nvSpPr>
        <p:spPr>
          <a:xfrm>
            <a:off x="337675" y="4202967"/>
            <a:ext cx="9230650" cy="1734400"/>
          </a:xfrm>
          <a:prstGeom prst="rect">
            <a:avLst/>
          </a:prstGeom>
        </p:spPr>
        <p:txBody>
          <a:bodyPr spcFirstLastPara="1" wrap="square" lIns="91425" tIns="91425" rIns="91425" bIns="91425" anchor="t" anchorCtr="0">
            <a:normAutofit/>
          </a:bodyPr>
          <a:lstStyle>
            <a:lvl1pPr marL="495285" lvl="0" indent="-371464" algn="ctr">
              <a:spcBef>
                <a:spcPts val="0"/>
              </a:spcBef>
              <a:spcAft>
                <a:spcPts val="0"/>
              </a:spcAft>
              <a:buSzPts val="1800"/>
              <a:buChar char="●"/>
              <a:defRPr/>
            </a:lvl1pPr>
            <a:lvl2pPr marL="990570" lvl="1" indent="-343948" algn="ctr">
              <a:spcBef>
                <a:spcPts val="0"/>
              </a:spcBef>
              <a:spcAft>
                <a:spcPts val="0"/>
              </a:spcAft>
              <a:buSzPts val="1400"/>
              <a:buChar char="○"/>
              <a:defRPr/>
            </a:lvl2pPr>
            <a:lvl3pPr marL="1485854" lvl="2" indent="-343948" algn="ctr">
              <a:spcBef>
                <a:spcPts val="0"/>
              </a:spcBef>
              <a:spcAft>
                <a:spcPts val="0"/>
              </a:spcAft>
              <a:buSzPts val="1400"/>
              <a:buChar char="■"/>
              <a:defRPr/>
            </a:lvl3pPr>
            <a:lvl4pPr marL="1981139" lvl="3" indent="-343948" algn="ctr">
              <a:spcBef>
                <a:spcPts val="0"/>
              </a:spcBef>
              <a:spcAft>
                <a:spcPts val="0"/>
              </a:spcAft>
              <a:buSzPts val="1400"/>
              <a:buChar char="●"/>
              <a:defRPr/>
            </a:lvl4pPr>
            <a:lvl5pPr marL="2476424" lvl="4" indent="-343948" algn="ctr">
              <a:spcBef>
                <a:spcPts val="0"/>
              </a:spcBef>
              <a:spcAft>
                <a:spcPts val="0"/>
              </a:spcAft>
              <a:buSzPts val="1400"/>
              <a:buChar char="○"/>
              <a:defRPr/>
            </a:lvl5pPr>
            <a:lvl6pPr marL="2971709" lvl="5" indent="-343948" algn="ctr">
              <a:spcBef>
                <a:spcPts val="0"/>
              </a:spcBef>
              <a:spcAft>
                <a:spcPts val="0"/>
              </a:spcAft>
              <a:buSzPts val="1400"/>
              <a:buChar char="■"/>
              <a:defRPr/>
            </a:lvl6pPr>
            <a:lvl7pPr marL="3466993" lvl="6" indent="-343948" algn="ctr">
              <a:spcBef>
                <a:spcPts val="0"/>
              </a:spcBef>
              <a:spcAft>
                <a:spcPts val="0"/>
              </a:spcAft>
              <a:buSzPts val="1400"/>
              <a:buChar char="●"/>
              <a:defRPr/>
            </a:lvl7pPr>
            <a:lvl8pPr marL="3962278" lvl="7" indent="-343948" algn="ctr">
              <a:spcBef>
                <a:spcPts val="0"/>
              </a:spcBef>
              <a:spcAft>
                <a:spcPts val="0"/>
              </a:spcAft>
              <a:buSzPts val="1400"/>
              <a:buChar char="○"/>
              <a:defRPr/>
            </a:lvl8pPr>
            <a:lvl9pPr marL="4457563" lvl="8" indent="-343948"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37675" y="593367"/>
            <a:ext cx="923065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37675" y="1536633"/>
            <a:ext cx="923065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9178496" y="6217623"/>
            <a:ext cx="594425" cy="524800"/>
          </a:xfrm>
          <a:prstGeom prst="rect">
            <a:avLst/>
          </a:prstGeom>
          <a:noFill/>
          <a:ln>
            <a:noFill/>
          </a:ln>
        </p:spPr>
        <p:txBody>
          <a:bodyPr spcFirstLastPara="1" wrap="square" lIns="91425" tIns="91425" rIns="91425" bIns="91425" anchor="ctr" anchorCtr="0">
            <a:normAutofit/>
          </a:bodyPr>
          <a:lstStyle>
            <a:lvl1pPr lvl="0" algn="r">
              <a:buNone/>
              <a:defRPr sz="1083">
                <a:solidFill>
                  <a:schemeClr val="dk2"/>
                </a:solidFill>
              </a:defRPr>
            </a:lvl1pPr>
            <a:lvl2pPr lvl="1" algn="r">
              <a:buNone/>
              <a:defRPr sz="1083">
                <a:solidFill>
                  <a:schemeClr val="dk2"/>
                </a:solidFill>
              </a:defRPr>
            </a:lvl2pPr>
            <a:lvl3pPr lvl="2" algn="r">
              <a:buNone/>
              <a:defRPr sz="1083">
                <a:solidFill>
                  <a:schemeClr val="dk2"/>
                </a:solidFill>
              </a:defRPr>
            </a:lvl3pPr>
            <a:lvl4pPr lvl="3" algn="r">
              <a:buNone/>
              <a:defRPr sz="1083">
                <a:solidFill>
                  <a:schemeClr val="dk2"/>
                </a:solidFill>
              </a:defRPr>
            </a:lvl4pPr>
            <a:lvl5pPr lvl="4" algn="r">
              <a:buNone/>
              <a:defRPr sz="1083">
                <a:solidFill>
                  <a:schemeClr val="dk2"/>
                </a:solidFill>
              </a:defRPr>
            </a:lvl5pPr>
            <a:lvl6pPr lvl="5" algn="r">
              <a:buNone/>
              <a:defRPr sz="1083">
                <a:solidFill>
                  <a:schemeClr val="dk2"/>
                </a:solidFill>
              </a:defRPr>
            </a:lvl6pPr>
            <a:lvl7pPr lvl="6" algn="r">
              <a:buNone/>
              <a:defRPr sz="1083">
                <a:solidFill>
                  <a:schemeClr val="dk2"/>
                </a:solidFill>
              </a:defRPr>
            </a:lvl7pPr>
            <a:lvl8pPr lvl="7" algn="r">
              <a:buNone/>
              <a:defRPr sz="1083">
                <a:solidFill>
                  <a:schemeClr val="dk2"/>
                </a:solidFill>
              </a:defRPr>
            </a:lvl8pPr>
            <a:lvl9pPr lvl="8" algn="r">
              <a:buNone/>
              <a:defRPr sz="1083">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jpeg"/><Relationship Id="rId7"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hyperlink" Target="https://www.scotlandshop.com/tartan-finder" TargetMode="External"/><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1.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3.png"/><Relationship Id="rId7" Type="http://schemas.openxmlformats.org/officeDocument/2006/relationships/image" Target="../media/image36.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png"/><Relationship Id="rId7" Type="http://schemas.openxmlformats.org/officeDocument/2006/relationships/image" Target="../media/image41.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10" Type="http://schemas.openxmlformats.org/officeDocument/2006/relationships/image" Target="../media/image44.png"/><Relationship Id="rId4" Type="http://schemas.openxmlformats.org/officeDocument/2006/relationships/image" Target="../media/image38.jpeg"/><Relationship Id="rId9" Type="http://schemas.openxmlformats.org/officeDocument/2006/relationships/image" Target="../media/image43.jpeg"/></Relationships>
</file>

<file path=ppt/slides/_rels/slide9.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hyperlink" Target="https://hannahsartclub.wordpress.com/2014/10/09/pirate-ships-in-stormy-seas-painted-paper-texture-collage-october-2014/" TargetMode="External"/><Relationship Id="rId7" Type="http://schemas.openxmlformats.org/officeDocument/2006/relationships/image" Target="../media/image47.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46.jpeg"/><Relationship Id="rId11" Type="http://schemas.openxmlformats.org/officeDocument/2006/relationships/image" Target="../media/image51.jpeg"/><Relationship Id="rId5" Type="http://schemas.openxmlformats.org/officeDocument/2006/relationships/image" Target="../media/image45.jpeg"/><Relationship Id="rId10" Type="http://schemas.openxmlformats.org/officeDocument/2006/relationships/image" Target="../media/image50.jpeg"/><Relationship Id="rId4" Type="http://schemas.openxmlformats.org/officeDocument/2006/relationships/image" Target="../media/image26.png"/><Relationship Id="rId9" Type="http://schemas.openxmlformats.org/officeDocument/2006/relationships/image" Target="../media/image49.jpe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1.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26.png"/><Relationship Id="rId7" Type="http://schemas.openxmlformats.org/officeDocument/2006/relationships/image" Target="../media/image58.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12.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60.jpeg"/><Relationship Id="rId7" Type="http://schemas.openxmlformats.org/officeDocument/2006/relationships/image" Target="../media/image63.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7.jpeg"/><Relationship Id="rId11" Type="http://schemas.openxmlformats.org/officeDocument/2006/relationships/image" Target="../media/image66.jpeg"/><Relationship Id="rId5" Type="http://schemas.openxmlformats.org/officeDocument/2006/relationships/image" Target="../media/image62.jpeg"/><Relationship Id="rId10" Type="http://schemas.openxmlformats.org/officeDocument/2006/relationships/image" Target="../media/image43.jpeg"/><Relationship Id="rId4" Type="http://schemas.openxmlformats.org/officeDocument/2006/relationships/image" Target="../media/image61.jpeg"/><Relationship Id="rId9" Type="http://schemas.openxmlformats.org/officeDocument/2006/relationships/image" Target="../media/image65.jpeg"/></Relationships>
</file>

<file path=ppt/slides/_rels/slide13.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10" Type="http://schemas.openxmlformats.org/officeDocument/2006/relationships/image" Target="../media/image74.jpeg"/><Relationship Id="rId4" Type="http://schemas.openxmlformats.org/officeDocument/2006/relationships/image" Target="../media/image68.jpeg"/><Relationship Id="rId9" Type="http://schemas.openxmlformats.org/officeDocument/2006/relationships/image" Target="../media/image73.jpeg"/></Relationships>
</file>

<file path=ppt/slides/_rels/slide1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77.jpeg"/><Relationship Id="rId4" Type="http://schemas.openxmlformats.org/officeDocument/2006/relationships/image" Target="../media/image76.jpe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79.jpeg"/><Relationship Id="rId4" Type="http://schemas.openxmlformats.org/officeDocument/2006/relationships/image" Target="../media/image78.jpe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17.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4.png"/><Relationship Id="rId7" Type="http://schemas.openxmlformats.org/officeDocument/2006/relationships/image" Target="../media/image88.jpeg"/><Relationship Id="rId2"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jpeg"/><Relationship Id="rId4" Type="http://schemas.openxmlformats.org/officeDocument/2006/relationships/image" Target="../media/image85.png"/></Relationships>
</file>

<file path=ppt/slides/_rels/slide18.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90.jpeg"/><Relationship Id="rId7" Type="http://schemas.openxmlformats.org/officeDocument/2006/relationships/image" Target="../media/image93.jpeg"/><Relationship Id="rId2"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26.png"/><Relationship Id="rId9" Type="http://schemas.openxmlformats.org/officeDocument/2006/relationships/image" Target="../media/image87.png"/></Relationships>
</file>

<file path=ppt/slides/_rels/slide19.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83.jpeg"/><Relationship Id="rId7" Type="http://schemas.openxmlformats.org/officeDocument/2006/relationships/image" Target="../media/image9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83.jpeg"/><Relationship Id="rId7" Type="http://schemas.openxmlformats.org/officeDocument/2006/relationships/image" Target="../media/image10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26.png"/><Relationship Id="rId9" Type="http://schemas.openxmlformats.org/officeDocument/2006/relationships/image" Target="../media/image102.jpe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06.jpeg"/><Relationship Id="rId2" Type="http://schemas.openxmlformats.org/officeDocument/2006/relationships/image" Target="../media/image83.jpeg"/><Relationship Id="rId1" Type="http://schemas.openxmlformats.org/officeDocument/2006/relationships/slideLayout" Target="../slideLayouts/slideLayout1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22.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image" Target="../media/image26.png"/><Relationship Id="rId7" Type="http://schemas.openxmlformats.org/officeDocument/2006/relationships/image" Target="../media/image110.jpeg"/><Relationship Id="rId2" Type="http://schemas.openxmlformats.org/officeDocument/2006/relationships/image" Target="../media/image83.jpeg"/><Relationship Id="rId1" Type="http://schemas.openxmlformats.org/officeDocument/2006/relationships/slideLayout" Target="../slideLayouts/slideLayout10.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jpeg"/><Relationship Id="rId9" Type="http://schemas.openxmlformats.org/officeDocument/2006/relationships/image" Target="../media/image112.jpe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3.jpeg"/><Relationship Id="rId1" Type="http://schemas.openxmlformats.org/officeDocument/2006/relationships/slideLayout" Target="../slideLayouts/slideLayout10.xml"/><Relationship Id="rId4" Type="http://schemas.openxmlformats.org/officeDocument/2006/relationships/image" Target="../media/image113.jpeg"/></Relationships>
</file>

<file path=ppt/slides/_rels/slide24.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26.png"/><Relationship Id="rId7" Type="http://schemas.openxmlformats.org/officeDocument/2006/relationships/image" Target="../media/image117.jpeg"/><Relationship Id="rId2" Type="http://schemas.openxmlformats.org/officeDocument/2006/relationships/image" Target="../media/image83.jpeg"/><Relationship Id="rId1" Type="http://schemas.openxmlformats.org/officeDocument/2006/relationships/slideLayout" Target="../slideLayouts/slideLayout10.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2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19.jpeg"/><Relationship Id="rId7" Type="http://schemas.openxmlformats.org/officeDocument/2006/relationships/image" Target="../media/image123.jpeg"/><Relationship Id="rId2" Type="http://schemas.openxmlformats.org/officeDocument/2006/relationships/image" Target="../media/image83.jpeg"/><Relationship Id="rId1" Type="http://schemas.openxmlformats.org/officeDocument/2006/relationships/slideLayout" Target="../slideLayouts/slideLayout10.xml"/><Relationship Id="rId6" Type="http://schemas.openxmlformats.org/officeDocument/2006/relationships/image" Target="../media/image122.jpeg"/><Relationship Id="rId5" Type="http://schemas.openxmlformats.org/officeDocument/2006/relationships/image" Target="../media/image121.jpeg"/><Relationship Id="rId4" Type="http://schemas.openxmlformats.org/officeDocument/2006/relationships/image" Target="../media/image120.jpeg"/></Relationships>
</file>

<file path=ppt/slides/_rels/slide26.xml.rels><?xml version="1.0" encoding="UTF-8" standalone="yes"?>
<Relationships xmlns="http://schemas.openxmlformats.org/package/2006/relationships"><Relationship Id="rId8" Type="http://schemas.openxmlformats.org/officeDocument/2006/relationships/image" Target="../media/image127.jpeg"/><Relationship Id="rId3" Type="http://schemas.openxmlformats.org/officeDocument/2006/relationships/image" Target="../media/image83.jpeg"/><Relationship Id="rId7" Type="http://schemas.openxmlformats.org/officeDocument/2006/relationships/image" Target="../media/image12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5.jpeg"/><Relationship Id="rId5" Type="http://schemas.openxmlformats.org/officeDocument/2006/relationships/image" Target="../media/image124.jpeg"/><Relationship Id="rId10" Type="http://schemas.openxmlformats.org/officeDocument/2006/relationships/image" Target="../media/image129.png"/><Relationship Id="rId4" Type="http://schemas.openxmlformats.org/officeDocument/2006/relationships/image" Target="../media/image26.png"/><Relationship Id="rId9" Type="http://schemas.openxmlformats.org/officeDocument/2006/relationships/image" Target="../media/image128.jpeg"/></Relationships>
</file>

<file path=ppt/slides/_rels/slide27.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83.jpeg"/><Relationship Id="rId7" Type="http://schemas.openxmlformats.org/officeDocument/2006/relationships/image" Target="../media/image13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8" Type="http://schemas.openxmlformats.org/officeDocument/2006/relationships/image" Target="../media/image138.jpeg"/><Relationship Id="rId3" Type="http://schemas.openxmlformats.org/officeDocument/2006/relationships/image" Target="../media/image26.png"/><Relationship Id="rId7" Type="http://schemas.openxmlformats.org/officeDocument/2006/relationships/image" Target="../media/image137.jpeg"/><Relationship Id="rId2" Type="http://schemas.openxmlformats.org/officeDocument/2006/relationships/image" Target="../media/image83.jpeg"/><Relationship Id="rId1" Type="http://schemas.openxmlformats.org/officeDocument/2006/relationships/slideLayout" Target="../slideLayouts/slideLayout10.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134.jpe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3.jpeg"/><Relationship Id="rId1" Type="http://schemas.openxmlformats.org/officeDocument/2006/relationships/slideLayout" Target="../slideLayouts/slideLayout10.xml"/><Relationship Id="rId6" Type="http://schemas.openxmlformats.org/officeDocument/2006/relationships/image" Target="../media/image141.png"/><Relationship Id="rId5" Type="http://schemas.openxmlformats.org/officeDocument/2006/relationships/image" Target="../media/image140.jpeg"/><Relationship Id="rId4" Type="http://schemas.openxmlformats.org/officeDocument/2006/relationships/image" Target="../media/image139.jpeg"/></Relationships>
</file>

<file path=ppt/slides/_rels/slide30.xml.rels><?xml version="1.0" encoding="UTF-8" standalone="yes"?>
<Relationships xmlns="http://schemas.openxmlformats.org/package/2006/relationships"><Relationship Id="rId8" Type="http://schemas.openxmlformats.org/officeDocument/2006/relationships/image" Target="../media/image147.jpeg"/><Relationship Id="rId3" Type="http://schemas.openxmlformats.org/officeDocument/2006/relationships/image" Target="../media/image143.png"/><Relationship Id="rId7" Type="http://schemas.openxmlformats.org/officeDocument/2006/relationships/image" Target="../media/image146.jpe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45.jpeg"/><Relationship Id="rId5" Type="http://schemas.openxmlformats.org/officeDocument/2006/relationships/image" Target="../media/image144.jpe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8" Type="http://schemas.openxmlformats.org/officeDocument/2006/relationships/image" Target="../media/image151.jpeg"/><Relationship Id="rId3" Type="http://schemas.openxmlformats.org/officeDocument/2006/relationships/image" Target="../media/image26.png"/><Relationship Id="rId7" Type="http://schemas.openxmlformats.org/officeDocument/2006/relationships/image" Target="../media/image150.jpe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49.jpeg"/><Relationship Id="rId5" Type="http://schemas.openxmlformats.org/officeDocument/2006/relationships/image" Target="../media/image146.jpeg"/><Relationship Id="rId4" Type="http://schemas.openxmlformats.org/officeDocument/2006/relationships/image" Target="../media/image148.jpeg"/><Relationship Id="rId9" Type="http://schemas.openxmlformats.org/officeDocument/2006/relationships/image" Target="../media/image152.jpeg"/></Relationships>
</file>

<file path=ppt/slides/_rels/slide32.xml.rels><?xml version="1.0" encoding="UTF-8" standalone="yes"?>
<Relationships xmlns="http://schemas.openxmlformats.org/package/2006/relationships"><Relationship Id="rId8" Type="http://schemas.openxmlformats.org/officeDocument/2006/relationships/image" Target="../media/image154.jpeg"/><Relationship Id="rId3" Type="http://schemas.openxmlformats.org/officeDocument/2006/relationships/hyperlink" Target="https://www.twinkl.co.uk/teaching-wiki/pablo-picasso#:~:text=He%20was%20born%20on%20October,Sant%C3%ADsima%20Trinidad%20Ruiz%20y%20Picasso" TargetMode="External"/><Relationship Id="rId7" Type="http://schemas.openxmlformats.org/officeDocument/2006/relationships/image" Target="../media/image153.jpeg"/><Relationship Id="rId12" Type="http://schemas.openxmlformats.org/officeDocument/2006/relationships/image" Target="../media/image157.jpe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156.jpeg"/><Relationship Id="rId5" Type="http://schemas.openxmlformats.org/officeDocument/2006/relationships/hyperlink" Target="https://www.bbc.co.uk/teach/class-clips-video/ks1-art-and-design-pablo-picasso/zr8ccmn" TargetMode="External"/><Relationship Id="rId10" Type="http://schemas.openxmlformats.org/officeDocument/2006/relationships/image" Target="../media/image148.jpeg"/><Relationship Id="rId4" Type="http://schemas.openxmlformats.org/officeDocument/2006/relationships/hyperlink" Target="https://www.twinkl.co.uk/resource/t2-a-216-all-about-picasso-powerpoint" TargetMode="External"/><Relationship Id="rId9" Type="http://schemas.openxmlformats.org/officeDocument/2006/relationships/image" Target="../media/image155.jpeg"/></Relationships>
</file>

<file path=ppt/slides/_rels/slide33.xml.rels><?xml version="1.0" encoding="UTF-8" standalone="yes"?>
<Relationships xmlns="http://schemas.openxmlformats.org/package/2006/relationships"><Relationship Id="rId8" Type="http://schemas.openxmlformats.org/officeDocument/2006/relationships/image" Target="../media/image149.jpeg"/><Relationship Id="rId3" Type="http://schemas.openxmlformats.org/officeDocument/2006/relationships/image" Target="../media/image26.png"/><Relationship Id="rId7" Type="http://schemas.openxmlformats.org/officeDocument/2006/relationships/image" Target="../media/image159.jpe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58.jpeg"/><Relationship Id="rId5" Type="http://schemas.openxmlformats.org/officeDocument/2006/relationships/hyperlink" Target="https://www.twinkl.co.uk/resource/cfe2-a-010-guernica-by-picasso-art-appreciation-activity-sheet" TargetMode="External"/><Relationship Id="rId4" Type="http://schemas.openxmlformats.org/officeDocument/2006/relationships/hyperlink" Target="https://www.youtube.com/watch?v=l_VSixma864" TargetMode="External"/><Relationship Id="rId9" Type="http://schemas.openxmlformats.org/officeDocument/2006/relationships/image" Target="../media/image160.jpeg"/></Relationships>
</file>

<file path=ppt/slides/_rels/slide34.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50.jpe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66.jpeg"/><Relationship Id="rId5" Type="http://schemas.openxmlformats.org/officeDocument/2006/relationships/image" Target="../media/image165.jpeg"/><Relationship Id="rId4" Type="http://schemas.openxmlformats.org/officeDocument/2006/relationships/image" Target="../media/image164.png"/></Relationships>
</file>

<file path=ppt/slides/_rels/slide40.xml.rels><?xml version="1.0" encoding="UTF-8" standalone="yes"?>
<Relationships xmlns="http://schemas.openxmlformats.org/package/2006/relationships"><Relationship Id="rId8" Type="http://schemas.openxmlformats.org/officeDocument/2006/relationships/image" Target="../media/image170.jpeg"/><Relationship Id="rId3" Type="http://schemas.openxmlformats.org/officeDocument/2006/relationships/image" Target="../media/image26.png"/><Relationship Id="rId7" Type="http://schemas.openxmlformats.org/officeDocument/2006/relationships/image" Target="../media/image169.jpeg"/><Relationship Id="rId12" Type="http://schemas.openxmlformats.org/officeDocument/2006/relationships/image" Target="../media/image150.jpe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68.jpeg"/><Relationship Id="rId11" Type="http://schemas.openxmlformats.org/officeDocument/2006/relationships/image" Target="../media/image173.jpeg"/><Relationship Id="rId5" Type="http://schemas.openxmlformats.org/officeDocument/2006/relationships/image" Target="../media/image166.jpeg"/><Relationship Id="rId10" Type="http://schemas.openxmlformats.org/officeDocument/2006/relationships/image" Target="../media/image172.jpeg"/><Relationship Id="rId4" Type="http://schemas.openxmlformats.org/officeDocument/2006/relationships/image" Target="../media/image167.jpeg"/><Relationship Id="rId9" Type="http://schemas.openxmlformats.org/officeDocument/2006/relationships/image" Target="../media/image171.jpeg"/></Relationships>
</file>

<file path=ppt/slides/_rels/slide41.xml.rels><?xml version="1.0" encoding="UTF-8" standalone="yes"?>
<Relationships xmlns="http://schemas.openxmlformats.org/package/2006/relationships"><Relationship Id="rId8" Type="http://schemas.openxmlformats.org/officeDocument/2006/relationships/image" Target="../media/image178.jpeg"/><Relationship Id="rId3" Type="http://schemas.openxmlformats.org/officeDocument/2006/relationships/image" Target="../media/image26.png"/><Relationship Id="rId7" Type="http://schemas.openxmlformats.org/officeDocument/2006/relationships/image" Target="../media/image177.jpe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76.jpeg"/><Relationship Id="rId5" Type="http://schemas.openxmlformats.org/officeDocument/2006/relationships/image" Target="../media/image175.jpeg"/><Relationship Id="rId10" Type="http://schemas.openxmlformats.org/officeDocument/2006/relationships/image" Target="../media/image180.jpeg"/><Relationship Id="rId4" Type="http://schemas.openxmlformats.org/officeDocument/2006/relationships/image" Target="../media/image174.jpeg"/><Relationship Id="rId9" Type="http://schemas.openxmlformats.org/officeDocument/2006/relationships/image" Target="../media/image179.jpeg"/></Relationships>
</file>

<file path=ppt/slides/_rels/slide42.xml.rels><?xml version="1.0" encoding="UTF-8" standalone="yes"?>
<Relationships xmlns="http://schemas.openxmlformats.org/package/2006/relationships"><Relationship Id="rId8" Type="http://schemas.openxmlformats.org/officeDocument/2006/relationships/image" Target="../media/image185.jpeg"/><Relationship Id="rId3" Type="http://schemas.openxmlformats.org/officeDocument/2006/relationships/image" Target="../media/image26.png"/><Relationship Id="rId7" Type="http://schemas.openxmlformats.org/officeDocument/2006/relationships/image" Target="../media/image184.jpe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83.jpeg"/><Relationship Id="rId5" Type="http://schemas.openxmlformats.org/officeDocument/2006/relationships/image" Target="../media/image182.jpeg"/><Relationship Id="rId4" Type="http://schemas.openxmlformats.org/officeDocument/2006/relationships/image" Target="../media/image181.jpeg"/><Relationship Id="rId9" Type="http://schemas.openxmlformats.org/officeDocument/2006/relationships/image" Target="../media/image186.jpeg"/></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2.jpeg"/><Relationship Id="rId1" Type="http://schemas.openxmlformats.org/officeDocument/2006/relationships/slideLayout" Target="../slideLayouts/slideLayout2.xml"/><Relationship Id="rId4" Type="http://schemas.openxmlformats.org/officeDocument/2006/relationships/image" Target="../media/image187.png"/></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90.jpeg"/><Relationship Id="rId5" Type="http://schemas.openxmlformats.org/officeDocument/2006/relationships/image" Target="../media/image189.jpeg"/><Relationship Id="rId4" Type="http://schemas.openxmlformats.org/officeDocument/2006/relationships/image" Target="../media/image188.jpeg"/></Relationships>
</file>

<file path=ppt/slides/_rels/slide45.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image" Target="../media/image14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11" name="Picture 10">
            <a:extLst>
              <a:ext uri="{FF2B5EF4-FFF2-40B4-BE49-F238E27FC236}">
                <a16:creationId xmlns:a16="http://schemas.microsoft.com/office/drawing/2014/main" id="{31B36FB2-7E94-47CC-B550-1AB63FB290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9" name="Google Shape;59;p13"/>
          <p:cNvSpPr txBox="1"/>
          <p:nvPr/>
        </p:nvSpPr>
        <p:spPr>
          <a:xfrm>
            <a:off x="685967" y="1137237"/>
            <a:ext cx="8574475" cy="473944"/>
          </a:xfrm>
          <a:prstGeom prst="rect">
            <a:avLst/>
          </a:prstGeom>
          <a:noFill/>
          <a:ln>
            <a:noFill/>
          </a:ln>
        </p:spPr>
        <p:txBody>
          <a:bodyPr spcFirstLastPara="1" wrap="square" lIns="99044" tIns="99044" rIns="99044" bIns="99044" anchor="t" anchorCtr="0">
            <a:spAutoFit/>
          </a:bodyPr>
          <a:lstStyle/>
          <a:p>
            <a:r>
              <a:rPr lang="en" sz="1780"/>
              <a:t>        </a:t>
            </a:r>
            <a:endParaRPr sz="1780"/>
          </a:p>
        </p:txBody>
      </p:sp>
      <p:sp>
        <p:nvSpPr>
          <p:cNvPr id="65" name="Google Shape;65;p13"/>
          <p:cNvSpPr/>
          <p:nvPr/>
        </p:nvSpPr>
        <p:spPr>
          <a:xfrm>
            <a:off x="1004736" y="5345116"/>
            <a:ext cx="8053137" cy="751293"/>
          </a:xfrm>
          <a:prstGeom prst="rect">
            <a:avLst/>
          </a:prstGeom>
        </p:spPr>
        <p:txBody>
          <a:bodyPr>
            <a:prstTxWarp prst="textPlain">
              <a:avLst/>
            </a:prstTxWarp>
          </a:bodyPr>
          <a:lstStyle/>
          <a:p>
            <a:pPr algn="ctr"/>
            <a:r>
              <a:rPr lang="en-GB" sz="1780" dirty="0">
                <a:ln w="19050" cap="flat" cmpd="sng">
                  <a:solidFill>
                    <a:sysClr val="windowText" lastClr="000000"/>
                  </a:solidFill>
                  <a:prstDash val="solid"/>
                  <a:round/>
                  <a:headEnd type="none" w="sm" len="sm"/>
                  <a:tailEnd type="none" w="sm" len="sm"/>
                </a:ln>
                <a:solidFill>
                  <a:srgbClr val="CD03CD"/>
                </a:solidFill>
                <a:latin typeface="Coffee Extra" pitchFamily="50" charset="0"/>
              </a:rPr>
              <a:t>Spring 2- Framework</a:t>
            </a:r>
          </a:p>
        </p:txBody>
      </p:sp>
      <p:sp>
        <p:nvSpPr>
          <p:cNvPr id="66" name="Google Shape;66;p13"/>
          <p:cNvSpPr/>
          <p:nvPr/>
        </p:nvSpPr>
        <p:spPr>
          <a:xfrm>
            <a:off x="1284633" y="953961"/>
            <a:ext cx="7493345" cy="771611"/>
          </a:xfrm>
          <a:prstGeom prst="rect">
            <a:avLst/>
          </a:prstGeom>
        </p:spPr>
        <p:txBody>
          <a:bodyPr>
            <a:prstTxWarp prst="textPlain">
              <a:avLst/>
            </a:prstTxWarp>
          </a:bodyPr>
          <a:lstStyle/>
          <a:p>
            <a:pPr lvl="0" algn="ctr"/>
            <a:r>
              <a:rPr sz="1050" dirty="0">
                <a:ln w="28575" cap="flat" cmpd="sng">
                  <a:solidFill>
                    <a:sysClr val="windowText" lastClr="000000"/>
                  </a:solidFill>
                  <a:prstDash val="solid"/>
                  <a:round/>
                  <a:headEnd type="none" w="sm" len="sm"/>
                  <a:tailEnd type="none" w="sm" len="sm"/>
                </a:ln>
                <a:solidFill>
                  <a:srgbClr val="92D050"/>
                </a:solidFill>
                <a:latin typeface="Coffee Extra" pitchFamily="50" charset="0"/>
              </a:rPr>
              <a:t>Newbald Primary School</a:t>
            </a:r>
          </a:p>
        </p:txBody>
      </p:sp>
      <p:sp>
        <p:nvSpPr>
          <p:cNvPr id="67" name="Google Shape;67;p13"/>
          <p:cNvSpPr/>
          <p:nvPr/>
        </p:nvSpPr>
        <p:spPr>
          <a:xfrm>
            <a:off x="3288871" y="3692336"/>
            <a:ext cx="3484866" cy="1259294"/>
          </a:xfrm>
          <a:prstGeom prst="rect">
            <a:avLst/>
          </a:prstGeom>
        </p:spPr>
        <p:txBody>
          <a:bodyPr>
            <a:prstTxWarp prst="textPlain">
              <a:avLst/>
            </a:prstTxWarp>
          </a:bodyPr>
          <a:lstStyle/>
          <a:p>
            <a:pPr lvl="0" algn="ctr"/>
            <a:r>
              <a:rPr sz="1780" dirty="0">
                <a:ln w="28575" cap="flat" cmpd="sng">
                  <a:solidFill>
                    <a:sysClr val="windowText" lastClr="000000"/>
                  </a:solidFill>
                  <a:prstDash val="solid"/>
                  <a:round/>
                  <a:headEnd type="none" w="sm" len="sm"/>
                  <a:tailEnd type="none" w="sm" len="sm"/>
                </a:ln>
                <a:solidFill>
                  <a:srgbClr val="00B050"/>
                </a:solidFill>
                <a:latin typeface="Coffee Extra" pitchFamily="50" charset="0"/>
              </a:rPr>
              <a:t>ART</a:t>
            </a:r>
          </a:p>
        </p:txBody>
      </p:sp>
      <p:pic>
        <p:nvPicPr>
          <p:cNvPr id="4" name="Picture 3">
            <a:extLst>
              <a:ext uri="{FF2B5EF4-FFF2-40B4-BE49-F238E27FC236}">
                <a16:creationId xmlns:a16="http://schemas.microsoft.com/office/drawing/2014/main" id="{C91C80B0-0903-42FE-99A5-0F0C7F3B7DC3}"/>
              </a:ext>
            </a:extLst>
          </p:cNvPr>
          <p:cNvPicPr>
            <a:picLocks noChangeAspect="1"/>
          </p:cNvPicPr>
          <p:nvPr/>
        </p:nvPicPr>
        <p:blipFill>
          <a:blip r:embed="rId4"/>
          <a:stretch>
            <a:fillRect/>
          </a:stretch>
        </p:blipFill>
        <p:spPr>
          <a:xfrm>
            <a:off x="4218605" y="1885241"/>
            <a:ext cx="1625397" cy="1625397"/>
          </a:xfrm>
          <a:prstGeom prst="ellipse">
            <a:avLst/>
          </a:prstGeom>
          <a:ln w="25400" cap="rnd">
            <a:solidFill>
              <a:srgbClr val="333333"/>
            </a:solidFill>
          </a:ln>
          <a:effectLst>
            <a:glow rad="228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B40C4D-72A0-4B30-81C9-F579B7AC6F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3" name="Title 2">
            <a:extLst>
              <a:ext uri="{FF2B5EF4-FFF2-40B4-BE49-F238E27FC236}">
                <a16:creationId xmlns:a16="http://schemas.microsoft.com/office/drawing/2014/main" id="{251C844C-C7E1-4D05-9225-D0A1CE8F39D2}"/>
              </a:ext>
            </a:extLst>
          </p:cNvPr>
          <p:cNvSpPr>
            <a:spLocks noGrp="1"/>
          </p:cNvSpPr>
          <p:nvPr>
            <p:ph type="title"/>
          </p:nvPr>
        </p:nvSpPr>
        <p:spPr>
          <a:xfrm>
            <a:off x="675350" y="688812"/>
            <a:ext cx="9230650" cy="763600"/>
          </a:xfrm>
        </p:spPr>
        <p:txBody>
          <a:bodyPr/>
          <a:lstStyle/>
          <a:p>
            <a:r>
              <a:rPr lang="en-GB">
                <a:latin typeface="Coffee Extra" pitchFamily="50" charset="0"/>
              </a:rPr>
              <a:t>Core Concepts</a:t>
            </a:r>
            <a:endParaRPr lang="en-GB" dirty="0">
              <a:latin typeface="Coffee Extra" pitchFamily="50" charset="0"/>
            </a:endParaRPr>
          </a:p>
        </p:txBody>
      </p:sp>
      <p:sp>
        <p:nvSpPr>
          <p:cNvPr id="4" name="Text Placeholder 3">
            <a:extLst>
              <a:ext uri="{FF2B5EF4-FFF2-40B4-BE49-F238E27FC236}">
                <a16:creationId xmlns:a16="http://schemas.microsoft.com/office/drawing/2014/main" id="{96F32D55-EA93-4636-98DE-52B9E395A354}"/>
              </a:ext>
            </a:extLst>
          </p:cNvPr>
          <p:cNvSpPr>
            <a:spLocks noGrp="1"/>
          </p:cNvSpPr>
          <p:nvPr>
            <p:ph type="body" idx="1"/>
          </p:nvPr>
        </p:nvSpPr>
        <p:spPr>
          <a:xfrm>
            <a:off x="957450" y="1452412"/>
            <a:ext cx="4333225" cy="4555200"/>
          </a:xfrm>
        </p:spPr>
        <p:txBody>
          <a:bodyPr/>
          <a:lstStyle/>
          <a:p>
            <a:pPr marL="151337" indent="0">
              <a:buNone/>
            </a:pPr>
            <a:r>
              <a:rPr lang="en-GB" sz="2400" dirty="0">
                <a:solidFill>
                  <a:schemeClr val="tx1"/>
                </a:solidFill>
                <a:latin typeface="Comic Sans MS" panose="030F0702030302020204" pitchFamily="66" charset="0"/>
              </a:rPr>
              <a:t>Key Core Concept Areas</a:t>
            </a:r>
          </a:p>
          <a:p>
            <a:r>
              <a:rPr lang="en-GB" sz="2400" b="1" dirty="0">
                <a:solidFill>
                  <a:srgbClr val="FF0000"/>
                </a:solidFill>
                <a:latin typeface="Comic Sans MS" panose="030F0702030302020204" pitchFamily="66" charset="0"/>
              </a:rPr>
              <a:t>Drawing</a:t>
            </a:r>
          </a:p>
          <a:p>
            <a:r>
              <a:rPr lang="en-GB" sz="2400" b="1" dirty="0">
                <a:solidFill>
                  <a:schemeClr val="accent4">
                    <a:lumMod val="75000"/>
                  </a:schemeClr>
                </a:solidFill>
                <a:latin typeface="Comic Sans MS" panose="030F0702030302020204" pitchFamily="66" charset="0"/>
              </a:rPr>
              <a:t>Painting</a:t>
            </a:r>
            <a:r>
              <a:rPr lang="en-GB" sz="2400" b="1" dirty="0">
                <a:solidFill>
                  <a:schemeClr val="tx1"/>
                </a:solidFill>
                <a:latin typeface="Comic Sans MS" panose="030F0702030302020204" pitchFamily="66" charset="0"/>
              </a:rPr>
              <a:t> </a:t>
            </a:r>
          </a:p>
          <a:p>
            <a:r>
              <a:rPr lang="en-GB" sz="2400" b="1" dirty="0">
                <a:solidFill>
                  <a:schemeClr val="accent6">
                    <a:lumMod val="50000"/>
                  </a:schemeClr>
                </a:solidFill>
                <a:latin typeface="Comic Sans MS" panose="030F0702030302020204" pitchFamily="66" charset="0"/>
              </a:rPr>
              <a:t>Sculpture</a:t>
            </a:r>
            <a:r>
              <a:rPr lang="en-GB" sz="2400" b="1" dirty="0">
                <a:solidFill>
                  <a:schemeClr val="tx1"/>
                </a:solidFill>
                <a:latin typeface="Comic Sans MS" panose="030F0702030302020204" pitchFamily="66" charset="0"/>
              </a:rPr>
              <a:t> </a:t>
            </a:r>
          </a:p>
          <a:p>
            <a:r>
              <a:rPr lang="en-GB" sz="2400" b="1" dirty="0">
                <a:solidFill>
                  <a:srgbClr val="00B050"/>
                </a:solidFill>
                <a:latin typeface="Comic Sans MS" panose="030F0702030302020204" pitchFamily="66" charset="0"/>
              </a:rPr>
              <a:t>Printing</a:t>
            </a:r>
            <a:r>
              <a:rPr lang="en-GB" sz="2400" b="1" dirty="0">
                <a:solidFill>
                  <a:schemeClr val="tx1"/>
                </a:solidFill>
                <a:latin typeface="Comic Sans MS" panose="030F0702030302020204" pitchFamily="66" charset="0"/>
              </a:rPr>
              <a:t> </a:t>
            </a:r>
          </a:p>
          <a:p>
            <a:r>
              <a:rPr lang="en-GB" sz="2400" b="1" dirty="0">
                <a:solidFill>
                  <a:srgbClr val="0070C0"/>
                </a:solidFill>
                <a:latin typeface="Comic Sans MS" panose="030F0702030302020204" pitchFamily="66" charset="0"/>
              </a:rPr>
              <a:t>Textile/Collage</a:t>
            </a:r>
            <a:r>
              <a:rPr lang="en-GB" sz="2400" b="1" dirty="0">
                <a:solidFill>
                  <a:schemeClr val="tx1"/>
                </a:solidFill>
                <a:latin typeface="Comic Sans MS" panose="030F0702030302020204" pitchFamily="66" charset="0"/>
              </a:rPr>
              <a:t> </a:t>
            </a:r>
          </a:p>
          <a:p>
            <a:pPr marL="151337" indent="0">
              <a:buNone/>
            </a:pPr>
            <a:r>
              <a:rPr lang="en-GB" sz="2400" dirty="0">
                <a:solidFill>
                  <a:schemeClr val="tx1"/>
                </a:solidFill>
                <a:latin typeface="Comic Sans MS" panose="030F0702030302020204" pitchFamily="66" charset="0"/>
              </a:rPr>
              <a:t>Plus:</a:t>
            </a:r>
          </a:p>
          <a:p>
            <a:r>
              <a:rPr lang="en-GB" sz="2400" b="1" dirty="0">
                <a:solidFill>
                  <a:srgbClr val="CD03CD"/>
                </a:solidFill>
                <a:latin typeface="Comic Sans MS" panose="030F0702030302020204" pitchFamily="66" charset="0"/>
              </a:rPr>
              <a:t>Famous Artists</a:t>
            </a:r>
          </a:p>
          <a:p>
            <a:r>
              <a:rPr lang="en-GB" sz="2400" b="1" dirty="0">
                <a:solidFill>
                  <a:schemeClr val="tx1"/>
                </a:solidFill>
                <a:latin typeface="Comic Sans MS" panose="030F0702030302020204" pitchFamily="66" charset="0"/>
              </a:rPr>
              <a:t>Developing Ideas </a:t>
            </a:r>
          </a:p>
          <a:p>
            <a:endParaRPr lang="en-GB" dirty="0"/>
          </a:p>
        </p:txBody>
      </p:sp>
      <p:pic>
        <p:nvPicPr>
          <p:cNvPr id="10" name="Picture 9">
            <a:extLst>
              <a:ext uri="{FF2B5EF4-FFF2-40B4-BE49-F238E27FC236}">
                <a16:creationId xmlns:a16="http://schemas.microsoft.com/office/drawing/2014/main" id="{0F166E2E-548C-47CA-A223-E2F07CBAB7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9202" y="575109"/>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1">
            <a:extLst>
              <a:ext uri="{FF2B5EF4-FFF2-40B4-BE49-F238E27FC236}">
                <a16:creationId xmlns:a16="http://schemas.microsoft.com/office/drawing/2014/main" id="{E9CCA44D-E016-42DB-8D12-317CC8785C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60966" y="1472828"/>
            <a:ext cx="1897862" cy="16802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747FF635-4664-431E-8131-1F5B4CA6341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40756" y="3119958"/>
            <a:ext cx="1609201" cy="1407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F256412F-BD43-4C8C-A487-1A096B17108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34318" y="4472839"/>
            <a:ext cx="2446931" cy="19248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3AF69292-B804-7C41-FADD-9C4B5A49263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85969" y="394447"/>
            <a:ext cx="1341801" cy="8478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2" name="Straight Connector 11">
            <a:extLst>
              <a:ext uri="{FF2B5EF4-FFF2-40B4-BE49-F238E27FC236}">
                <a16:creationId xmlns:a16="http://schemas.microsoft.com/office/drawing/2014/main" id="{88D50864-774D-84E8-3048-2EFC8419CDBD}"/>
              </a:ext>
            </a:extLst>
          </p:cNvPr>
          <p:cNvCxnSpPr>
            <a:cxnSpLocks/>
          </p:cNvCxnSpPr>
          <p:nvPr/>
        </p:nvCxnSpPr>
        <p:spPr>
          <a:xfrm flipV="1">
            <a:off x="2788024" y="1849994"/>
            <a:ext cx="2449117" cy="376581"/>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0BA20BD-47F9-7CC9-7451-6EEC663107C5}"/>
              </a:ext>
            </a:extLst>
          </p:cNvPr>
          <p:cNvCxnSpPr>
            <a:cxnSpLocks/>
          </p:cNvCxnSpPr>
          <p:nvPr/>
        </p:nvCxnSpPr>
        <p:spPr>
          <a:xfrm flipV="1">
            <a:off x="2823085" y="2429435"/>
            <a:ext cx="3108155" cy="193635"/>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78F7827-AA9D-BF6A-9676-BC981318E975}"/>
              </a:ext>
            </a:extLst>
          </p:cNvPr>
          <p:cNvCxnSpPr>
            <a:cxnSpLocks/>
          </p:cNvCxnSpPr>
          <p:nvPr/>
        </p:nvCxnSpPr>
        <p:spPr>
          <a:xfrm>
            <a:off x="3038108" y="3020652"/>
            <a:ext cx="2038922" cy="0"/>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314477A-A409-74F7-FA10-C520EA90B94A}"/>
              </a:ext>
            </a:extLst>
          </p:cNvPr>
          <p:cNvCxnSpPr>
            <a:cxnSpLocks/>
          </p:cNvCxnSpPr>
          <p:nvPr/>
        </p:nvCxnSpPr>
        <p:spPr>
          <a:xfrm>
            <a:off x="2788024" y="3459334"/>
            <a:ext cx="1340875" cy="0"/>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1248B87-F883-2E1C-6B4B-3735E1ACFB25}"/>
              </a:ext>
            </a:extLst>
          </p:cNvPr>
          <p:cNvCxnSpPr>
            <a:cxnSpLocks/>
            <a:endCxn id="16" idx="1"/>
          </p:cNvCxnSpPr>
          <p:nvPr/>
        </p:nvCxnSpPr>
        <p:spPr>
          <a:xfrm>
            <a:off x="3948905" y="3920462"/>
            <a:ext cx="1128125" cy="230678"/>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0169547-2F6B-6CDB-08F3-D7D9DD74B619}"/>
              </a:ext>
            </a:extLst>
          </p:cNvPr>
          <p:cNvCxnSpPr>
            <a:cxnSpLocks/>
          </p:cNvCxnSpPr>
          <p:nvPr/>
        </p:nvCxnSpPr>
        <p:spPr>
          <a:xfrm>
            <a:off x="3935042" y="4715775"/>
            <a:ext cx="1741379" cy="365113"/>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2DAEB1B-2006-D693-BDBB-C3B1AC5F8BD4}"/>
              </a:ext>
            </a:extLst>
          </p:cNvPr>
          <p:cNvCxnSpPr>
            <a:cxnSpLocks/>
          </p:cNvCxnSpPr>
          <p:nvPr/>
        </p:nvCxnSpPr>
        <p:spPr>
          <a:xfrm>
            <a:off x="4128899" y="5122321"/>
            <a:ext cx="631360" cy="203012"/>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pic>
        <p:nvPicPr>
          <p:cNvPr id="7" name="Picture 6" descr="Drawing Icons - Free SVG &amp; PNG Drawing Images - Noun Project">
            <a:extLst>
              <a:ext uri="{FF2B5EF4-FFF2-40B4-BE49-F238E27FC236}">
                <a16:creationId xmlns:a16="http://schemas.microsoft.com/office/drawing/2014/main" id="{97810B6B-233F-A0C4-99D1-B028A219FDF7}"/>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016205" y="1123580"/>
            <a:ext cx="1102995" cy="1102995"/>
          </a:xfrm>
          <a:prstGeom prst="rect">
            <a:avLst/>
          </a:prstGeom>
          <a:noFill/>
          <a:ln>
            <a:noFill/>
          </a:ln>
        </p:spPr>
      </p:pic>
      <p:pic>
        <p:nvPicPr>
          <p:cNvPr id="9" name="Picture 8" descr="Paint - Free art and design icons">
            <a:extLst>
              <a:ext uri="{FF2B5EF4-FFF2-40B4-BE49-F238E27FC236}">
                <a16:creationId xmlns:a16="http://schemas.microsoft.com/office/drawing/2014/main" id="{720892DC-668D-F520-74B7-CF319A4475E6}"/>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119200" y="2015755"/>
            <a:ext cx="866775" cy="866775"/>
          </a:xfrm>
          <a:prstGeom prst="rect">
            <a:avLst/>
          </a:prstGeom>
          <a:noFill/>
          <a:ln>
            <a:noFill/>
          </a:ln>
        </p:spPr>
      </p:pic>
      <p:pic>
        <p:nvPicPr>
          <p:cNvPr id="13" name="Picture 12" descr="Sculpture - Free art and design icons">
            <a:extLst>
              <a:ext uri="{FF2B5EF4-FFF2-40B4-BE49-F238E27FC236}">
                <a16:creationId xmlns:a16="http://schemas.microsoft.com/office/drawing/2014/main" id="{10207E0B-84D9-A2D2-A1D7-176E0BF1C2E4}"/>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016840" y="2630435"/>
            <a:ext cx="914400" cy="914400"/>
          </a:xfrm>
          <a:prstGeom prst="rect">
            <a:avLst/>
          </a:prstGeom>
          <a:noFill/>
          <a:ln>
            <a:noFill/>
          </a:ln>
        </p:spPr>
      </p:pic>
      <p:pic>
        <p:nvPicPr>
          <p:cNvPr id="15" name="Picture 14" descr="958 Printmaking Icon Images, Stock Photos &amp; Vectors | Shutterstock">
            <a:extLst>
              <a:ext uri="{FF2B5EF4-FFF2-40B4-BE49-F238E27FC236}">
                <a16:creationId xmlns:a16="http://schemas.microsoft.com/office/drawing/2014/main" id="{DF1DCECE-6BCD-EB19-21BA-2D217647AA9E}"/>
              </a:ext>
            </a:extLst>
          </p:cNvPr>
          <p:cNvPicPr>
            <a:picLocks noChangeAspect="1"/>
          </p:cNvPicPr>
          <p:nvPr/>
        </p:nvPicPr>
        <p:blipFill rotWithShape="1">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935042" y="2750373"/>
            <a:ext cx="1302099" cy="1283123"/>
          </a:xfrm>
          <a:prstGeom prst="rect">
            <a:avLst/>
          </a:prstGeom>
          <a:noFill/>
          <a:ln>
            <a:noFill/>
          </a:ln>
          <a:extLst>
            <a:ext uri="{53640926-AAD7-44D8-BBD7-CCE9431645EC}">
              <a14:shadowObscured xmlns:a14="http://schemas.microsoft.com/office/drawing/2010/main"/>
            </a:ext>
          </a:extLst>
        </p:spPr>
      </p:pic>
      <p:pic>
        <p:nvPicPr>
          <p:cNvPr id="16" name="Picture 15" descr="Glue And Scissors Vector Line Icon Craft Handmade Art Stock Illustration -  Download Image Now - iStock">
            <a:extLst>
              <a:ext uri="{FF2B5EF4-FFF2-40B4-BE49-F238E27FC236}">
                <a16:creationId xmlns:a16="http://schemas.microsoft.com/office/drawing/2014/main" id="{49524797-B77C-336B-CEF0-80CFE51AC879}"/>
              </a:ext>
            </a:extLst>
          </p:cNvPr>
          <p:cNvPicPr>
            <a:picLocks noChangeAspect="1"/>
          </p:cNvPicPr>
          <p:nvPr/>
        </p:nvPicPr>
        <p:blipFill rotWithShape="1">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077030" y="3552335"/>
            <a:ext cx="1259205" cy="1197610"/>
          </a:xfrm>
          <a:prstGeom prst="rect">
            <a:avLst/>
          </a:prstGeom>
          <a:noFill/>
          <a:ln>
            <a:noFill/>
          </a:ln>
          <a:extLst>
            <a:ext uri="{53640926-AAD7-44D8-BBD7-CCE9431645EC}">
              <a14:shadowObscured xmlns:a14="http://schemas.microsoft.com/office/drawing/2010/main"/>
            </a:ext>
          </a:extLst>
        </p:spPr>
      </p:pic>
      <p:pic>
        <p:nvPicPr>
          <p:cNvPr id="18" name="Picture 17">
            <a:extLst>
              <a:ext uri="{FF2B5EF4-FFF2-40B4-BE49-F238E27FC236}">
                <a16:creationId xmlns:a16="http://schemas.microsoft.com/office/drawing/2014/main" id="{6C81D3E8-5F18-DD3B-56FA-53DEB0FC57CA}"/>
              </a:ext>
            </a:extLst>
          </p:cNvPr>
          <p:cNvPicPr>
            <a:picLocks noChangeAspect="1"/>
          </p:cNvPicPr>
          <p:nvPr/>
        </p:nvPicPr>
        <p:blipFill rotWithShape="1">
          <a:blip r:embed="rId13" cstate="screen">
            <a:clrChange>
              <a:clrFrom>
                <a:srgbClr val="F1F1F1"/>
              </a:clrFrom>
              <a:clrTo>
                <a:srgbClr val="F1F1F1">
                  <a:alpha val="0"/>
                </a:srgbClr>
              </a:clrTo>
            </a:clrChange>
            <a:extLst>
              <a:ext uri="{28A0092B-C50C-407E-A947-70E740481C1C}">
                <a14:useLocalDpi xmlns:a14="http://schemas.microsoft.com/office/drawing/2010/main"/>
              </a:ext>
            </a:extLst>
          </a:blip>
          <a:srcRect/>
          <a:stretch/>
        </p:blipFill>
        <p:spPr bwMode="auto">
          <a:xfrm>
            <a:off x="5771015" y="4635817"/>
            <a:ext cx="918210" cy="1176020"/>
          </a:xfrm>
          <a:prstGeom prst="rect">
            <a:avLst/>
          </a:prstGeom>
          <a:noFill/>
          <a:ln>
            <a:noFill/>
          </a:ln>
          <a:extLst>
            <a:ext uri="{53640926-AAD7-44D8-BBD7-CCE9431645EC}">
              <a14:shadowObscured xmlns:a14="http://schemas.microsoft.com/office/drawing/2010/main"/>
            </a:ext>
          </a:extLst>
        </p:spPr>
      </p:pic>
      <p:pic>
        <p:nvPicPr>
          <p:cNvPr id="20" name="Picture 19" descr="Idea Development Icons - Free SVG &amp; PNG Idea Development Images - Noun  Project">
            <a:extLst>
              <a:ext uri="{FF2B5EF4-FFF2-40B4-BE49-F238E27FC236}">
                <a16:creationId xmlns:a16="http://schemas.microsoft.com/office/drawing/2014/main" id="{044B2758-4578-FE34-2A1A-18C033400194}"/>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4883565" y="5321970"/>
            <a:ext cx="727075" cy="727075"/>
          </a:xfrm>
          <a:prstGeom prst="rect">
            <a:avLst/>
          </a:prstGeom>
          <a:noFill/>
          <a:ln>
            <a:noFill/>
          </a:ln>
        </p:spPr>
      </p:pic>
    </p:spTree>
    <p:extLst>
      <p:ext uri="{BB962C8B-B14F-4D97-AF65-F5344CB8AC3E}">
        <p14:creationId xmlns:p14="http://schemas.microsoft.com/office/powerpoint/2010/main" val="3167404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AE147F-CA10-49D5-8ED2-D6A54253B0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graphicFrame>
        <p:nvGraphicFramePr>
          <p:cNvPr id="5" name="Table 4">
            <a:extLst>
              <a:ext uri="{FF2B5EF4-FFF2-40B4-BE49-F238E27FC236}">
                <a16:creationId xmlns:a16="http://schemas.microsoft.com/office/drawing/2014/main" id="{A5B10456-9AE5-4DD6-84FC-D1AD40FC6F07}"/>
              </a:ext>
            </a:extLst>
          </p:cNvPr>
          <p:cNvGraphicFramePr>
            <a:graphicFrameLocks noGrp="1"/>
          </p:cNvGraphicFramePr>
          <p:nvPr/>
        </p:nvGraphicFramePr>
        <p:xfrm>
          <a:off x="388373" y="820542"/>
          <a:ext cx="9129253" cy="2937637"/>
        </p:xfrm>
        <a:graphic>
          <a:graphicData uri="http://schemas.openxmlformats.org/drawingml/2006/table">
            <a:tbl>
              <a:tblPr firstRow="1" bandRow="1">
                <a:tableStyleId>{63BB294A-6E4D-42C9-BCC7-5341FDD08B4A}</a:tableStyleId>
              </a:tblPr>
              <a:tblGrid>
                <a:gridCol w="1304179">
                  <a:extLst>
                    <a:ext uri="{9D8B030D-6E8A-4147-A177-3AD203B41FA5}">
                      <a16:colId xmlns:a16="http://schemas.microsoft.com/office/drawing/2014/main" val="3524831290"/>
                    </a:ext>
                  </a:extLst>
                </a:gridCol>
                <a:gridCol w="1304179">
                  <a:extLst>
                    <a:ext uri="{9D8B030D-6E8A-4147-A177-3AD203B41FA5}">
                      <a16:colId xmlns:a16="http://schemas.microsoft.com/office/drawing/2014/main" val="2463842492"/>
                    </a:ext>
                  </a:extLst>
                </a:gridCol>
                <a:gridCol w="1304179">
                  <a:extLst>
                    <a:ext uri="{9D8B030D-6E8A-4147-A177-3AD203B41FA5}">
                      <a16:colId xmlns:a16="http://schemas.microsoft.com/office/drawing/2014/main" val="2248256728"/>
                    </a:ext>
                  </a:extLst>
                </a:gridCol>
                <a:gridCol w="1304179">
                  <a:extLst>
                    <a:ext uri="{9D8B030D-6E8A-4147-A177-3AD203B41FA5}">
                      <a16:colId xmlns:a16="http://schemas.microsoft.com/office/drawing/2014/main" val="1562707922"/>
                    </a:ext>
                  </a:extLst>
                </a:gridCol>
                <a:gridCol w="1304179">
                  <a:extLst>
                    <a:ext uri="{9D8B030D-6E8A-4147-A177-3AD203B41FA5}">
                      <a16:colId xmlns:a16="http://schemas.microsoft.com/office/drawing/2014/main" val="33000666"/>
                    </a:ext>
                  </a:extLst>
                </a:gridCol>
                <a:gridCol w="1304179">
                  <a:extLst>
                    <a:ext uri="{9D8B030D-6E8A-4147-A177-3AD203B41FA5}">
                      <a16:colId xmlns:a16="http://schemas.microsoft.com/office/drawing/2014/main" val="2074944917"/>
                    </a:ext>
                  </a:extLst>
                </a:gridCol>
                <a:gridCol w="1304179">
                  <a:extLst>
                    <a:ext uri="{9D8B030D-6E8A-4147-A177-3AD203B41FA5}">
                      <a16:colId xmlns:a16="http://schemas.microsoft.com/office/drawing/2014/main" val="728939249"/>
                    </a:ext>
                  </a:extLst>
                </a:gridCol>
              </a:tblGrid>
              <a:tr h="370840">
                <a:tc>
                  <a:txBody>
                    <a:bodyPr/>
                    <a:lstStyle/>
                    <a:p>
                      <a:endParaRPr lang="en-GB"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327801835"/>
                  </a:ext>
                </a:extLst>
              </a:tr>
              <a:tr h="370840">
                <a:tc>
                  <a:txBody>
                    <a:bodyPr/>
                    <a:lstStyle/>
                    <a:p>
                      <a:pPr algn="ctr"/>
                      <a:r>
                        <a:rPr lang="en-GB" dirty="0">
                          <a:latin typeface="Comic Sans MS" panose="030F0702030302020204" pitchFamily="66" charset="0"/>
                        </a:rPr>
                        <a:t>Year N &amp; 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People who help us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Drawing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The World</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Dinosaurs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Collage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Traditional Tales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Sculpture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Growing &amp; Lifecycles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Printmaking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Houses &amp; Homes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809626930"/>
                  </a:ext>
                </a:extLst>
              </a:tr>
              <a:tr h="370840">
                <a:tc>
                  <a:txBody>
                    <a:bodyPr/>
                    <a:lstStyle/>
                    <a:p>
                      <a:pPr algn="ctr"/>
                      <a:r>
                        <a:rPr lang="en-GB" dirty="0">
                          <a:latin typeface="Comic Sans MS" panose="030F0702030302020204" pitchFamily="66" charset="0"/>
                        </a:rPr>
                        <a:t>Year 1 &amp;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 </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Aboriginal Art</a:t>
                      </a:r>
                    </a:p>
                    <a:p>
                      <a:pPr algn="ctr">
                        <a:lnSpc>
                          <a:spcPct val="107000"/>
                        </a:lnSpc>
                        <a:spcAft>
                          <a:spcPts val="0"/>
                        </a:spcAft>
                      </a:pPr>
                      <a:r>
                        <a:rPr lang="en-GB" sz="800" dirty="0">
                          <a:solidFill>
                            <a:srgbClr val="FF00FF"/>
                          </a:solidFill>
                          <a:latin typeface="Comic Sans MS" panose="030F0702030302020204" pitchFamily="66" charset="0"/>
                        </a:rPr>
                        <a:t>Emily Kame Kngwarreye </a:t>
                      </a:r>
                      <a:endPar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lnSpc>
                          <a:spcPct val="107000"/>
                        </a:lnSpc>
                        <a:spcAft>
                          <a:spcPts val="0"/>
                        </a:spcAft>
                      </a:pP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 </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Aboriginal Art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Weather and Climate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Explorers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 </a:t>
                      </a:r>
                      <a:endPar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Local Artist: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Yorkshire Sculpture Artists </a:t>
                      </a: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Henry Moore &amp; Barbra Hepworth </a:t>
                      </a: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etc</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Sketching Light &amp; Shade Real Life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Drawings</a:t>
                      </a:r>
                      <a:endParaRPr lang="en-GB" sz="800" dirty="0">
                        <a:solidFill>
                          <a:srgbClr val="7030A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Drawing: still life inventions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608935588"/>
                  </a:ext>
                </a:extLst>
              </a:tr>
              <a:tr h="376302">
                <a:tc>
                  <a:txBody>
                    <a:bodyPr/>
                    <a:lstStyle/>
                    <a:p>
                      <a:pPr algn="ctr"/>
                      <a:r>
                        <a:rPr lang="en-GB" dirty="0">
                          <a:latin typeface="Comic Sans MS" panose="030F0702030302020204" pitchFamily="66" charset="0"/>
                        </a:rPr>
                        <a:t>Year 3 &amp;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Victorian Britain: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Victorian Artist focus: </a:t>
                      </a:r>
                      <a:r>
                        <a:rPr lang="en-US"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Beatrix Potter </a:t>
                      </a:r>
                      <a:endPar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 &amp; painting</a:t>
                      </a: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 </a:t>
                      </a: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Watercolour </a:t>
                      </a:r>
                    </a:p>
                    <a:p>
                      <a:pPr algn="ctr">
                        <a:lnSpc>
                          <a:spcPct val="107000"/>
                        </a:lnSpc>
                        <a:spcAft>
                          <a:spcPts val="0"/>
                        </a:spcAft>
                      </a:pPr>
                      <a:endPar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endPar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endParaRPr dirty="0"/>
                    </a:p>
                  </a:txBody>
                  <a:tcPr marL="68580" marR="68580" marT="0" marB="0">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India &amp; Asia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Carbon Paper Print Art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English Artist Greats: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Landscapes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L. S. Lowry, John Constable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Coasts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Light, shade &amp; sea birds </a:t>
                      </a:r>
                    </a:p>
                    <a:p>
                      <a:pPr algn="ctr">
                        <a:lnSpc>
                          <a:spcPct val="107000"/>
                        </a:lnSpc>
                        <a:spcAft>
                          <a:spcPts val="0"/>
                        </a:spcAft>
                      </a:pP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Vikings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Viking Long-ship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059458551"/>
                  </a:ext>
                </a:extLst>
              </a:tr>
              <a:tr h="370840">
                <a:tc>
                  <a:txBody>
                    <a:bodyPr/>
                    <a:lstStyle/>
                    <a:p>
                      <a:pPr algn="ctr"/>
                      <a:r>
                        <a:rPr lang="en-GB" dirty="0">
                          <a:latin typeface="Comic Sans MS" panose="030F0702030302020204" pitchFamily="66" charset="0"/>
                        </a:rPr>
                        <a:t>Year 5 &amp;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Ancient Egyptian Art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Watercolour silhouette landscapes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Canopic Jars (</a:t>
                      </a:r>
                      <a:r>
                        <a:rPr lang="en-GB"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a:t>
                      </a: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&amp; clay work)</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European Artists Study</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Monet</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Vincent Van Gogh</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Seurat</a:t>
                      </a:r>
                    </a:p>
                    <a:p>
                      <a:pPr algn="ctr">
                        <a:lnSpc>
                          <a:spcPct val="107000"/>
                        </a:lnSpc>
                        <a:spcAft>
                          <a:spcPts val="0"/>
                        </a:spcAft>
                      </a:pP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Hans Holbein</a:t>
                      </a:r>
                    </a:p>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Tudor Portraits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&amp;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Tudor Roses </a:t>
                      </a:r>
                      <a:r>
                        <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Mountain Landscapes</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Albert Bierstadt (artist)</a:t>
                      </a:r>
                    </a:p>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Use of depth / perspective</a:t>
                      </a: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&amp;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Pop Art Study</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Andy Warhol </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r>
                        <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Roy Lichtenstein </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r>
                        <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Ben Day Dots)</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Richard Hamilton </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r>
                        <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lnSpc>
                          <a:spcPct val="107000"/>
                        </a:lnSpc>
                        <a:spcAft>
                          <a:spcPts val="0"/>
                        </a:spcAft>
                      </a:pPr>
                      <a:endPar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extLst>
                  <a:ext uri="{0D108BD9-81ED-4DB2-BD59-A6C34878D82A}">
                    <a16:rowId xmlns:a16="http://schemas.microsoft.com/office/drawing/2014/main" val="2718627563"/>
                  </a:ext>
                </a:extLst>
              </a:tr>
            </a:tbl>
          </a:graphicData>
        </a:graphic>
      </p:graphicFrame>
      <p:sp>
        <p:nvSpPr>
          <p:cNvPr id="6" name="Text Placeholder 3">
            <a:extLst>
              <a:ext uri="{FF2B5EF4-FFF2-40B4-BE49-F238E27FC236}">
                <a16:creationId xmlns:a16="http://schemas.microsoft.com/office/drawing/2014/main" id="{57C1584E-3CD8-4DBF-B9B6-E3216A3D30F1}"/>
              </a:ext>
            </a:extLst>
          </p:cNvPr>
          <p:cNvSpPr txBox="1">
            <a:spLocks/>
          </p:cNvSpPr>
          <p:nvPr/>
        </p:nvSpPr>
        <p:spPr>
          <a:xfrm>
            <a:off x="883708" y="3890819"/>
            <a:ext cx="4333225" cy="266283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r>
              <a:rPr lang="en-GB" b="1" u="sng" dirty="0">
                <a:latin typeface="Comic Sans MS" panose="030F0702030302020204" pitchFamily="66" charset="0"/>
              </a:rPr>
              <a:t>Key Core Concept Areas &amp; Coverage</a:t>
            </a:r>
          </a:p>
          <a:p>
            <a:pPr marL="285750" indent="-285750">
              <a:buFont typeface="Arial" panose="020B0604020202020204" pitchFamily="34" charset="0"/>
              <a:buChar char="•"/>
            </a:pPr>
            <a:r>
              <a:rPr lang="en-GB" b="1" dirty="0">
                <a:solidFill>
                  <a:srgbClr val="FF0000"/>
                </a:solidFill>
                <a:latin typeface="Comic Sans MS" panose="030F0702030302020204" pitchFamily="66" charset="0"/>
              </a:rPr>
              <a:t>Drawing</a:t>
            </a:r>
          </a:p>
          <a:p>
            <a:pPr marL="285750" indent="-285750">
              <a:buFont typeface="Arial" panose="020B0604020202020204" pitchFamily="34" charset="0"/>
              <a:buChar char="•"/>
            </a:pPr>
            <a:r>
              <a:rPr lang="en-GB" b="1" dirty="0">
                <a:solidFill>
                  <a:srgbClr val="FFC000"/>
                </a:solidFill>
                <a:latin typeface="Comic Sans MS" panose="030F0702030302020204" pitchFamily="66" charset="0"/>
              </a:rPr>
              <a:t>Painting </a:t>
            </a:r>
          </a:p>
          <a:p>
            <a:pPr marL="285750" indent="-285750">
              <a:buFont typeface="Arial" panose="020B0604020202020204" pitchFamily="34" charset="0"/>
              <a:buChar char="•"/>
            </a:pPr>
            <a:r>
              <a:rPr lang="en-GB" b="1" dirty="0">
                <a:solidFill>
                  <a:schemeClr val="accent6">
                    <a:lumMod val="50000"/>
                  </a:schemeClr>
                </a:solidFill>
                <a:latin typeface="Comic Sans MS" panose="030F0702030302020204" pitchFamily="66" charset="0"/>
              </a:rPr>
              <a:t>Sculpture </a:t>
            </a:r>
          </a:p>
          <a:p>
            <a:pPr marL="285750" indent="-285750">
              <a:buFont typeface="Arial" panose="020B0604020202020204" pitchFamily="34" charset="0"/>
              <a:buChar char="•"/>
            </a:pPr>
            <a:r>
              <a:rPr lang="en-GB" b="1" dirty="0">
                <a:solidFill>
                  <a:srgbClr val="00B050"/>
                </a:solidFill>
                <a:latin typeface="Comic Sans MS" panose="030F0702030302020204" pitchFamily="66" charset="0"/>
              </a:rPr>
              <a:t>Printing </a:t>
            </a:r>
          </a:p>
          <a:p>
            <a:pPr marL="285750" indent="-285750">
              <a:buFont typeface="Arial" panose="020B0604020202020204" pitchFamily="34" charset="0"/>
              <a:buChar char="•"/>
            </a:pPr>
            <a:r>
              <a:rPr lang="en-GB" b="1" dirty="0">
                <a:solidFill>
                  <a:srgbClr val="0070C0"/>
                </a:solidFill>
                <a:latin typeface="Comic Sans MS" panose="030F0702030302020204" pitchFamily="66" charset="0"/>
              </a:rPr>
              <a:t>Textile/Collage </a:t>
            </a:r>
          </a:p>
          <a:p>
            <a:pPr marL="151337"/>
            <a:r>
              <a:rPr lang="en-GB" dirty="0">
                <a:latin typeface="Comic Sans MS" panose="030F0702030302020204" pitchFamily="66" charset="0"/>
              </a:rPr>
              <a:t>Within the above Concept Areas </a:t>
            </a:r>
          </a:p>
          <a:p>
            <a:pPr marL="285750" indent="-285750">
              <a:buFont typeface="Arial" panose="020B0604020202020204" pitchFamily="34" charset="0"/>
              <a:buChar char="•"/>
            </a:pPr>
            <a:r>
              <a:rPr lang="en-GB" b="1" dirty="0">
                <a:solidFill>
                  <a:srgbClr val="FF00FF"/>
                </a:solidFill>
                <a:latin typeface="Comic Sans MS" panose="030F0702030302020204" pitchFamily="66" charset="0"/>
              </a:rPr>
              <a:t>Famous Artists</a:t>
            </a:r>
          </a:p>
          <a:p>
            <a:pPr marL="285750" indent="-285750">
              <a:buFont typeface="Arial" panose="020B0604020202020204" pitchFamily="34" charset="0"/>
              <a:buChar char="•"/>
            </a:pPr>
            <a:r>
              <a:rPr lang="en-GB" b="1" dirty="0">
                <a:latin typeface="Comic Sans MS" panose="030F0702030302020204" pitchFamily="66" charset="0"/>
              </a:rPr>
              <a:t>Developing Ideas </a:t>
            </a:r>
          </a:p>
          <a:p>
            <a:endParaRPr lang="en-GB" dirty="0"/>
          </a:p>
        </p:txBody>
      </p:sp>
      <p:sp>
        <p:nvSpPr>
          <p:cNvPr id="4" name="Text Placeholder 3">
            <a:extLst>
              <a:ext uri="{FF2B5EF4-FFF2-40B4-BE49-F238E27FC236}">
                <a16:creationId xmlns:a16="http://schemas.microsoft.com/office/drawing/2014/main" id="{520F0C9C-A9E0-4235-A8E2-6479FD1F3652}"/>
              </a:ext>
            </a:extLst>
          </p:cNvPr>
          <p:cNvSpPr txBox="1">
            <a:spLocks/>
          </p:cNvSpPr>
          <p:nvPr/>
        </p:nvSpPr>
        <p:spPr>
          <a:xfrm>
            <a:off x="883708" y="260104"/>
            <a:ext cx="8230795" cy="27736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lgn="ctr"/>
            <a:r>
              <a:rPr lang="en-GB" sz="2000" u="sng" dirty="0">
                <a:latin typeface="Coffee Extra" pitchFamily="50" charset="0"/>
              </a:rPr>
              <a:t>Long Term Plan Coverage – Cycle A</a:t>
            </a:r>
          </a:p>
          <a:p>
            <a:endParaRPr lang="en-GB" dirty="0"/>
          </a:p>
        </p:txBody>
      </p:sp>
      <p:pic>
        <p:nvPicPr>
          <p:cNvPr id="9" name="Picture 8">
            <a:extLst>
              <a:ext uri="{FF2B5EF4-FFF2-40B4-BE49-F238E27FC236}">
                <a16:creationId xmlns:a16="http://schemas.microsoft.com/office/drawing/2014/main" id="{61DFFE68-9DAF-4D5C-B968-16975B8BE9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29802" y="219581"/>
            <a:ext cx="600961" cy="600961"/>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441B368A-1FA0-D2B2-009B-0DDBBB8591DB}"/>
              </a:ext>
            </a:extLst>
          </p:cNvPr>
          <p:cNvPicPr>
            <a:picLocks noChangeAspect="1"/>
          </p:cNvPicPr>
          <p:nvPr/>
        </p:nvPicPr>
        <p:blipFill>
          <a:blip r:embed="rId4"/>
          <a:stretch>
            <a:fillRect/>
          </a:stretch>
        </p:blipFill>
        <p:spPr>
          <a:xfrm>
            <a:off x="5858628" y="3981597"/>
            <a:ext cx="1953915" cy="17032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8D4AD26C-9F70-9E2D-ED43-44C591947B73}"/>
              </a:ext>
            </a:extLst>
          </p:cNvPr>
          <p:cNvPicPr>
            <a:picLocks noChangeAspect="1"/>
          </p:cNvPicPr>
          <p:nvPr/>
        </p:nvPicPr>
        <p:blipFill>
          <a:blip r:embed="rId5"/>
          <a:stretch>
            <a:fillRect/>
          </a:stretch>
        </p:blipFill>
        <p:spPr>
          <a:xfrm>
            <a:off x="7556057" y="5050976"/>
            <a:ext cx="2102850" cy="15957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BA40D18D-FAEF-CBBA-1921-A6BEC81725AD}"/>
              </a:ext>
            </a:extLst>
          </p:cNvPr>
          <p:cNvPicPr>
            <a:picLocks noChangeAspect="1"/>
          </p:cNvPicPr>
          <p:nvPr/>
        </p:nvPicPr>
        <p:blipFill>
          <a:blip r:embed="rId6"/>
          <a:stretch>
            <a:fillRect/>
          </a:stretch>
        </p:blipFill>
        <p:spPr>
          <a:xfrm>
            <a:off x="4258235" y="4549678"/>
            <a:ext cx="1768623" cy="21827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06471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AE147F-CA10-49D5-8ED2-D6A54253B0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graphicFrame>
        <p:nvGraphicFramePr>
          <p:cNvPr id="5" name="Table 4">
            <a:extLst>
              <a:ext uri="{FF2B5EF4-FFF2-40B4-BE49-F238E27FC236}">
                <a16:creationId xmlns:a16="http://schemas.microsoft.com/office/drawing/2014/main" id="{A5B10456-9AE5-4DD6-84FC-D1AD40FC6F07}"/>
              </a:ext>
            </a:extLst>
          </p:cNvPr>
          <p:cNvGraphicFramePr>
            <a:graphicFrameLocks noGrp="1"/>
          </p:cNvGraphicFramePr>
          <p:nvPr/>
        </p:nvGraphicFramePr>
        <p:xfrm>
          <a:off x="388373" y="820542"/>
          <a:ext cx="9129253" cy="3024124"/>
        </p:xfrm>
        <a:graphic>
          <a:graphicData uri="http://schemas.openxmlformats.org/drawingml/2006/table">
            <a:tbl>
              <a:tblPr firstRow="1" bandRow="1">
                <a:tableStyleId>{63BB294A-6E4D-42C9-BCC7-5341FDD08B4A}</a:tableStyleId>
              </a:tblPr>
              <a:tblGrid>
                <a:gridCol w="1304179">
                  <a:extLst>
                    <a:ext uri="{9D8B030D-6E8A-4147-A177-3AD203B41FA5}">
                      <a16:colId xmlns:a16="http://schemas.microsoft.com/office/drawing/2014/main" val="3524831290"/>
                    </a:ext>
                  </a:extLst>
                </a:gridCol>
                <a:gridCol w="1304179">
                  <a:extLst>
                    <a:ext uri="{9D8B030D-6E8A-4147-A177-3AD203B41FA5}">
                      <a16:colId xmlns:a16="http://schemas.microsoft.com/office/drawing/2014/main" val="2463842492"/>
                    </a:ext>
                  </a:extLst>
                </a:gridCol>
                <a:gridCol w="1304179">
                  <a:extLst>
                    <a:ext uri="{9D8B030D-6E8A-4147-A177-3AD203B41FA5}">
                      <a16:colId xmlns:a16="http://schemas.microsoft.com/office/drawing/2014/main" val="2248256728"/>
                    </a:ext>
                  </a:extLst>
                </a:gridCol>
                <a:gridCol w="1304179">
                  <a:extLst>
                    <a:ext uri="{9D8B030D-6E8A-4147-A177-3AD203B41FA5}">
                      <a16:colId xmlns:a16="http://schemas.microsoft.com/office/drawing/2014/main" val="1562707922"/>
                    </a:ext>
                  </a:extLst>
                </a:gridCol>
                <a:gridCol w="1304179">
                  <a:extLst>
                    <a:ext uri="{9D8B030D-6E8A-4147-A177-3AD203B41FA5}">
                      <a16:colId xmlns:a16="http://schemas.microsoft.com/office/drawing/2014/main" val="33000666"/>
                    </a:ext>
                  </a:extLst>
                </a:gridCol>
                <a:gridCol w="1304179">
                  <a:extLst>
                    <a:ext uri="{9D8B030D-6E8A-4147-A177-3AD203B41FA5}">
                      <a16:colId xmlns:a16="http://schemas.microsoft.com/office/drawing/2014/main" val="2074944917"/>
                    </a:ext>
                  </a:extLst>
                </a:gridCol>
                <a:gridCol w="1304179">
                  <a:extLst>
                    <a:ext uri="{9D8B030D-6E8A-4147-A177-3AD203B41FA5}">
                      <a16:colId xmlns:a16="http://schemas.microsoft.com/office/drawing/2014/main" val="728939249"/>
                    </a:ext>
                  </a:extLst>
                </a:gridCol>
              </a:tblGrid>
              <a:tr h="370840">
                <a:tc>
                  <a:txBody>
                    <a:bodyPr/>
                    <a:lstStyle/>
                    <a:p>
                      <a:endParaRPr lang="en-GB"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327801835"/>
                  </a:ext>
                </a:extLst>
              </a:tr>
              <a:tr h="370840">
                <a:tc>
                  <a:txBody>
                    <a:bodyPr/>
                    <a:lstStyle/>
                    <a:p>
                      <a:pPr algn="ctr"/>
                      <a:r>
                        <a:rPr lang="en-GB" dirty="0">
                          <a:latin typeface="Comic Sans MS" panose="030F0702030302020204" pitchFamily="66" charset="0"/>
                        </a:rPr>
                        <a:t>Year N &amp; 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All About Me</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Drawing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Space</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Julia Donaldson</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Collage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Newbald</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Sculpture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Minibeasts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Printmaking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Beside the Seaside</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809626930"/>
                  </a:ext>
                </a:extLst>
              </a:tr>
              <a:tr h="501260">
                <a:tc>
                  <a:txBody>
                    <a:bodyPr/>
                    <a:lstStyle/>
                    <a:p>
                      <a:pPr algn="ctr"/>
                      <a:r>
                        <a:rPr lang="en-GB" dirty="0">
                          <a:latin typeface="Comic Sans MS" panose="030F0702030302020204" pitchFamily="66" charset="0"/>
                        </a:rPr>
                        <a:t>Year 1 &amp;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Transport Drawings</a:t>
                      </a: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Hot air Balloon Art</a:t>
                      </a: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&amp; Collage</a:t>
                      </a:r>
                    </a:p>
                    <a:p>
                      <a:pPr algn="ctr">
                        <a:lnSpc>
                          <a:spcPct val="107000"/>
                        </a:lnSpc>
                        <a:spcAft>
                          <a:spcPts val="0"/>
                        </a:spcAft>
                      </a:pPr>
                      <a:r>
                        <a:rPr lang="en-US"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Artist:</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Vincent</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Van Gogh</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Polar Regions Landscapes &amp; Animals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Great Fire of London(buildings) </a:t>
                      </a: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 &amp; </a:t>
                      </a: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Pirates and the oceans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Collage /</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Painting -sea scape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Artist: </a:t>
                      </a:r>
                      <a:r>
                        <a:rPr lang="en-GB" sz="800" b="0" i="0" u="none" strike="noStrike" cap="none" baseline="0" dirty="0">
                          <a:solidFill>
                            <a:srgbClr val="FF00FF"/>
                          </a:solidFill>
                          <a:latin typeface="Comic Sans MS" panose="030F0702030302020204" pitchFamily="66" charset="0"/>
                          <a:ea typeface="Arial"/>
                          <a:cs typeface="Arial"/>
                          <a:sym typeface="Arial"/>
                        </a:rPr>
                        <a:t>Turner /Terry</a:t>
                      </a:r>
                    </a:p>
                    <a:p>
                      <a:pPr algn="ctr"/>
                      <a:r>
                        <a:rPr lang="en-GB" sz="800" b="0" i="0" u="none" strike="noStrike" cap="none" baseline="0" dirty="0">
                          <a:solidFill>
                            <a:srgbClr val="FF00FF"/>
                          </a:solidFill>
                          <a:latin typeface="Comic Sans MS" panose="030F0702030302020204" pitchFamily="66" charset="0"/>
                          <a:ea typeface="Arial"/>
                          <a:cs typeface="Arial"/>
                          <a:sym typeface="Arial"/>
                        </a:rPr>
                        <a:t>Frost/Henri Matisse</a:t>
                      </a:r>
                      <a:r>
                        <a:rPr lang="en-GB" sz="800" b="0" i="0" u="none" strike="noStrike" cap="none" baseline="0" dirty="0">
                          <a:solidFill>
                            <a:srgbClr val="000000"/>
                          </a:solidFill>
                          <a:latin typeface="Comic Sans MS" panose="030F0702030302020204" pitchFamily="66" charset="0"/>
                          <a:ea typeface="Arial"/>
                          <a:cs typeface="Arial"/>
                          <a:sym typeface="Arial"/>
                        </a:rPr>
                        <a:t>.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 &amp;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US" sz="800" dirty="0">
                        <a:solidFill>
                          <a:srgbClr val="7030A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An Island Home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Textiles -weaving tartan </a:t>
                      </a:r>
                      <a:r>
                        <a:rPr lang="en-GB" sz="800" b="0" i="0" u="none" strike="noStrike" cap="none" baseline="0" dirty="0">
                          <a:solidFill>
                            <a:srgbClr val="0070C0"/>
                          </a:solidFill>
                          <a:latin typeface="Comic Sans MS" panose="030F0702030302020204" pitchFamily="66" charset="0"/>
                          <a:ea typeface="Arial"/>
                          <a:cs typeface="Arial"/>
                          <a:sym typeface="Arial"/>
                        </a:rPr>
                        <a:t>Textile /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endPar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Kings and Queens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Sculpture -Clay tiles palaces and</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Castles </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608935588"/>
                  </a:ext>
                </a:extLst>
              </a:tr>
              <a:tr h="376302">
                <a:tc>
                  <a:txBody>
                    <a:bodyPr/>
                    <a:lstStyle/>
                    <a:p>
                      <a:pPr algn="ctr"/>
                      <a:r>
                        <a:rPr lang="en-GB" dirty="0">
                          <a:latin typeface="Comic Sans MS" panose="030F0702030302020204" pitchFamily="66" charset="0"/>
                        </a:rPr>
                        <a:t>Year 3 &amp;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Blitz Scenes &amp; </a:t>
                      </a:r>
                    </a:p>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World War 2 Art &amp; Propaganda</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&amp;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Famous American Artists, </a:t>
                      </a:r>
                      <a:r>
                        <a:rPr lang="en-GB" sz="800" dirty="0">
                          <a:solidFill>
                            <a:srgbClr val="CD03CD"/>
                          </a:solidFill>
                          <a:effectLst/>
                          <a:latin typeface="Comic Sans MS" panose="030F0702030302020204" pitchFamily="66" charset="0"/>
                          <a:ea typeface="Calibri" panose="020F0502020204030204" pitchFamily="34" charset="0"/>
                          <a:cs typeface="Times New Roman" panose="02020603050405020304" pitchFamily="18" charset="0"/>
                        </a:rPr>
                        <a:t>Jasper Johns, Jackson Pollock &amp; Edward Hopper</a:t>
                      </a:r>
                    </a:p>
                    <a:p>
                      <a:pPr algn="ctr">
                        <a:lnSpc>
                          <a:spcPct val="107000"/>
                        </a:lnSpc>
                        <a:spcAft>
                          <a:spcPts val="0"/>
                        </a:spcAft>
                      </a:pPr>
                      <a:r>
                        <a:rPr lang="en-US" sz="800" dirty="0">
                          <a:solidFill>
                            <a:srgbClr val="CD03CD"/>
                          </a:solidFill>
                          <a:effectLst/>
                          <a:latin typeface="Comic Sans MS" panose="030F0702030302020204" pitchFamily="66" charset="0"/>
                          <a:ea typeface="Calibri" panose="020F0502020204030204" pitchFamily="34" charset="0"/>
                          <a:cs typeface="Times New Roman" panose="02020603050405020304" pitchFamily="18" charset="0"/>
                        </a:rPr>
                        <a:t>Famous Artists</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 Painting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&amp; Collage </a:t>
                      </a:r>
                      <a:endPar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The Romans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Sculpture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Coil pots and mosaics </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 &amp;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endPar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Forests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Drawing : pastels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800" b="0" i="0" u="none" strike="noStrike" cap="none" baseline="0" dirty="0">
                          <a:solidFill>
                            <a:srgbClr val="000000"/>
                          </a:solidFill>
                          <a:latin typeface="Comic Sans MS" panose="030F0702030302020204" pitchFamily="66" charset="0"/>
                          <a:ea typeface="Arial"/>
                          <a:cs typeface="Arial"/>
                          <a:sym typeface="Arial"/>
                        </a:rPr>
                        <a:t>Rainforest animals </a:t>
                      </a: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&amp;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Middle Ages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Bayeux Tapestry Printing</a:t>
                      </a:r>
                    </a:p>
                    <a:p>
                      <a:pPr algn="ct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059458551"/>
                  </a:ext>
                </a:extLst>
              </a:tr>
              <a:tr h="370840">
                <a:tc>
                  <a:txBody>
                    <a:bodyPr/>
                    <a:lstStyle/>
                    <a:p>
                      <a:pPr algn="ctr"/>
                      <a:r>
                        <a:rPr lang="en-GB" dirty="0">
                          <a:latin typeface="Comic Sans MS" panose="030F0702030302020204" pitchFamily="66" charset="0"/>
                        </a:rPr>
                        <a:t>Year 5 &amp;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Propaganda Art &amp; </a:t>
                      </a: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Paul Nash </a:t>
                      </a: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focus</a:t>
                      </a:r>
                    </a:p>
                    <a:p>
                      <a:pPr algn="ctr">
                        <a:lnSpc>
                          <a:spcPct val="107000"/>
                        </a:lnSpc>
                        <a:spcAft>
                          <a:spcPts val="0"/>
                        </a:spcAft>
                      </a:pPr>
                      <a:endPar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Brazilian Artist Study</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Romero Britto</a:t>
                      </a:r>
                    </a:p>
                    <a:p>
                      <a:pPr algn="ctr">
                        <a:lnSpc>
                          <a:spcPct val="107000"/>
                        </a:lnSpc>
                        <a:spcAft>
                          <a:spcPts val="0"/>
                        </a:spcAft>
                      </a:pPr>
                      <a:r>
                        <a:rPr lang="en-US" sz="800" dirty="0">
                          <a:solidFill>
                            <a:srgbClr val="CD03CD"/>
                          </a:solidFill>
                          <a:effectLst/>
                          <a:latin typeface="Comic Sans MS" panose="030F0702030302020204" pitchFamily="66" charset="0"/>
                          <a:ea typeface="Calibri" panose="020F0502020204030204" pitchFamily="34" charset="0"/>
                          <a:cs typeface="Times New Roman" panose="02020603050405020304" pitchFamily="18" charset="0"/>
                        </a:rPr>
                        <a:t>Famous Artists</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Ancient Greece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Sculpture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Masks </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Human Rights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Make my voice heard</a:t>
                      </a:r>
                    </a:p>
                    <a:p>
                      <a:pPr algn="ctr"/>
                      <a:r>
                        <a:rPr lang="en-GB" sz="800" b="0" i="0" u="none" strike="noStrike" cap="none" baseline="0" dirty="0">
                          <a:solidFill>
                            <a:srgbClr val="FF00FF"/>
                          </a:solidFill>
                          <a:latin typeface="Comic Sans MS" panose="030F0702030302020204" pitchFamily="66" charset="0"/>
                          <a:ea typeface="Arial"/>
                          <a:cs typeface="Arial"/>
                          <a:sym typeface="Arial"/>
                        </a:rPr>
                        <a:t>Guernica –Picasso</a:t>
                      </a:r>
                      <a:r>
                        <a:rPr lang="en-GB" sz="800" b="0" i="0" u="none" strike="noStrike" cap="none" baseline="0" dirty="0">
                          <a:solidFill>
                            <a:srgbClr val="000000"/>
                          </a:solidFill>
                          <a:latin typeface="Comic Sans MS" panose="030F0702030302020204" pitchFamily="66" charset="0"/>
                          <a:ea typeface="Arial"/>
                          <a:cs typeface="Arial"/>
                          <a:sym typeface="Arial"/>
                        </a:rPr>
                        <a:t>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&amp;</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The Mayan Civilisation Printmaking : block printing &amp; Digital Print design</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-string /lino printing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Maps and Rivers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Drawing/sketching</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Flora and Fauna</a:t>
                      </a:r>
                    </a:p>
                    <a:p>
                      <a:pPr algn="ctr"/>
                      <a:r>
                        <a:rPr lang="en-GB" sz="800" b="0" i="0" u="none" strike="noStrike" cap="none" baseline="0" dirty="0">
                          <a:solidFill>
                            <a:srgbClr val="FF00FF"/>
                          </a:solidFill>
                          <a:latin typeface="Comic Sans MS" panose="030F0702030302020204" pitchFamily="66" charset="0"/>
                          <a:ea typeface="Arial"/>
                          <a:cs typeface="Arial"/>
                          <a:sym typeface="Arial"/>
                        </a:rPr>
                        <a:t>Lilian Snelling </a:t>
                      </a:r>
                      <a:r>
                        <a:rPr lang="en-GB" sz="800" dirty="0">
                          <a:solidFill>
                            <a:srgbClr val="7030A0"/>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&amp;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t>
                      </a:r>
                    </a:p>
                  </a:txBody>
                  <a:tcPr marL="68580" marR="68580" marT="0" marB="0">
                    <a:solidFill>
                      <a:srgbClr val="FEFDE8"/>
                    </a:solidFill>
                  </a:tcPr>
                </a:tc>
                <a:extLst>
                  <a:ext uri="{0D108BD9-81ED-4DB2-BD59-A6C34878D82A}">
                    <a16:rowId xmlns:a16="http://schemas.microsoft.com/office/drawing/2014/main" val="2718627563"/>
                  </a:ext>
                </a:extLst>
              </a:tr>
            </a:tbl>
          </a:graphicData>
        </a:graphic>
      </p:graphicFrame>
      <p:sp>
        <p:nvSpPr>
          <p:cNvPr id="6" name="Text Placeholder 3">
            <a:extLst>
              <a:ext uri="{FF2B5EF4-FFF2-40B4-BE49-F238E27FC236}">
                <a16:creationId xmlns:a16="http://schemas.microsoft.com/office/drawing/2014/main" id="{57C1584E-3CD8-4DBF-B9B6-E3216A3D30F1}"/>
              </a:ext>
            </a:extLst>
          </p:cNvPr>
          <p:cNvSpPr txBox="1">
            <a:spLocks/>
          </p:cNvSpPr>
          <p:nvPr/>
        </p:nvSpPr>
        <p:spPr>
          <a:xfrm>
            <a:off x="883708" y="4044564"/>
            <a:ext cx="4333225" cy="230707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r>
              <a:rPr lang="en-GB" b="1" u="sng" dirty="0">
                <a:latin typeface="Comic Sans MS" panose="030F0702030302020204" pitchFamily="66" charset="0"/>
              </a:rPr>
              <a:t>Key Core Concept Areas &amp; Coverage</a:t>
            </a:r>
          </a:p>
          <a:p>
            <a:pPr marL="285750" indent="-285750">
              <a:buFont typeface="Arial" panose="020B0604020202020204" pitchFamily="34" charset="0"/>
              <a:buChar char="•"/>
            </a:pPr>
            <a:r>
              <a:rPr lang="en-GB" b="1" dirty="0">
                <a:solidFill>
                  <a:srgbClr val="FF0000"/>
                </a:solidFill>
                <a:latin typeface="Comic Sans MS" panose="030F0702030302020204" pitchFamily="66" charset="0"/>
              </a:rPr>
              <a:t>Drawing</a:t>
            </a:r>
          </a:p>
          <a:p>
            <a:pPr marL="285750" indent="-285750">
              <a:buFont typeface="Arial" panose="020B0604020202020204" pitchFamily="34" charset="0"/>
              <a:buChar char="•"/>
            </a:pPr>
            <a:r>
              <a:rPr lang="en-GB" b="1" dirty="0">
                <a:solidFill>
                  <a:srgbClr val="FFC000"/>
                </a:solidFill>
                <a:latin typeface="Comic Sans MS" panose="030F0702030302020204" pitchFamily="66" charset="0"/>
              </a:rPr>
              <a:t>Painting </a:t>
            </a:r>
          </a:p>
          <a:p>
            <a:pPr marL="285750" indent="-285750">
              <a:buFont typeface="Arial" panose="020B0604020202020204" pitchFamily="34" charset="0"/>
              <a:buChar char="•"/>
            </a:pPr>
            <a:r>
              <a:rPr lang="en-GB" b="1" dirty="0">
                <a:solidFill>
                  <a:schemeClr val="accent6">
                    <a:lumMod val="50000"/>
                  </a:schemeClr>
                </a:solidFill>
                <a:latin typeface="Comic Sans MS" panose="030F0702030302020204" pitchFamily="66" charset="0"/>
              </a:rPr>
              <a:t>Sculpture </a:t>
            </a:r>
          </a:p>
          <a:p>
            <a:pPr marL="285750" indent="-285750">
              <a:buFont typeface="Arial" panose="020B0604020202020204" pitchFamily="34" charset="0"/>
              <a:buChar char="•"/>
            </a:pPr>
            <a:r>
              <a:rPr lang="en-GB" b="1" dirty="0">
                <a:solidFill>
                  <a:srgbClr val="00B050"/>
                </a:solidFill>
                <a:latin typeface="Comic Sans MS" panose="030F0702030302020204" pitchFamily="66" charset="0"/>
              </a:rPr>
              <a:t>Printing </a:t>
            </a:r>
          </a:p>
          <a:p>
            <a:pPr marL="285750" indent="-285750">
              <a:buFont typeface="Arial" panose="020B0604020202020204" pitchFamily="34" charset="0"/>
              <a:buChar char="•"/>
            </a:pPr>
            <a:r>
              <a:rPr lang="en-GB" b="1" dirty="0">
                <a:solidFill>
                  <a:srgbClr val="0070C0"/>
                </a:solidFill>
                <a:latin typeface="Comic Sans MS" panose="030F0702030302020204" pitchFamily="66" charset="0"/>
              </a:rPr>
              <a:t>Textile/Collage </a:t>
            </a:r>
          </a:p>
          <a:p>
            <a:pPr marL="151337"/>
            <a:r>
              <a:rPr lang="en-GB" dirty="0">
                <a:latin typeface="Comic Sans MS" panose="030F0702030302020204" pitchFamily="66" charset="0"/>
              </a:rPr>
              <a:t>Within the above Concept Areas </a:t>
            </a:r>
          </a:p>
          <a:p>
            <a:pPr marL="285750" indent="-285750">
              <a:buFont typeface="Arial" panose="020B0604020202020204" pitchFamily="34" charset="0"/>
              <a:buChar char="•"/>
            </a:pPr>
            <a:r>
              <a:rPr lang="en-GB" b="1" dirty="0">
                <a:solidFill>
                  <a:srgbClr val="CD03CD"/>
                </a:solidFill>
                <a:latin typeface="Comic Sans MS" panose="030F0702030302020204" pitchFamily="66" charset="0"/>
              </a:rPr>
              <a:t>Famous Artists</a:t>
            </a:r>
          </a:p>
          <a:p>
            <a:pPr marL="285750" indent="-285750">
              <a:buFont typeface="Arial" panose="020B0604020202020204" pitchFamily="34" charset="0"/>
              <a:buChar char="•"/>
            </a:pPr>
            <a:r>
              <a:rPr lang="en-GB" b="1" dirty="0">
                <a:latin typeface="Comic Sans MS" panose="030F0702030302020204" pitchFamily="66" charset="0"/>
              </a:rPr>
              <a:t>Developing Ideas </a:t>
            </a:r>
          </a:p>
          <a:p>
            <a:endParaRPr lang="en-GB" dirty="0"/>
          </a:p>
        </p:txBody>
      </p:sp>
      <p:sp>
        <p:nvSpPr>
          <p:cNvPr id="4" name="Text Placeholder 3">
            <a:extLst>
              <a:ext uri="{FF2B5EF4-FFF2-40B4-BE49-F238E27FC236}">
                <a16:creationId xmlns:a16="http://schemas.microsoft.com/office/drawing/2014/main" id="{520F0C9C-A9E0-4235-A8E2-6479FD1F3652}"/>
              </a:ext>
            </a:extLst>
          </p:cNvPr>
          <p:cNvSpPr txBox="1">
            <a:spLocks/>
          </p:cNvSpPr>
          <p:nvPr/>
        </p:nvSpPr>
        <p:spPr>
          <a:xfrm>
            <a:off x="883708" y="260104"/>
            <a:ext cx="8230795" cy="75127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lgn="ctr"/>
            <a:r>
              <a:rPr lang="en-GB" sz="2000" u="sng" dirty="0">
                <a:latin typeface="Coffee Extra" pitchFamily="50" charset="0"/>
              </a:rPr>
              <a:t>Long Term Plan Coverage – Cycle B</a:t>
            </a:r>
          </a:p>
          <a:p>
            <a:endParaRPr lang="en-GB" dirty="0"/>
          </a:p>
        </p:txBody>
      </p:sp>
      <p:pic>
        <p:nvPicPr>
          <p:cNvPr id="9" name="Picture 8">
            <a:extLst>
              <a:ext uri="{FF2B5EF4-FFF2-40B4-BE49-F238E27FC236}">
                <a16:creationId xmlns:a16="http://schemas.microsoft.com/office/drawing/2014/main" id="{61DFFE68-9DAF-4D5C-B968-16975B8BE9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95190" y="0"/>
            <a:ext cx="600961" cy="600961"/>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1" name="Picture 10">
            <a:extLst>
              <a:ext uri="{FF2B5EF4-FFF2-40B4-BE49-F238E27FC236}">
                <a16:creationId xmlns:a16="http://schemas.microsoft.com/office/drawing/2014/main" id="{4FAF2D2D-152E-08E3-579A-9B1FA35A0B13}"/>
              </a:ext>
            </a:extLst>
          </p:cNvPr>
          <p:cNvPicPr>
            <a:picLocks noChangeAspect="1"/>
          </p:cNvPicPr>
          <p:nvPr/>
        </p:nvPicPr>
        <p:blipFill>
          <a:blip r:embed="rId4"/>
          <a:stretch>
            <a:fillRect/>
          </a:stretch>
        </p:blipFill>
        <p:spPr>
          <a:xfrm>
            <a:off x="5847171" y="4044221"/>
            <a:ext cx="1714295" cy="13812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727663BD-01F7-5EE0-D610-ABDB298A632A}"/>
              </a:ext>
            </a:extLst>
          </p:cNvPr>
          <p:cNvPicPr>
            <a:picLocks noChangeAspect="1"/>
          </p:cNvPicPr>
          <p:nvPr/>
        </p:nvPicPr>
        <p:blipFill>
          <a:blip r:embed="rId5"/>
          <a:stretch>
            <a:fillRect/>
          </a:stretch>
        </p:blipFill>
        <p:spPr>
          <a:xfrm>
            <a:off x="4375446" y="4908362"/>
            <a:ext cx="1873213" cy="17301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B81C0495-F5C3-F086-F388-3DCCDDBAC2BB}"/>
              </a:ext>
            </a:extLst>
          </p:cNvPr>
          <p:cNvPicPr>
            <a:picLocks noChangeAspect="1"/>
          </p:cNvPicPr>
          <p:nvPr/>
        </p:nvPicPr>
        <p:blipFill>
          <a:blip r:embed="rId6"/>
          <a:stretch>
            <a:fillRect/>
          </a:stretch>
        </p:blipFill>
        <p:spPr>
          <a:xfrm>
            <a:off x="7700023" y="5009840"/>
            <a:ext cx="2029640" cy="15075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25518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4" name="Picture 13">
            <a:extLst>
              <a:ext uri="{FF2B5EF4-FFF2-40B4-BE49-F238E27FC236}">
                <a16:creationId xmlns:a16="http://schemas.microsoft.com/office/drawing/2014/main" id="{19516220-C728-43D1-B783-B5A3A0A9C9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136" name="Google Shape;136;p17"/>
          <p:cNvSpPr txBox="1"/>
          <p:nvPr/>
        </p:nvSpPr>
        <p:spPr>
          <a:xfrm>
            <a:off x="7999442" y="4688051"/>
            <a:ext cx="352950" cy="1021786"/>
          </a:xfrm>
          <a:prstGeom prst="rect">
            <a:avLst/>
          </a:prstGeom>
          <a:solidFill>
            <a:schemeClr val="lt1"/>
          </a:solidFill>
          <a:ln>
            <a:noFill/>
          </a:ln>
        </p:spPr>
        <p:txBody>
          <a:bodyPr spcFirstLastPara="1" wrap="square" lIns="99044" tIns="99044" rIns="99044" bIns="99044" anchor="t" anchorCtr="0">
            <a:spAutoFit/>
          </a:bodyPr>
          <a:lstStyle/>
          <a:p>
            <a:endParaRPr sz="1780"/>
          </a:p>
          <a:p>
            <a:endParaRPr sz="1780"/>
          </a:p>
          <a:p>
            <a:endParaRPr sz="1780"/>
          </a:p>
        </p:txBody>
      </p:sp>
      <p:sp>
        <p:nvSpPr>
          <p:cNvPr id="139" name="Google Shape;139;p17">
            <a:hlinkClick r:id="rId4"/>
          </p:cNvPr>
          <p:cNvSpPr txBox="1"/>
          <p:nvPr/>
        </p:nvSpPr>
        <p:spPr>
          <a:xfrm>
            <a:off x="5576621" y="4940198"/>
            <a:ext cx="3590600" cy="473944"/>
          </a:xfrm>
          <a:prstGeom prst="rect">
            <a:avLst/>
          </a:prstGeom>
          <a:noFill/>
          <a:ln>
            <a:noFill/>
          </a:ln>
        </p:spPr>
        <p:txBody>
          <a:bodyPr spcFirstLastPara="1" wrap="square" lIns="99044" tIns="99044" rIns="99044" bIns="99044" anchor="t" anchorCtr="0">
            <a:spAutoFit/>
          </a:bodyPr>
          <a:lstStyle/>
          <a:p>
            <a:endParaRPr sz="1780"/>
          </a:p>
        </p:txBody>
      </p:sp>
      <p:pic>
        <p:nvPicPr>
          <p:cNvPr id="144" name="Google Shape;144;p17"/>
          <p:cNvPicPr preferRelativeResize="0"/>
          <p:nvPr/>
        </p:nvPicPr>
        <p:blipFill>
          <a:blip r:embed="rId5">
            <a:alphaModFix/>
          </a:blip>
          <a:stretch>
            <a:fillRect/>
          </a:stretch>
        </p:blipFill>
        <p:spPr>
          <a:xfrm>
            <a:off x="4305989" y="361227"/>
            <a:ext cx="5197145" cy="25616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5" name="Google Shape;145;p17"/>
          <p:cNvSpPr txBox="1"/>
          <p:nvPr/>
        </p:nvSpPr>
        <p:spPr>
          <a:xfrm>
            <a:off x="601632" y="679031"/>
            <a:ext cx="3663307" cy="5499935"/>
          </a:xfrm>
          <a:prstGeom prst="rect">
            <a:avLst/>
          </a:prstGeom>
          <a:noFill/>
          <a:ln>
            <a:noFill/>
          </a:ln>
        </p:spPr>
        <p:txBody>
          <a:bodyPr spcFirstLastPara="1" wrap="square" lIns="99044" tIns="99044" rIns="99044" bIns="99044" anchor="t" anchorCtr="0">
            <a:spAutoFit/>
          </a:bodyPr>
          <a:lstStyle/>
          <a:p>
            <a:r>
              <a:rPr lang="en" sz="2400" b="1" dirty="0">
                <a:latin typeface="Coffee Extra" pitchFamily="50" charset="0"/>
              </a:rPr>
              <a:t>Sketchbooks</a:t>
            </a:r>
            <a:endParaRPr sz="2400" b="1" dirty="0">
              <a:latin typeface="Coffee Extra" pitchFamily="50" charset="0"/>
            </a:endParaRPr>
          </a:p>
          <a:p>
            <a:pPr marL="495285" indent="-343948">
              <a:buSzPts val="1400"/>
              <a:buChar char="●"/>
            </a:pPr>
            <a:r>
              <a:rPr lang="en" sz="1780" dirty="0">
                <a:latin typeface="Comic Sans MS" panose="030F0702030302020204" pitchFamily="66" charset="0"/>
              </a:rPr>
              <a:t>Need to show progression of the project with research /experimentation </a:t>
            </a:r>
            <a:endParaRPr sz="1780" dirty="0">
              <a:latin typeface="Comic Sans MS" panose="030F0702030302020204" pitchFamily="66" charset="0"/>
            </a:endParaRPr>
          </a:p>
          <a:p>
            <a:pPr marL="495285" indent="-343948">
              <a:buSzPts val="1400"/>
              <a:buChar char="●"/>
            </a:pPr>
            <a:r>
              <a:rPr lang="en" sz="1780" dirty="0">
                <a:latin typeface="Comic Sans MS" panose="030F0702030302020204" pitchFamily="66" charset="0"/>
              </a:rPr>
              <a:t>All work needs to have short date and </a:t>
            </a:r>
            <a:r>
              <a:rPr lang="en-GB" sz="1780" dirty="0">
                <a:latin typeface="Comic Sans MS" panose="030F0702030302020204" pitchFamily="66" charset="0"/>
              </a:rPr>
              <a:t>l</a:t>
            </a:r>
            <a:r>
              <a:rPr lang="en" sz="1780" dirty="0">
                <a:latin typeface="Comic Sans MS" panose="030F0702030302020204" pitchFamily="66" charset="0"/>
              </a:rPr>
              <a:t>earning objective</a:t>
            </a:r>
            <a:endParaRPr sz="1780" dirty="0">
              <a:latin typeface="Comic Sans MS" panose="030F0702030302020204" pitchFamily="66" charset="0"/>
            </a:endParaRPr>
          </a:p>
          <a:p>
            <a:pPr marL="495285" indent="-343948">
              <a:buSzPts val="1400"/>
              <a:buChar char="●"/>
            </a:pPr>
            <a:r>
              <a:rPr lang="en" sz="1780" dirty="0">
                <a:latin typeface="Comic Sans MS" panose="030F0702030302020204" pitchFamily="66" charset="0"/>
              </a:rPr>
              <a:t>Aim to have a </a:t>
            </a:r>
            <a:r>
              <a:rPr lang="en" sz="1780" b="1" dirty="0">
                <a:latin typeface="Comic Sans MS" panose="030F0702030302020204" pitchFamily="66" charset="0"/>
              </a:rPr>
              <a:t>double page</a:t>
            </a:r>
            <a:r>
              <a:rPr lang="en" sz="1780" dirty="0">
                <a:latin typeface="Comic Sans MS" panose="030F0702030302020204" pitchFamily="66" charset="0"/>
              </a:rPr>
              <a:t> allocated to a project showing aspects of the  learning journey -children can take pride in this and learn how to add interesting titles/lettering and neat annotations. Of course, extra pages may be needed. </a:t>
            </a:r>
            <a:endParaRPr sz="1780" dirty="0">
              <a:latin typeface="Comic Sans MS" panose="030F0702030302020204" pitchFamily="66" charset="0"/>
            </a:endParaRPr>
          </a:p>
          <a:p>
            <a:endParaRPr sz="1780" dirty="0"/>
          </a:p>
          <a:p>
            <a:endParaRPr sz="1780" dirty="0"/>
          </a:p>
        </p:txBody>
      </p:sp>
      <p:pic>
        <p:nvPicPr>
          <p:cNvPr id="3" name="Picture 2">
            <a:extLst>
              <a:ext uri="{FF2B5EF4-FFF2-40B4-BE49-F238E27FC236}">
                <a16:creationId xmlns:a16="http://schemas.microsoft.com/office/drawing/2014/main" id="{B9B0FBA9-D499-4E71-8273-EA483A6388B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89492" y="4796556"/>
            <a:ext cx="2214876" cy="14873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E9875AC1-0862-4F24-A502-3BEB77CFFF6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49328" y="5262723"/>
            <a:ext cx="1940405" cy="12499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46EE1635-4D2E-42AF-BCAC-FE92F12C4B88}"/>
              </a:ext>
            </a:extLst>
          </p:cNvPr>
          <p:cNvPicPr>
            <a:picLocks noChangeAspect="1"/>
          </p:cNvPicPr>
          <p:nvPr/>
        </p:nvPicPr>
        <p:blipFill>
          <a:blip r:embed="rId8"/>
          <a:stretch>
            <a:fillRect/>
          </a:stretch>
        </p:blipFill>
        <p:spPr>
          <a:xfrm>
            <a:off x="4521616" y="3105910"/>
            <a:ext cx="2662997" cy="19953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B20E2063-955F-45CD-9F7A-25D2D710F88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738460" y="504863"/>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81E04E23-ECEB-4F08-AE7F-F0030F44B87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441290" y="3146414"/>
            <a:ext cx="1977313" cy="14301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AE94A58-FBB4-4494-9482-869AB3ACC0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3" name="Google Shape;157;p18">
            <a:extLst>
              <a:ext uri="{FF2B5EF4-FFF2-40B4-BE49-F238E27FC236}">
                <a16:creationId xmlns:a16="http://schemas.microsoft.com/office/drawing/2014/main" id="{A3E6ECED-72A9-4855-BAFF-07F8514AFC0E}"/>
              </a:ext>
            </a:extLst>
          </p:cNvPr>
          <p:cNvSpPr txBox="1"/>
          <p:nvPr/>
        </p:nvSpPr>
        <p:spPr>
          <a:xfrm>
            <a:off x="1505568" y="2479439"/>
            <a:ext cx="7696975" cy="1330140"/>
          </a:xfrm>
          <a:prstGeom prst="rect">
            <a:avLst/>
          </a:prstGeom>
          <a:noFill/>
          <a:ln>
            <a:noFill/>
          </a:ln>
        </p:spPr>
        <p:txBody>
          <a:bodyPr spcFirstLastPara="1" wrap="square" lIns="99044" tIns="99044" rIns="99044" bIns="99044" anchor="t" anchorCtr="0">
            <a:spAutoFit/>
          </a:bodyPr>
          <a:lstStyle/>
          <a:p>
            <a:pPr algn="r"/>
            <a:r>
              <a:rPr lang="en" sz="1780" b="1" dirty="0">
                <a:solidFill>
                  <a:srgbClr val="006600"/>
                </a:solidFill>
                <a:latin typeface="Comic Sans MS"/>
                <a:ea typeface="Comic Sans MS"/>
                <a:cs typeface="Comic Sans MS"/>
                <a:sym typeface="Comic Sans MS"/>
              </a:rPr>
              <a:t>Newbald Primary School : Year 1 &amp; 2 Art</a:t>
            </a:r>
            <a:r>
              <a:rPr lang="en" sz="1780" dirty="0">
                <a:solidFill>
                  <a:srgbClr val="006600"/>
                </a:solidFill>
                <a:latin typeface="Comic Sans MS"/>
                <a:ea typeface="Comic Sans MS"/>
                <a:cs typeface="Comic Sans MS"/>
                <a:sym typeface="Comic Sans MS"/>
              </a:rPr>
              <a:t>   </a:t>
            </a:r>
            <a:endParaRPr sz="1780" dirty="0">
              <a:solidFill>
                <a:srgbClr val="006600"/>
              </a:solidFill>
              <a:latin typeface="Comic Sans MS"/>
              <a:ea typeface="Comic Sans MS"/>
              <a:cs typeface="Comic Sans MS"/>
              <a:sym typeface="Comic Sans MS"/>
            </a:endParaRPr>
          </a:p>
          <a:p>
            <a:pPr algn="r">
              <a:lnSpc>
                <a:spcPct val="107000"/>
              </a:lnSpc>
            </a:pPr>
            <a:r>
              <a:rPr lang="en" sz="1300" dirty="0">
                <a:solidFill>
                  <a:srgbClr val="006600"/>
                </a:solidFill>
                <a:latin typeface="Comic Sans MS"/>
                <a:ea typeface="Comic Sans MS"/>
                <a:cs typeface="Comic Sans MS"/>
                <a:sym typeface="Comic Sans MS"/>
              </a:rPr>
              <a:t>Term: </a:t>
            </a:r>
            <a:r>
              <a:rPr lang="en-GB" sz="1300" dirty="0">
                <a:solidFill>
                  <a:srgbClr val="006600"/>
                </a:solidFill>
                <a:latin typeface="Comic Sans MS"/>
                <a:ea typeface="Comic Sans MS"/>
                <a:cs typeface="Comic Sans MS"/>
                <a:sym typeface="Comic Sans MS"/>
              </a:rPr>
              <a:t>Spring 2 </a:t>
            </a:r>
            <a:r>
              <a:rPr lang="en" sz="1300" dirty="0">
                <a:solidFill>
                  <a:srgbClr val="006600"/>
                </a:solidFill>
                <a:latin typeface="Comic Sans MS"/>
                <a:ea typeface="Comic Sans MS"/>
                <a:cs typeface="Comic Sans MS"/>
                <a:sym typeface="Comic Sans MS"/>
              </a:rPr>
              <a:t>– </a:t>
            </a:r>
            <a:r>
              <a:rPr lang="en" sz="1200" dirty="0">
                <a:solidFill>
                  <a:srgbClr val="006600"/>
                </a:solidFill>
                <a:latin typeface="Comic Sans MS"/>
                <a:ea typeface="Comic Sans MS"/>
                <a:cs typeface="Comic Sans MS"/>
                <a:sym typeface="Comic Sans MS"/>
              </a:rPr>
              <a:t>Pirates and the Oceans </a:t>
            </a:r>
            <a:endParaRPr sz="1300" dirty="0">
              <a:solidFill>
                <a:srgbClr val="006600"/>
              </a:solidFill>
              <a:latin typeface="Comic Sans MS"/>
              <a:ea typeface="Comic Sans MS"/>
              <a:cs typeface="Comic Sans MS"/>
              <a:sym typeface="Comic Sans MS"/>
            </a:endParaRPr>
          </a:p>
          <a:p>
            <a:pPr algn="r">
              <a:lnSpc>
                <a:spcPct val="107000"/>
              </a:lnSpc>
            </a:pPr>
            <a:r>
              <a:rPr lang="en" sz="1300" dirty="0">
                <a:solidFill>
                  <a:srgbClr val="006600"/>
                </a:solidFill>
                <a:latin typeface="Comic Sans MS"/>
                <a:ea typeface="Comic Sans MS"/>
                <a:cs typeface="Comic Sans MS"/>
                <a:sym typeface="Comic Sans MS"/>
              </a:rPr>
              <a:t>Art Focus: </a:t>
            </a:r>
            <a:r>
              <a:rPr lang="en" sz="1400" dirty="0">
                <a:solidFill>
                  <a:srgbClr val="006600"/>
                </a:solidFill>
                <a:latin typeface="Comic Sans MS"/>
                <a:ea typeface="Comic Sans MS"/>
                <a:cs typeface="Comic Sans MS"/>
                <a:sym typeface="Comic Sans MS"/>
              </a:rPr>
              <a:t>collage /painting </a:t>
            </a:r>
            <a:endParaRPr lang="en-US"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endParaRPr>
          </a:p>
          <a:p>
            <a:pPr algn="r">
              <a:lnSpc>
                <a:spcPct val="107000"/>
              </a:lnSpc>
            </a:pPr>
            <a:r>
              <a:rPr lang="en" sz="1300" dirty="0">
                <a:solidFill>
                  <a:srgbClr val="006600"/>
                </a:solidFill>
                <a:latin typeface="Comic Sans MS"/>
                <a:ea typeface="Comic Sans MS"/>
                <a:cs typeface="Comic Sans MS"/>
                <a:sym typeface="Comic Sans MS"/>
              </a:rPr>
              <a:t>Project: </a:t>
            </a:r>
            <a:r>
              <a:rPr lang="en-GB" sz="12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Stormy Seas: Painted Paper Texture Collage</a:t>
            </a:r>
          </a:p>
          <a:p>
            <a:pPr algn="r">
              <a:lnSpc>
                <a:spcPct val="107000"/>
              </a:lnSpc>
            </a:pPr>
            <a:r>
              <a:rPr lang="en-GB" sz="1200" dirty="0">
                <a:latin typeface="Comic Sans MS" panose="030F0702030302020204" pitchFamily="66" charset="0"/>
                <a:ea typeface="Calibri" panose="020F0502020204030204" pitchFamily="34" charset="0"/>
                <a:cs typeface="Times New Roman" panose="02020603050405020304" pitchFamily="18" charset="0"/>
              </a:rPr>
              <a:t> </a:t>
            </a:r>
            <a:endParaRPr sz="1300" b="1" dirty="0">
              <a:solidFill>
                <a:srgbClr val="006600"/>
              </a:solidFill>
              <a:latin typeface="Comic Sans MS" panose="030F0702030302020204" pitchFamily="66" charset="0"/>
              <a:ea typeface="Comic Sans MS"/>
              <a:cs typeface="Comic Sans MS"/>
              <a:sym typeface="Comic Sans MS"/>
            </a:endParaRPr>
          </a:p>
        </p:txBody>
      </p:sp>
      <p:sp>
        <p:nvSpPr>
          <p:cNvPr id="4" name="Google Shape;157;p18">
            <a:extLst>
              <a:ext uri="{FF2B5EF4-FFF2-40B4-BE49-F238E27FC236}">
                <a16:creationId xmlns:a16="http://schemas.microsoft.com/office/drawing/2014/main" id="{403BCE9B-8487-47EB-A989-ED7D1A644591}"/>
              </a:ext>
            </a:extLst>
          </p:cNvPr>
          <p:cNvSpPr txBox="1"/>
          <p:nvPr/>
        </p:nvSpPr>
        <p:spPr>
          <a:xfrm>
            <a:off x="703455" y="3508734"/>
            <a:ext cx="7696975" cy="1302119"/>
          </a:xfrm>
          <a:prstGeom prst="rect">
            <a:avLst/>
          </a:prstGeom>
          <a:noFill/>
          <a:ln>
            <a:noFill/>
          </a:ln>
        </p:spPr>
        <p:txBody>
          <a:bodyPr spcFirstLastPara="1" wrap="square" lIns="99044" tIns="99044" rIns="99044" bIns="99044" anchor="t" anchorCtr="0">
            <a:spAutoFit/>
          </a:bodyPr>
          <a:lstStyle/>
          <a:p>
            <a:r>
              <a:rPr lang="en" sz="1780" b="1" dirty="0">
                <a:solidFill>
                  <a:srgbClr val="38761D"/>
                </a:solidFill>
                <a:latin typeface="Comic Sans MS"/>
                <a:ea typeface="Comic Sans MS"/>
                <a:cs typeface="Comic Sans MS"/>
                <a:sym typeface="Comic Sans MS"/>
              </a:rPr>
              <a:t>Newbald Primary School : Year 3 &amp; 4 Art</a:t>
            </a:r>
            <a:r>
              <a:rPr lang="en" sz="1780" dirty="0">
                <a:solidFill>
                  <a:srgbClr val="38761D"/>
                </a:solidFill>
                <a:latin typeface="Comic Sans MS"/>
                <a:ea typeface="Comic Sans MS"/>
                <a:cs typeface="Comic Sans MS"/>
                <a:sym typeface="Comic Sans MS"/>
              </a:rPr>
              <a:t>   </a:t>
            </a:r>
            <a:endParaRPr sz="1780" dirty="0">
              <a:solidFill>
                <a:srgbClr val="38761D"/>
              </a:solidFill>
              <a:latin typeface="Comic Sans MS"/>
              <a:ea typeface="Comic Sans MS"/>
              <a:cs typeface="Comic Sans MS"/>
              <a:sym typeface="Comic Sans MS"/>
            </a:endParaRPr>
          </a:p>
          <a:p>
            <a:r>
              <a:rPr lang="en" sz="1300" dirty="0">
                <a:solidFill>
                  <a:srgbClr val="006600"/>
                </a:solidFill>
                <a:latin typeface="Comic Sans MS"/>
                <a:ea typeface="Comic Sans MS"/>
                <a:cs typeface="Comic Sans MS"/>
                <a:sym typeface="Comic Sans MS"/>
              </a:rPr>
              <a:t>Term: </a:t>
            </a:r>
            <a:r>
              <a:rPr lang="en-GB" sz="1300" dirty="0">
                <a:solidFill>
                  <a:srgbClr val="006600"/>
                </a:solidFill>
                <a:latin typeface="Comic Sans MS"/>
                <a:ea typeface="Comic Sans MS"/>
                <a:cs typeface="Comic Sans MS"/>
                <a:sym typeface="Comic Sans MS"/>
              </a:rPr>
              <a:t>Spring 2 </a:t>
            </a:r>
            <a:r>
              <a:rPr lang="en" sz="1300" dirty="0">
                <a:solidFill>
                  <a:srgbClr val="006600"/>
                </a:solidFill>
                <a:latin typeface="Comic Sans MS"/>
                <a:ea typeface="Comic Sans MS"/>
                <a:cs typeface="Comic Sans MS"/>
                <a:sym typeface="Comic Sans MS"/>
              </a:rPr>
              <a:t>– </a:t>
            </a:r>
            <a:r>
              <a:rPr lang="en-GB" sz="1300" dirty="0">
                <a:solidFill>
                  <a:srgbClr val="006600"/>
                </a:solidFill>
                <a:latin typeface="Comic Sans MS"/>
                <a:ea typeface="Comic Sans MS"/>
                <a:cs typeface="Comic Sans MS"/>
                <a:sym typeface="Comic Sans MS"/>
              </a:rPr>
              <a:t>Romans</a:t>
            </a:r>
            <a:endParaRPr sz="1300" dirty="0">
              <a:solidFill>
                <a:srgbClr val="006600"/>
              </a:solidFill>
              <a:latin typeface="Comic Sans MS"/>
              <a:ea typeface="Comic Sans MS"/>
              <a:cs typeface="Comic Sans MS"/>
              <a:sym typeface="Comic Sans MS"/>
            </a:endParaRPr>
          </a:p>
          <a:p>
            <a:pPr>
              <a:lnSpc>
                <a:spcPct val="107000"/>
              </a:lnSpc>
            </a:pPr>
            <a:r>
              <a:rPr lang="en" sz="1300" dirty="0">
                <a:solidFill>
                  <a:srgbClr val="006600"/>
                </a:solidFill>
                <a:latin typeface="Comic Sans MS"/>
                <a:ea typeface="Comic Sans MS"/>
                <a:cs typeface="Comic Sans MS"/>
                <a:sym typeface="Comic Sans MS"/>
              </a:rPr>
              <a:t>Art Focus: </a:t>
            </a:r>
            <a:r>
              <a:rPr lang="en-GB" sz="1300" dirty="0">
                <a:solidFill>
                  <a:srgbClr val="006600"/>
                </a:solidFill>
                <a:latin typeface="Comic Sans MS"/>
                <a:ea typeface="Comic Sans MS"/>
                <a:cs typeface="Comic Sans MS"/>
                <a:sym typeface="Comic Sans MS"/>
              </a:rPr>
              <a:t>Sculpture &amp; Collage</a:t>
            </a:r>
            <a:endParaRPr lang="en-US"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pPr>
            <a:r>
              <a:rPr lang="en" sz="1300" dirty="0">
                <a:solidFill>
                  <a:srgbClr val="006600"/>
                </a:solidFill>
                <a:latin typeface="Comic Sans MS"/>
                <a:ea typeface="Comic Sans MS"/>
                <a:cs typeface="Comic Sans MS"/>
                <a:sym typeface="Comic Sans MS"/>
              </a:rPr>
              <a:t>Project: </a:t>
            </a:r>
            <a:r>
              <a:rPr lang="en-US"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Roman coil pots &amp; Mosaics (Continued from Spring 1)</a:t>
            </a:r>
          </a:p>
          <a:p>
            <a:endParaRPr sz="1300" dirty="0">
              <a:solidFill>
                <a:srgbClr val="38761D"/>
              </a:solidFill>
              <a:latin typeface="Comic Sans MS"/>
              <a:ea typeface="Comic Sans MS"/>
              <a:cs typeface="Comic Sans MS"/>
              <a:sym typeface="Comic Sans MS"/>
            </a:endParaRPr>
          </a:p>
        </p:txBody>
      </p:sp>
      <p:sp>
        <p:nvSpPr>
          <p:cNvPr id="5" name="Google Shape;157;p18">
            <a:extLst>
              <a:ext uri="{FF2B5EF4-FFF2-40B4-BE49-F238E27FC236}">
                <a16:creationId xmlns:a16="http://schemas.microsoft.com/office/drawing/2014/main" id="{FFE0DA72-8653-4A9B-AEDD-0A0A56A3CD64}"/>
              </a:ext>
            </a:extLst>
          </p:cNvPr>
          <p:cNvSpPr txBox="1"/>
          <p:nvPr/>
        </p:nvSpPr>
        <p:spPr>
          <a:xfrm>
            <a:off x="1505567" y="4695868"/>
            <a:ext cx="7696975" cy="1318918"/>
          </a:xfrm>
          <a:prstGeom prst="rect">
            <a:avLst/>
          </a:prstGeom>
          <a:noFill/>
          <a:ln>
            <a:noFill/>
          </a:ln>
        </p:spPr>
        <p:txBody>
          <a:bodyPr spcFirstLastPara="1" wrap="square" lIns="99044" tIns="99044" rIns="99044" bIns="99044" anchor="t" anchorCtr="0">
            <a:spAutoFit/>
          </a:bodyPr>
          <a:lstStyle/>
          <a:p>
            <a:pPr algn="r"/>
            <a:r>
              <a:rPr lang="en" sz="1780" b="1" dirty="0">
                <a:solidFill>
                  <a:srgbClr val="006600"/>
                </a:solidFill>
                <a:latin typeface="Comic Sans MS"/>
                <a:ea typeface="Comic Sans MS"/>
                <a:cs typeface="Comic Sans MS"/>
                <a:sym typeface="Comic Sans MS"/>
              </a:rPr>
              <a:t>Newbald Primary School : Year 5 &amp; 6 Art</a:t>
            </a:r>
          </a:p>
          <a:p>
            <a:pPr algn="r"/>
            <a:r>
              <a:rPr lang="en" sz="1300" dirty="0">
                <a:solidFill>
                  <a:srgbClr val="006600"/>
                </a:solidFill>
                <a:latin typeface="Comic Sans MS"/>
                <a:ea typeface="Comic Sans MS"/>
                <a:cs typeface="Comic Sans MS"/>
                <a:sym typeface="Comic Sans MS"/>
              </a:rPr>
              <a:t>Term: </a:t>
            </a:r>
            <a:r>
              <a:rPr lang="en-GB" sz="1300" dirty="0">
                <a:solidFill>
                  <a:srgbClr val="006600"/>
                </a:solidFill>
                <a:latin typeface="Comic Sans MS"/>
                <a:ea typeface="Comic Sans MS"/>
                <a:cs typeface="Comic Sans MS"/>
                <a:sym typeface="Comic Sans MS"/>
              </a:rPr>
              <a:t>Spring 2 </a:t>
            </a:r>
            <a:r>
              <a:rPr lang="en" sz="1300" dirty="0">
                <a:solidFill>
                  <a:srgbClr val="006600"/>
                </a:solidFill>
                <a:latin typeface="Comic Sans MS"/>
                <a:ea typeface="Comic Sans MS"/>
                <a:cs typeface="Comic Sans MS"/>
                <a:sym typeface="Comic Sans MS"/>
              </a:rPr>
              <a:t>– </a:t>
            </a:r>
            <a:r>
              <a:rPr lang="en-GB" sz="1300" dirty="0">
                <a:solidFill>
                  <a:srgbClr val="006600"/>
                </a:solidFill>
                <a:latin typeface="Comic Sans MS"/>
                <a:ea typeface="Comic Sans MS"/>
                <a:cs typeface="Comic Sans MS"/>
                <a:sym typeface="Comic Sans MS"/>
              </a:rPr>
              <a:t>Human Rights Activists</a:t>
            </a:r>
            <a:endParaRPr sz="1300" dirty="0">
              <a:solidFill>
                <a:srgbClr val="006600"/>
              </a:solidFill>
              <a:latin typeface="Comic Sans MS"/>
              <a:ea typeface="Comic Sans MS"/>
              <a:cs typeface="Comic Sans MS"/>
              <a:sym typeface="Comic Sans MS"/>
            </a:endParaRPr>
          </a:p>
          <a:p>
            <a:pPr algn="r">
              <a:lnSpc>
                <a:spcPct val="107000"/>
              </a:lnSpc>
            </a:pPr>
            <a:r>
              <a:rPr lang="en" sz="1300" dirty="0">
                <a:solidFill>
                  <a:srgbClr val="006600"/>
                </a:solidFill>
                <a:latin typeface="Comic Sans MS"/>
                <a:ea typeface="Comic Sans MS"/>
                <a:cs typeface="Comic Sans MS"/>
                <a:sym typeface="Comic Sans MS"/>
              </a:rPr>
              <a:t>Art Focus: </a:t>
            </a:r>
            <a:r>
              <a:rPr lang="en-GB" sz="1300" dirty="0">
                <a:solidFill>
                  <a:srgbClr val="006600"/>
                </a:solidFill>
                <a:latin typeface="Comic Sans MS"/>
                <a:ea typeface="Comic Sans MS"/>
                <a:cs typeface="Comic Sans MS"/>
                <a:sym typeface="Comic Sans MS"/>
              </a:rPr>
              <a:t>drawing / painting</a:t>
            </a:r>
          </a:p>
          <a:p>
            <a:pPr algn="r"/>
            <a:r>
              <a:rPr lang="en" sz="1300" dirty="0">
                <a:solidFill>
                  <a:srgbClr val="006600"/>
                </a:solidFill>
                <a:latin typeface="Comic Sans MS" panose="030F0702030302020204" pitchFamily="66" charset="0"/>
                <a:ea typeface="Comic Sans MS"/>
                <a:cs typeface="Comic Sans MS"/>
                <a:sym typeface="Comic Sans MS"/>
              </a:rPr>
              <a:t>Project: </a:t>
            </a:r>
            <a:r>
              <a:rPr lang="en-GB"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Making my voice heard – Picasso Artist Study</a:t>
            </a:r>
          </a:p>
          <a:p>
            <a:pPr algn="r"/>
            <a:endParaRPr sz="1500" b="1" dirty="0">
              <a:solidFill>
                <a:srgbClr val="006600"/>
              </a:solidFill>
              <a:latin typeface="Comic Sans MS" panose="030F0702030302020204" pitchFamily="66" charset="0"/>
              <a:ea typeface="Comic Sans MS"/>
              <a:cs typeface="Comic Sans MS"/>
              <a:sym typeface="Comic Sans MS"/>
            </a:endParaRPr>
          </a:p>
        </p:txBody>
      </p:sp>
      <p:sp>
        <p:nvSpPr>
          <p:cNvPr id="6" name="Google Shape;157;p18">
            <a:extLst>
              <a:ext uri="{FF2B5EF4-FFF2-40B4-BE49-F238E27FC236}">
                <a16:creationId xmlns:a16="http://schemas.microsoft.com/office/drawing/2014/main" id="{642BC2B1-B30D-4850-8DE1-7DDEEA121420}"/>
              </a:ext>
            </a:extLst>
          </p:cNvPr>
          <p:cNvSpPr txBox="1"/>
          <p:nvPr/>
        </p:nvSpPr>
        <p:spPr>
          <a:xfrm>
            <a:off x="703456" y="1422969"/>
            <a:ext cx="7696975" cy="888031"/>
          </a:xfrm>
          <a:prstGeom prst="rect">
            <a:avLst/>
          </a:prstGeom>
          <a:noFill/>
          <a:ln>
            <a:noFill/>
          </a:ln>
        </p:spPr>
        <p:txBody>
          <a:bodyPr spcFirstLastPara="1" wrap="square" lIns="99044" tIns="99044" rIns="99044" bIns="99044" anchor="t" anchorCtr="0">
            <a:spAutoFit/>
          </a:bodyPr>
          <a:lstStyle/>
          <a:p>
            <a:r>
              <a:rPr lang="en" sz="1780" b="1" dirty="0">
                <a:solidFill>
                  <a:srgbClr val="38761D"/>
                </a:solidFill>
                <a:latin typeface="Comic Sans MS" panose="030F0702030302020204" pitchFamily="66" charset="0"/>
                <a:ea typeface="Comic Sans MS"/>
                <a:cs typeface="Comic Sans MS"/>
                <a:sym typeface="Comic Sans MS"/>
              </a:rPr>
              <a:t>Newbald Primary School : </a:t>
            </a:r>
            <a:r>
              <a:rPr lang="en-GB" sz="1780" b="1" dirty="0">
                <a:solidFill>
                  <a:srgbClr val="38761D"/>
                </a:solidFill>
                <a:latin typeface="Comic Sans MS" panose="030F0702030302020204" pitchFamily="66" charset="0"/>
                <a:ea typeface="Comic Sans MS"/>
                <a:cs typeface="Comic Sans MS"/>
                <a:sym typeface="Comic Sans MS"/>
              </a:rPr>
              <a:t>Nursery &amp; Reception</a:t>
            </a:r>
            <a:r>
              <a:rPr lang="en" sz="1780" b="1" dirty="0">
                <a:solidFill>
                  <a:srgbClr val="38761D"/>
                </a:solidFill>
                <a:latin typeface="Comic Sans MS" panose="030F0702030302020204" pitchFamily="66" charset="0"/>
                <a:ea typeface="Comic Sans MS"/>
                <a:cs typeface="Comic Sans MS"/>
                <a:sym typeface="Comic Sans MS"/>
              </a:rPr>
              <a:t> Art</a:t>
            </a:r>
            <a:r>
              <a:rPr lang="en" sz="1780" dirty="0">
                <a:solidFill>
                  <a:srgbClr val="38761D"/>
                </a:solidFill>
                <a:latin typeface="Comic Sans MS" panose="030F0702030302020204" pitchFamily="66" charset="0"/>
                <a:ea typeface="Comic Sans MS"/>
                <a:cs typeface="Comic Sans MS"/>
                <a:sym typeface="Comic Sans MS"/>
              </a:rPr>
              <a:t>   </a:t>
            </a:r>
            <a:endParaRPr sz="1780" dirty="0">
              <a:solidFill>
                <a:srgbClr val="38761D"/>
              </a:solidFill>
              <a:latin typeface="Comic Sans MS" panose="030F0702030302020204" pitchFamily="66" charset="0"/>
              <a:ea typeface="Comic Sans MS"/>
              <a:cs typeface="Comic Sans MS"/>
              <a:sym typeface="Comic Sans MS"/>
            </a:endParaRPr>
          </a:p>
          <a:p>
            <a:pPr>
              <a:lnSpc>
                <a:spcPct val="107000"/>
              </a:lnSpc>
            </a:pPr>
            <a:r>
              <a:rPr lang="en" sz="1300" dirty="0">
                <a:solidFill>
                  <a:srgbClr val="006600"/>
                </a:solidFill>
                <a:latin typeface="Comic Sans MS" panose="030F0702030302020204" pitchFamily="66" charset="0"/>
                <a:ea typeface="Comic Sans MS"/>
                <a:cs typeface="Comic Sans MS"/>
                <a:sym typeface="Comic Sans MS"/>
              </a:rPr>
              <a:t>Term: </a:t>
            </a:r>
            <a:r>
              <a:rPr lang="en-GB" sz="1300" dirty="0">
                <a:solidFill>
                  <a:srgbClr val="006600"/>
                </a:solidFill>
                <a:latin typeface="Comic Sans MS" panose="030F0702030302020204" pitchFamily="66" charset="0"/>
                <a:ea typeface="Comic Sans MS"/>
                <a:cs typeface="Comic Sans MS"/>
                <a:sym typeface="Comic Sans MS"/>
              </a:rPr>
              <a:t>Spring 2 </a:t>
            </a:r>
            <a:r>
              <a:rPr lang="en" sz="1300" dirty="0">
                <a:solidFill>
                  <a:srgbClr val="006600"/>
                </a:solidFill>
                <a:latin typeface="Comic Sans MS" panose="030F0702030302020204" pitchFamily="66" charset="0"/>
                <a:ea typeface="Comic Sans MS"/>
                <a:cs typeface="Comic Sans MS"/>
                <a:sym typeface="Comic Sans MS"/>
              </a:rPr>
              <a:t>– </a:t>
            </a:r>
            <a:r>
              <a:rPr lang="en-US"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Newbald</a:t>
            </a:r>
          </a:p>
          <a:p>
            <a:r>
              <a:rPr lang="en" sz="1300" dirty="0">
                <a:solidFill>
                  <a:srgbClr val="006600"/>
                </a:solidFill>
                <a:latin typeface="Comic Sans MS" panose="030F0702030302020204" pitchFamily="66" charset="0"/>
                <a:ea typeface="Comic Sans MS"/>
                <a:cs typeface="Comic Sans MS"/>
                <a:sym typeface="Comic Sans MS"/>
              </a:rPr>
              <a:t>Project: </a:t>
            </a:r>
            <a:r>
              <a:rPr lang="en-GB" sz="1300" dirty="0">
                <a:solidFill>
                  <a:srgbClr val="006600"/>
                </a:solidFill>
                <a:latin typeface="Comic Sans MS" panose="030F0702030302020204" pitchFamily="66" charset="0"/>
                <a:ea typeface="Comic Sans MS"/>
                <a:cs typeface="Comic Sans MS"/>
                <a:sym typeface="Comic Sans MS"/>
              </a:rPr>
              <a:t>Various activities linked to the development matters learning goals</a:t>
            </a:r>
            <a:endParaRPr sz="1300" dirty="0">
              <a:solidFill>
                <a:srgbClr val="006600"/>
              </a:solidFill>
              <a:latin typeface="Comic Sans MS" panose="030F0702030302020204" pitchFamily="66" charset="0"/>
              <a:ea typeface="Comic Sans MS"/>
              <a:cs typeface="Comic Sans MS"/>
              <a:sym typeface="Comic Sans MS"/>
            </a:endParaRPr>
          </a:p>
        </p:txBody>
      </p:sp>
      <p:sp>
        <p:nvSpPr>
          <p:cNvPr id="7" name="Google Shape;157;p18">
            <a:extLst>
              <a:ext uri="{FF2B5EF4-FFF2-40B4-BE49-F238E27FC236}">
                <a16:creationId xmlns:a16="http://schemas.microsoft.com/office/drawing/2014/main" id="{72A6959A-23B3-4555-927B-C8E5AD927C5E}"/>
              </a:ext>
            </a:extLst>
          </p:cNvPr>
          <p:cNvSpPr txBox="1"/>
          <p:nvPr/>
        </p:nvSpPr>
        <p:spPr>
          <a:xfrm>
            <a:off x="1755706" y="543175"/>
            <a:ext cx="4857016" cy="938686"/>
          </a:xfrm>
          <a:prstGeom prst="rect">
            <a:avLst/>
          </a:prstGeom>
          <a:noFill/>
          <a:ln>
            <a:noFill/>
          </a:ln>
        </p:spPr>
        <p:txBody>
          <a:bodyPr spcFirstLastPara="1" wrap="square" lIns="99044" tIns="99044" rIns="99044" bIns="99044" anchor="t" anchorCtr="0">
            <a:spAutoFit/>
          </a:bodyPr>
          <a:lstStyle/>
          <a:p>
            <a:pPr algn="ctr"/>
            <a:r>
              <a:rPr lang="en" sz="2400" u="sng" dirty="0">
                <a:solidFill>
                  <a:schemeClr val="tx1"/>
                </a:solidFill>
                <a:latin typeface="Coffee Extra" pitchFamily="50" charset="0"/>
                <a:ea typeface="Comic Sans MS"/>
                <a:cs typeface="Comic Sans MS"/>
                <a:sym typeface="Comic Sans MS"/>
              </a:rPr>
              <a:t>Newbald Primary School : </a:t>
            </a:r>
            <a:r>
              <a:rPr lang="en-GB" sz="2400" u="sng" dirty="0">
                <a:solidFill>
                  <a:schemeClr val="tx1"/>
                </a:solidFill>
                <a:latin typeface="Coffee Extra" pitchFamily="50" charset="0"/>
                <a:ea typeface="Comic Sans MS"/>
                <a:cs typeface="Comic Sans MS"/>
                <a:sym typeface="Comic Sans MS"/>
              </a:rPr>
              <a:t>Spring 2 - Art</a:t>
            </a:r>
            <a:endParaRPr sz="2400" u="sng" dirty="0">
              <a:solidFill>
                <a:schemeClr val="tx1"/>
              </a:solidFill>
              <a:latin typeface="Coffee Extra" pitchFamily="50" charset="0"/>
              <a:ea typeface="Comic Sans MS"/>
              <a:cs typeface="Comic Sans MS"/>
              <a:sym typeface="Comic Sans MS"/>
            </a:endParaRPr>
          </a:p>
        </p:txBody>
      </p:sp>
      <p:pic>
        <p:nvPicPr>
          <p:cNvPr id="12" name="Picture 11">
            <a:extLst>
              <a:ext uri="{FF2B5EF4-FFF2-40B4-BE49-F238E27FC236}">
                <a16:creationId xmlns:a16="http://schemas.microsoft.com/office/drawing/2014/main" id="{759D2504-F7CE-4899-9723-7B66CD3FFE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6067" y="604493"/>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2" descr="blog DSCF1682">
            <a:extLst>
              <a:ext uri="{FF2B5EF4-FFF2-40B4-BE49-F238E27FC236}">
                <a16:creationId xmlns:a16="http://schemas.microsoft.com/office/drawing/2014/main" id="{95D4EE6E-3E6F-269D-1CEC-4A4930D9E7A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24319" y="2300028"/>
            <a:ext cx="1877448" cy="11919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C542203-2E9C-895F-6281-B0F8F946C12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19469" y="3549713"/>
            <a:ext cx="1501919" cy="1120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098" name="Picture 2" descr="Community Art Exhibition in Tow Law | St John's">
            <a:extLst>
              <a:ext uri="{FF2B5EF4-FFF2-40B4-BE49-F238E27FC236}">
                <a16:creationId xmlns:a16="http://schemas.microsoft.com/office/drawing/2014/main" id="{CF5C5219-1059-54BE-02A9-4ACB742BE3A9}"/>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848443" y="790342"/>
            <a:ext cx="2281627" cy="17073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00" name="Picture 4" descr="Collage inspired by Guernica – Arte a Scuola">
            <a:extLst>
              <a:ext uri="{FF2B5EF4-FFF2-40B4-BE49-F238E27FC236}">
                <a16:creationId xmlns:a16="http://schemas.microsoft.com/office/drawing/2014/main" id="{66925636-B5E2-AEC6-E996-E27EF84CB8B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755706" y="4622918"/>
            <a:ext cx="2237054" cy="14820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040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1FA6F0D-42F0-4352-94E1-E0133F58400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4" name="Picture 3" descr="A blue rectangle with black border&#10;&#10;Description automatically generated">
            <a:extLst>
              <a:ext uri="{FF2B5EF4-FFF2-40B4-BE49-F238E27FC236}">
                <a16:creationId xmlns:a16="http://schemas.microsoft.com/office/drawing/2014/main" id="{319E984E-A1A5-55DE-BBAF-2B80AD7234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042" y="0"/>
            <a:ext cx="10183547" cy="6858000"/>
          </a:xfrm>
          <a:prstGeom prst="rect">
            <a:avLst/>
          </a:prstGeom>
        </p:spPr>
      </p:pic>
      <p:sp>
        <p:nvSpPr>
          <p:cNvPr id="3" name="Google Shape;157;p18">
            <a:extLst>
              <a:ext uri="{FF2B5EF4-FFF2-40B4-BE49-F238E27FC236}">
                <a16:creationId xmlns:a16="http://schemas.microsoft.com/office/drawing/2014/main" id="{A3E6ECED-72A9-4855-BAFF-07F8514AFC0E}"/>
              </a:ext>
            </a:extLst>
          </p:cNvPr>
          <p:cNvSpPr txBox="1"/>
          <p:nvPr/>
        </p:nvSpPr>
        <p:spPr>
          <a:xfrm>
            <a:off x="643394" y="446942"/>
            <a:ext cx="7696975" cy="1926649"/>
          </a:xfrm>
          <a:prstGeom prst="rect">
            <a:avLst/>
          </a:prstGeom>
          <a:noFill/>
          <a:ln>
            <a:noFill/>
          </a:ln>
        </p:spPr>
        <p:txBody>
          <a:bodyPr spcFirstLastPara="1" wrap="square" lIns="99044" tIns="99044" rIns="99044" bIns="99044" anchor="t" anchorCtr="0">
            <a:spAutoFit/>
          </a:bodyPr>
          <a:lstStyle/>
          <a:p>
            <a:r>
              <a:rPr lang="en-US" sz="2800" b="1" dirty="0">
                <a:solidFill>
                  <a:srgbClr val="006600"/>
                </a:solidFill>
                <a:latin typeface="Comic Sans MS"/>
                <a:ea typeface="Comic Sans MS"/>
                <a:cs typeface="Comic Sans MS"/>
                <a:sym typeface="Comic Sans MS"/>
              </a:rPr>
              <a:t>Newbald Primary School : Year 1 &amp; 2 Art</a:t>
            </a:r>
            <a:r>
              <a:rPr lang="en-US" sz="2800" dirty="0">
                <a:solidFill>
                  <a:srgbClr val="006600"/>
                </a:solidFill>
                <a:latin typeface="Comic Sans MS"/>
                <a:ea typeface="Comic Sans MS"/>
                <a:cs typeface="Comic Sans MS"/>
                <a:sym typeface="Comic Sans MS"/>
              </a:rPr>
              <a:t>   </a:t>
            </a:r>
          </a:p>
          <a:p>
            <a:pPr>
              <a:lnSpc>
                <a:spcPct val="107000"/>
              </a:lnSpc>
            </a:pPr>
            <a:r>
              <a:rPr lang="en-US" sz="2000" dirty="0">
                <a:solidFill>
                  <a:srgbClr val="006600"/>
                </a:solidFill>
                <a:latin typeface="Comic Sans MS"/>
                <a:ea typeface="Comic Sans MS"/>
                <a:cs typeface="Comic Sans MS"/>
                <a:sym typeface="Comic Sans MS"/>
              </a:rPr>
              <a:t>Term: Spring 2 – </a:t>
            </a:r>
            <a:r>
              <a:rPr lang="en-US" sz="1800" dirty="0">
                <a:solidFill>
                  <a:srgbClr val="006600"/>
                </a:solidFill>
                <a:latin typeface="Comic Sans MS"/>
                <a:ea typeface="Comic Sans MS"/>
                <a:cs typeface="Comic Sans MS"/>
                <a:sym typeface="Comic Sans MS"/>
              </a:rPr>
              <a:t>Pirates and the Oceans </a:t>
            </a:r>
            <a:endParaRPr lang="en-US" sz="2000" dirty="0">
              <a:solidFill>
                <a:srgbClr val="006600"/>
              </a:solidFill>
              <a:latin typeface="Comic Sans MS"/>
              <a:ea typeface="Comic Sans MS"/>
              <a:cs typeface="Comic Sans MS"/>
              <a:sym typeface="Comic Sans MS"/>
            </a:endParaRPr>
          </a:p>
          <a:p>
            <a:pPr>
              <a:lnSpc>
                <a:spcPct val="107000"/>
              </a:lnSpc>
            </a:pPr>
            <a:r>
              <a:rPr lang="en-US" sz="2000" dirty="0">
                <a:solidFill>
                  <a:srgbClr val="006600"/>
                </a:solidFill>
                <a:latin typeface="Comic Sans MS"/>
                <a:ea typeface="Comic Sans MS"/>
                <a:cs typeface="Comic Sans MS"/>
                <a:sym typeface="Comic Sans MS"/>
              </a:rPr>
              <a:t>Art Focus: collage /painting </a:t>
            </a:r>
            <a:endParaRPr lang="en-US" sz="2000" dirty="0">
              <a:solidFill>
                <a:srgbClr val="006600"/>
              </a:solidFill>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pPr>
            <a:r>
              <a:rPr lang="en-US" sz="2000" dirty="0">
                <a:solidFill>
                  <a:srgbClr val="006600"/>
                </a:solidFill>
                <a:latin typeface="Comic Sans MS"/>
                <a:ea typeface="Comic Sans MS"/>
                <a:cs typeface="Comic Sans MS"/>
                <a:sym typeface="Comic Sans MS"/>
              </a:rPr>
              <a:t>Project: </a:t>
            </a:r>
            <a:r>
              <a:rPr lang="en-US" sz="18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Stormy Seas: Painted Paper Texture Collage</a:t>
            </a:r>
          </a:p>
          <a:p>
            <a:endParaRPr sz="2000" dirty="0">
              <a:solidFill>
                <a:srgbClr val="38761D"/>
              </a:solidFill>
              <a:latin typeface="Coffee Extra" pitchFamily="50" charset="0"/>
              <a:ea typeface="Comic Sans MS"/>
              <a:cs typeface="Comic Sans MS"/>
              <a:sym typeface="Comic Sans MS"/>
            </a:endParaRPr>
          </a:p>
        </p:txBody>
      </p:sp>
      <p:sp>
        <p:nvSpPr>
          <p:cNvPr id="9" name="Rectangle 8">
            <a:extLst>
              <a:ext uri="{FF2B5EF4-FFF2-40B4-BE49-F238E27FC236}">
                <a16:creationId xmlns:a16="http://schemas.microsoft.com/office/drawing/2014/main" id="{96A0F6C4-5C00-CC7F-CB27-28259ED975F2}"/>
              </a:ext>
            </a:extLst>
          </p:cNvPr>
          <p:cNvSpPr/>
          <p:nvPr/>
        </p:nvSpPr>
        <p:spPr>
          <a:xfrm>
            <a:off x="583518" y="4350032"/>
            <a:ext cx="4454647" cy="1949765"/>
          </a:xfrm>
          <a:prstGeom prst="rect">
            <a:avLst/>
          </a:prstGeom>
        </p:spPr>
        <p:txBody>
          <a:bodyPr wrap="square">
            <a:spAutoFit/>
          </a:bodyPr>
          <a:lstStyle/>
          <a:p>
            <a:r>
              <a:rPr lang="en-GB" sz="1000" b="1" u="sng" dirty="0">
                <a:solidFill>
                  <a:schemeClr val="tx1"/>
                </a:solidFill>
                <a:latin typeface="Comic Sans MS" panose="030F0702030302020204" pitchFamily="66" charset="0"/>
              </a:rPr>
              <a:t>Year 1 - Collage Key Objectives</a:t>
            </a:r>
          </a:p>
          <a:p>
            <a:pPr marR="93345" indent="-171450">
              <a:lnSpc>
                <a:spcPct val="99000"/>
              </a:lnSpc>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Fold, tear, crumple and overlap papers Create images from a variety of media e.g. photocopies, fabric, crepe paper, magazines etc. </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R="93345" indent="-171450">
              <a:lnSpc>
                <a:spcPct val="99000"/>
              </a:lnSpc>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Collect, sort, group and use materials (including textiles) to create pieces of art</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indent="-171450">
              <a:lnSpc>
                <a:spcPct val="107000"/>
              </a:lnSpc>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To begin to know how to make a piece of art using collage techniques </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R="48895" indent="-171450">
              <a:lnSpc>
                <a:spcPct val="107000"/>
              </a:lnSpc>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To begin to create pattern by</a:t>
            </a:r>
            <a:r>
              <a:rPr lang="en-GB" sz="1000" spc="-35"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 </a:t>
            </a: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weaving</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r>
              <a:rPr lang="en-GB" sz="1000" b="1" u="sng" dirty="0">
                <a:solidFill>
                  <a:schemeClr val="tx1"/>
                </a:solidFill>
                <a:latin typeface="Comic Sans MS" panose="030F0702030302020204" pitchFamily="66" charset="0"/>
              </a:rPr>
              <a:t>Year 1 Painting Key Objectives</a:t>
            </a:r>
          </a:p>
          <a:p>
            <a:pPr marR="17145" indent="179388">
              <a:lnSpc>
                <a:spcPct val="99000"/>
              </a:lnSpc>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Make marks using paint with a variety of tools </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R="41910" indent="179388">
              <a:lnSpc>
                <a:spcPct val="99000"/>
              </a:lnSpc>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Know the names of the primary and secondary colours: Red, blue, yellow, green, orange, purple.</a:t>
            </a:r>
            <a:endParaRPr lang="en-GB" sz="1000" dirty="0">
              <a:solidFill>
                <a:schemeClr val="tx1"/>
              </a:solidFill>
              <a:effectLst/>
              <a:latin typeface="Comic Sans MS" panose="030F0702030302020204" pitchFamily="66" charset="0"/>
              <a:ea typeface="Roboto" panose="02000000000000000000" pitchFamily="2" charset="0"/>
              <a:cs typeface="Roboto" panose="02000000000000000000" pitchFamily="2" charset="0"/>
            </a:endParaRPr>
          </a:p>
          <a:p>
            <a:pPr indent="179388">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rPr>
              <a:t>Begin to add white and black to alter tints and</a:t>
            </a:r>
            <a:r>
              <a:rPr lang="en-GB" sz="1000" spc="-40" dirty="0">
                <a:solidFill>
                  <a:schemeClr val="tx1"/>
                </a:solidFill>
                <a:effectLst/>
                <a:latin typeface="Comic Sans MS" panose="030F0702030302020204" pitchFamily="66" charset="0"/>
                <a:ea typeface="Calibri" panose="020F0502020204030204" pitchFamily="34" charset="0"/>
              </a:rPr>
              <a:t> </a:t>
            </a:r>
            <a:r>
              <a:rPr lang="en-GB" sz="1000" dirty="0">
                <a:solidFill>
                  <a:schemeClr val="tx1"/>
                </a:solidFill>
                <a:effectLst/>
                <a:latin typeface="Comic Sans MS" panose="030F0702030302020204" pitchFamily="66" charset="0"/>
                <a:ea typeface="Calibri" panose="020F0502020204030204" pitchFamily="34" charset="0"/>
              </a:rPr>
              <a:t>shades</a:t>
            </a:r>
            <a:r>
              <a:rPr lang="en-GB" sz="1000" dirty="0">
                <a:solidFill>
                  <a:schemeClr val="tx1"/>
                </a:solidFill>
                <a:latin typeface="Comic Sans MS" panose="030F0702030302020204" pitchFamily="66" charset="0"/>
                <a:ea typeface="Calibri" panose="020F0502020204030204" pitchFamily="34" charset="0"/>
              </a:rPr>
              <a:t>.</a:t>
            </a:r>
            <a:endParaRPr lang="en-GB" sz="1000" dirty="0">
              <a:solidFill>
                <a:schemeClr val="tx1"/>
              </a:solidFill>
              <a:effectLst/>
              <a:latin typeface="Comic Sans MS" panose="030F0702030302020204" pitchFamily="66" charset="0"/>
              <a:ea typeface="Calibri" panose="020F0502020204030204" pitchFamily="34" charset="0"/>
            </a:endParaRPr>
          </a:p>
        </p:txBody>
      </p:sp>
      <p:sp>
        <p:nvSpPr>
          <p:cNvPr id="14" name="Rectangle 13">
            <a:extLst>
              <a:ext uri="{FF2B5EF4-FFF2-40B4-BE49-F238E27FC236}">
                <a16:creationId xmlns:a16="http://schemas.microsoft.com/office/drawing/2014/main" id="{99C24E89-60A5-3B82-4DC5-6FB64B1998AA}"/>
              </a:ext>
            </a:extLst>
          </p:cNvPr>
          <p:cNvSpPr/>
          <p:nvPr/>
        </p:nvSpPr>
        <p:spPr>
          <a:xfrm>
            <a:off x="5038165" y="3814732"/>
            <a:ext cx="4369482" cy="2585580"/>
          </a:xfrm>
          <a:prstGeom prst="rect">
            <a:avLst/>
          </a:prstGeom>
        </p:spPr>
        <p:txBody>
          <a:bodyPr wrap="square">
            <a:spAutoFit/>
          </a:bodyPr>
          <a:lstStyle/>
          <a:p>
            <a:r>
              <a:rPr lang="en-GB" sz="1000" b="1" u="sng" dirty="0">
                <a:solidFill>
                  <a:schemeClr val="tx1"/>
                </a:solidFill>
                <a:latin typeface="Comic Sans MS" panose="030F0702030302020204" pitchFamily="66" charset="0"/>
              </a:rPr>
              <a:t>Year 2 – Collage Key Objectives</a:t>
            </a:r>
          </a:p>
          <a:p>
            <a:pPr marR="93345" indent="-268288">
              <a:lnSpc>
                <a:spcPct val="99000"/>
              </a:lnSpc>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Accurately and artistically fold, tear, crumple and overlap papers for effect, creating images from a variety of media e.g. photocopies, fabric, crepe paper, magazines etc. </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R="93345" indent="-268288">
              <a:lnSpc>
                <a:spcPct val="99000"/>
              </a:lnSpc>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Collect, sort, group and use materials (including textiles) to create pieces of art including Cutting and shaping fabric using scissors, applying shapes using glue or stitching, applying decoration using beads, buttons, feathers etc.</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indent="-268288">
              <a:lnSpc>
                <a:spcPct val="107000"/>
              </a:lnSpc>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To know how to make a piece of art using collage techniques </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R="48895" indent="-268288">
              <a:lnSpc>
                <a:spcPct val="107000"/>
              </a:lnSpc>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To create effective patterns by</a:t>
            </a:r>
            <a:r>
              <a:rPr lang="en-GB" sz="1000" spc="-35"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 </a:t>
            </a: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weaving</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r>
              <a:rPr lang="en-GB" sz="1000" b="1" u="sng" dirty="0">
                <a:solidFill>
                  <a:schemeClr val="tx1"/>
                </a:solidFill>
                <a:latin typeface="Comic Sans MS" panose="030F0702030302020204" pitchFamily="66" charset="0"/>
              </a:rPr>
              <a:t>Year 2 Painting Key Objectives</a:t>
            </a:r>
          </a:p>
          <a:p>
            <a:pPr marR="101600" indent="-285750">
              <a:lnSpc>
                <a:spcPct val="99000"/>
              </a:lnSpc>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Use a variety of brush sizes and types appropriately </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R="101600" indent="-285750">
              <a:lnSpc>
                <a:spcPct val="99000"/>
              </a:lnSpc>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Know how to mix paint to create the three secondary colours </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indent="-285750">
              <a:lnSpc>
                <a:spcPct val="107000"/>
              </a:lnSpc>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Experiment with different brushes (including brushstrokes) and other painting</a:t>
            </a:r>
            <a:r>
              <a:rPr lang="en-GB" sz="1000" spc="-5"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 </a:t>
            </a:r>
            <a:r>
              <a:rPr lang="en-GB" sz="1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tools;</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indent="-285750">
              <a:lnSpc>
                <a:spcPct val="107000"/>
              </a:lnSpc>
              <a:buFont typeface="Arial" panose="020B0604020202020204" pitchFamily="34" charset="0"/>
              <a:buChar char="•"/>
            </a:pPr>
            <a:r>
              <a:rPr lang="en-GB" sz="1000" dirty="0">
                <a:solidFill>
                  <a:schemeClr val="tx1"/>
                </a:solidFill>
                <a:effectLst/>
                <a:latin typeface="Comic Sans MS" panose="030F0702030302020204" pitchFamily="66" charset="0"/>
                <a:ea typeface="Calibri" panose="020F0502020204030204" pitchFamily="34" charset="0"/>
              </a:rPr>
              <a:t>To be able to add white and black to alter tints and</a:t>
            </a:r>
            <a:r>
              <a:rPr lang="en-GB" sz="1000" spc="-40" dirty="0">
                <a:solidFill>
                  <a:schemeClr val="tx1"/>
                </a:solidFill>
                <a:effectLst/>
                <a:latin typeface="Comic Sans MS" panose="030F0702030302020204" pitchFamily="66" charset="0"/>
                <a:ea typeface="Calibri" panose="020F0502020204030204" pitchFamily="34" charset="0"/>
              </a:rPr>
              <a:t> </a:t>
            </a:r>
            <a:r>
              <a:rPr lang="en-GB" sz="1000" dirty="0">
                <a:solidFill>
                  <a:schemeClr val="tx1"/>
                </a:solidFill>
                <a:effectLst/>
                <a:latin typeface="Comic Sans MS" panose="030F0702030302020204" pitchFamily="66" charset="0"/>
                <a:ea typeface="Calibri" panose="020F0502020204030204" pitchFamily="34" charset="0"/>
              </a:rPr>
              <a:t>shades</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59C38EF1-AD13-47FE-BE98-BD4F5DD78C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83762" y="759086"/>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4" descr="Willingham Primary School - Artist-based projects at WPS">
            <a:extLst>
              <a:ext uri="{FF2B5EF4-FFF2-40B4-BE49-F238E27FC236}">
                <a16:creationId xmlns:a16="http://schemas.microsoft.com/office/drawing/2014/main" id="{7879324C-0B2D-34A6-FEF3-0A45EBD2A630}"/>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82445" y="2045211"/>
            <a:ext cx="2593029" cy="12149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14" descr="Gomersal Primary School Art: Year 1 explore colours in Sketchbooks">
            <a:extLst>
              <a:ext uri="{FF2B5EF4-FFF2-40B4-BE49-F238E27FC236}">
                <a16:creationId xmlns:a16="http://schemas.microsoft.com/office/drawing/2014/main" id="{A4DBA683-6807-735C-2B9D-0A0E56548E44}"/>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68637" y="3019604"/>
            <a:ext cx="1619951" cy="1214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2" descr="blog DSCF1562">
            <a:extLst>
              <a:ext uri="{FF2B5EF4-FFF2-40B4-BE49-F238E27FC236}">
                <a16:creationId xmlns:a16="http://schemas.microsoft.com/office/drawing/2014/main" id="{7028B5DE-0D09-A5BA-53B0-D94547DB4EB9}"/>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61781" y="1974159"/>
            <a:ext cx="2491212" cy="17400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8" descr="blog2 DSCF1759">
            <a:extLst>
              <a:ext uri="{FF2B5EF4-FFF2-40B4-BE49-F238E27FC236}">
                <a16:creationId xmlns:a16="http://schemas.microsoft.com/office/drawing/2014/main" id="{982F4BF4-7651-DF09-604D-7ECA5046EC1F}"/>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972023" y="1305432"/>
            <a:ext cx="1728886" cy="24087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686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98C36B2-5827-4EB9-9736-DB3496D227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1917291" y="747327"/>
            <a:ext cx="5639956" cy="5807103"/>
          </a:xfrm>
          <a:prstGeom prst="rect">
            <a:avLst/>
          </a:prstGeom>
        </p:spPr>
        <p:txBody>
          <a:bodyPr wrap="square">
            <a:spAutoFit/>
          </a:bodyPr>
          <a:lstStyle/>
          <a:p>
            <a:pPr algn="ctr">
              <a:lnSpc>
                <a:spcPct val="107000"/>
              </a:lnSpc>
            </a:pPr>
            <a:r>
              <a:rPr lang="en-US"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Stormy Seas: </a:t>
            </a:r>
          </a:p>
          <a:p>
            <a:pPr algn="ctr">
              <a:lnSpc>
                <a:spcPct val="107000"/>
              </a:lnSpc>
            </a:pPr>
            <a:r>
              <a:rPr lang="en-US"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Painted Paper Texture Collage </a:t>
            </a:r>
          </a:p>
          <a:p>
            <a:pPr marL="285750" indent="-285750">
              <a:buFont typeface="Arial" panose="020B0604020202020204" pitchFamily="34" charset="0"/>
              <a:buChar char="•"/>
            </a:pPr>
            <a:r>
              <a:rPr lang="en-GB" sz="1600" b="1" dirty="0">
                <a:latin typeface="Comic Sans MS" panose="030F0702030302020204" pitchFamily="66" charset="0"/>
              </a:rPr>
              <a:t>I can mix secondary colours and use white and black to alter tints and shades. </a:t>
            </a:r>
          </a:p>
          <a:p>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solidFill>
                  <a:schemeClr val="tx1"/>
                </a:solidFill>
                <a:latin typeface="Comic Sans MS" panose="030F0702030302020204" pitchFamily="66" charset="0"/>
              </a:rPr>
              <a:t>I can create painted textures to recreate wood water and stormy sky</a:t>
            </a:r>
          </a:p>
          <a:p>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solidFill>
                  <a:schemeClr val="tx1"/>
                </a:solidFill>
                <a:latin typeface="Comic Sans MS" panose="030F0702030302020204" pitchFamily="66" charset="0"/>
              </a:rPr>
              <a:t>I can create painted textures to recreate wood water and stormy sky</a:t>
            </a:r>
          </a:p>
          <a:p>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latin typeface="Comic Sans MS" panose="030F0702030302020204" pitchFamily="66" charset="0"/>
              </a:rPr>
              <a:t>I can create a collage of a pirate ship on a stormy sea</a:t>
            </a:r>
          </a:p>
          <a:p>
            <a:pPr marL="285750" indent="-285750">
              <a:buFont typeface="Arial" panose="020B0604020202020204" pitchFamily="34" charset="0"/>
              <a:buChar char="•"/>
            </a:pPr>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latin typeface="Comic Sans MS" panose="030F0702030302020204" pitchFamily="66" charset="0"/>
              </a:rPr>
              <a:t>I can create a collage of a pirate ship on a stormy sea</a:t>
            </a:r>
          </a:p>
          <a:p>
            <a:pPr marL="285750" indent="-285750">
              <a:buFont typeface="Arial" panose="020B0604020202020204" pitchFamily="34" charset="0"/>
              <a:buChar char="•"/>
            </a:pPr>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latin typeface="Comic Sans MS" panose="030F0702030302020204" pitchFamily="66" charset="0"/>
              </a:rPr>
              <a:t>I can evaluate my artwork of a pirate ship on a stormy sea</a:t>
            </a:r>
          </a:p>
          <a:p>
            <a:pPr marL="342900" indent="-342900">
              <a:buFont typeface="Arial"/>
              <a:buAutoNum type="arabicPeriod"/>
            </a:pPr>
            <a:endParaRPr lang="en-GB" sz="1600" b="1" dirty="0">
              <a:latin typeface="Comic Sans MS" panose="030F0702030302020204" pitchFamily="66" charset="0"/>
            </a:endParaRPr>
          </a:p>
          <a:p>
            <a:pPr marL="342900" indent="-342900">
              <a:buFont typeface="Arial"/>
              <a:buAutoNum type="arabicPeriod"/>
            </a:pPr>
            <a:endParaRPr lang="en-GB" sz="1600" b="1" dirty="0">
              <a:latin typeface="Comic Sans MS" panose="030F0702030302020204" pitchFamily="66" charset="0"/>
            </a:endParaRPr>
          </a:p>
          <a:p>
            <a:pPr marL="342900" indent="-342900">
              <a:buAutoNum type="arabicPeriod"/>
            </a:pPr>
            <a:endParaRPr lang="en-GB" sz="1600" b="1" dirty="0">
              <a:latin typeface="Comic Sans MS" panose="030F0702030302020204" pitchFamily="66" charset="0"/>
            </a:endParaRPr>
          </a:p>
        </p:txBody>
      </p:sp>
      <p:pic>
        <p:nvPicPr>
          <p:cNvPr id="9" name="Picture 8">
            <a:extLst>
              <a:ext uri="{FF2B5EF4-FFF2-40B4-BE49-F238E27FC236}">
                <a16:creationId xmlns:a16="http://schemas.microsoft.com/office/drawing/2014/main" id="{9E5A3B52-2EC0-4615-AA49-B3D1E43AE4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70905" y="380129"/>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3" name="Picture 14" descr="Gomersal Primary School Art: Year 1 explore colours in Sketchbooks">
            <a:extLst>
              <a:ext uri="{FF2B5EF4-FFF2-40B4-BE49-F238E27FC236}">
                <a16:creationId xmlns:a16="http://schemas.microsoft.com/office/drawing/2014/main" id="{B0931CFE-0D4D-4460-1AD1-07C8AC0599B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9112" y="1003013"/>
            <a:ext cx="1782367" cy="1336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10" descr="Mixing Colors: What You Need to Know About Tints, Tones, and Shades">
            <a:extLst>
              <a:ext uri="{FF2B5EF4-FFF2-40B4-BE49-F238E27FC236}">
                <a16:creationId xmlns:a16="http://schemas.microsoft.com/office/drawing/2014/main" id="{5D7EAF53-DA92-A8C8-4139-41863A154266}"/>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14575" y="2043952"/>
            <a:ext cx="788895" cy="5916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Picture 2" descr="blog DSCF1562">
            <a:extLst>
              <a:ext uri="{FF2B5EF4-FFF2-40B4-BE49-F238E27FC236}">
                <a16:creationId xmlns:a16="http://schemas.microsoft.com/office/drawing/2014/main" id="{EEFDA90B-54D0-A304-5039-8AFD76FA02F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4002" y="3087115"/>
            <a:ext cx="1625338" cy="11352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4" descr="blog DSCF1582">
            <a:extLst>
              <a:ext uri="{FF2B5EF4-FFF2-40B4-BE49-F238E27FC236}">
                <a16:creationId xmlns:a16="http://schemas.microsoft.com/office/drawing/2014/main" id="{1CE47C64-AFFE-B01E-9A32-5C80359E5BB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50312" y="5005567"/>
            <a:ext cx="1568414" cy="10456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7" descr="A group of children making art&#10;&#10;Description automatically generated">
            <a:extLst>
              <a:ext uri="{FF2B5EF4-FFF2-40B4-BE49-F238E27FC236}">
                <a16:creationId xmlns:a16="http://schemas.microsoft.com/office/drawing/2014/main" id="{1AF081F1-AAD6-B5F2-5610-7799AF862EC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268526" y="380129"/>
            <a:ext cx="2359626" cy="17624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16" descr="blog2 DSCF1758">
            <a:extLst>
              <a:ext uri="{FF2B5EF4-FFF2-40B4-BE49-F238E27FC236}">
                <a16:creationId xmlns:a16="http://schemas.microsoft.com/office/drawing/2014/main" id="{382358AF-7172-3C56-6EC8-CCFDC47CA9DC}"/>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7876886" y="2353236"/>
            <a:ext cx="1657350"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F6051FA-A2D6-C44E-BD30-D95970F3DD5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16945" y="5173122"/>
            <a:ext cx="1917291" cy="13047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36447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429207" y="552770"/>
            <a:ext cx="4309770" cy="5817555"/>
          </a:xfrm>
          <a:prstGeom prst="rect">
            <a:avLst/>
          </a:prstGeom>
        </p:spPr>
        <p:txBody>
          <a:bodyPr wrap="square">
            <a:spAutoFit/>
          </a:bodyPr>
          <a:lstStyle/>
          <a:p>
            <a:pPr algn="ctr">
              <a:lnSpc>
                <a:spcPct val="107000"/>
              </a:lnSpc>
            </a:pPr>
            <a:r>
              <a:rPr lang="en-US"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Stormy Seas: </a:t>
            </a:r>
          </a:p>
          <a:p>
            <a:pPr algn="ctr">
              <a:lnSpc>
                <a:spcPct val="107000"/>
              </a:lnSpc>
            </a:pPr>
            <a:r>
              <a:rPr lang="en-US"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Painted Paper Texture Collage</a:t>
            </a:r>
            <a:endParaRPr lang="en-GB" sz="1100" b="1" u="sng" dirty="0">
              <a:latin typeface="Comic Sans MS" panose="030F0702030302020204" pitchFamily="66" charset="0"/>
            </a:endParaRPr>
          </a:p>
          <a:p>
            <a:r>
              <a:rPr lang="en-GB" sz="1600" b="1" dirty="0">
                <a:latin typeface="Comic Sans MS" panose="030F0702030302020204" pitchFamily="66" charset="0"/>
              </a:rPr>
              <a:t>1. I can mix secondary colours and use white and black to alter tints and shades. </a:t>
            </a:r>
          </a:p>
          <a:p>
            <a:endParaRPr lang="en-GB" sz="1600" b="1" dirty="0">
              <a:latin typeface="Comic Sans MS" panose="030F0702030302020204" pitchFamily="66" charset="0"/>
            </a:endParaRPr>
          </a:p>
          <a:p>
            <a:r>
              <a:rPr lang="en-GB" sz="1100" b="1" dirty="0">
                <a:latin typeface="Comic Sans MS" panose="030F0702030302020204" pitchFamily="66" charset="0"/>
              </a:rPr>
              <a:t>Useful Link: </a:t>
            </a:r>
            <a:r>
              <a:rPr lang="en-GB" sz="1100" u="sng" dirty="0">
                <a:solidFill>
                  <a:schemeClr val="hlink"/>
                </a:solidFill>
                <a:hlinkClick r:id="rId3"/>
              </a:rPr>
              <a:t>https://hannahsartclub.wordpress.com/2014/10/09/pirate-ships-in-stormy-seas-painted-paper-texture-collage-october-2014/</a:t>
            </a:r>
            <a:r>
              <a:rPr lang="en-GB" sz="1100" u="sng" dirty="0">
                <a:solidFill>
                  <a:schemeClr val="hlink"/>
                </a:solidFill>
              </a:rPr>
              <a:t> </a:t>
            </a:r>
            <a:endParaRPr lang="en-GB" sz="1100" b="1" dirty="0">
              <a:latin typeface="Comic Sans MS" panose="030F0702030302020204" pitchFamily="66" charset="0"/>
            </a:endParaRPr>
          </a:p>
          <a:p>
            <a:endParaRPr lang="en-GB" sz="1100" b="1" dirty="0">
              <a:latin typeface="Comic Sans MS" panose="030F0702030302020204" pitchFamily="66" charset="0"/>
            </a:endParaRPr>
          </a:p>
          <a:p>
            <a:r>
              <a:rPr lang="en-GB" sz="1100" dirty="0">
                <a:latin typeface="Comic Sans MS" panose="030F0702030302020204" pitchFamily="66" charset="0"/>
              </a:rPr>
              <a:t>Explain that over the next few art lessons the pupils will make a collage of a pirate ship on a stormy sea. This will involve the pupils building up skills using a variety </a:t>
            </a:r>
            <a:r>
              <a:rPr lang="en-GB" sz="11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brush sizes and types as well as knowing how to mix paint to create secondary colours as well as adding white and black to these to alter the tints and shades. To begin with, look at some paintings that include scenes of seas and ships some examples could be ‘The great Wave off Kanagawa by Hokusai and or Dutch boats in a gale by J M W Turner. Children should create a sketchbook study and comment on aspects of the paintings that they like and say why they like them. Explain that these paintings may inspire their pirate ship paintings. Use this opportunity to ask the children to mix colours seen in the paintings. Explain that primary colours cannot be mixed, but by adding white or black to a colour such as blue will give different lighter or darker shades.</a:t>
            </a:r>
            <a:endParaRPr lang="en-GB" sz="1100" dirty="0">
              <a:latin typeface="Comic Sans MS" panose="030F0702030302020204" pitchFamily="66" charset="0"/>
            </a:endParaRPr>
          </a:p>
          <a:p>
            <a:endParaRPr lang="en-GB" sz="1100" dirty="0">
              <a:latin typeface="Comic Sans MS" panose="030F0702030302020204" pitchFamily="66" charset="0"/>
            </a:endParaRPr>
          </a:p>
        </p:txBody>
      </p:sp>
      <p:pic>
        <p:nvPicPr>
          <p:cNvPr id="13" name="Picture 12">
            <a:extLst>
              <a:ext uri="{FF2B5EF4-FFF2-40B4-BE49-F238E27FC236}">
                <a16:creationId xmlns:a16="http://schemas.microsoft.com/office/drawing/2014/main" id="{D04715B7-481F-4882-950E-426D3F778D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9207" y="373065"/>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0" name="Picture 4" descr="Willingham Primary School - Artist-based projects at WPS">
            <a:extLst>
              <a:ext uri="{FF2B5EF4-FFF2-40B4-BE49-F238E27FC236}">
                <a16:creationId xmlns:a16="http://schemas.microsoft.com/office/drawing/2014/main" id="{9E43B3FB-AB37-1586-D7AD-354ABE794745}"/>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4953000" y="960888"/>
            <a:ext cx="4309770" cy="20193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8" name="Picture 6" descr="Joseph Mallord William Turner | Dutch Boats in a Gale ('The Bridgewater Sea  Piece') | L297 | National Gallery, London">
            <a:extLst>
              <a:ext uri="{FF2B5EF4-FFF2-40B4-BE49-F238E27FC236}">
                <a16:creationId xmlns:a16="http://schemas.microsoft.com/office/drawing/2014/main" id="{769EB75C-C9F9-961A-6B04-F24275E30E6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919710" y="2781371"/>
            <a:ext cx="3018537" cy="1697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80" name="Picture 8" descr="The Great Wave off Kanagawa - Wikipedia">
            <a:extLst>
              <a:ext uri="{FF2B5EF4-FFF2-40B4-BE49-F238E27FC236}">
                <a16:creationId xmlns:a16="http://schemas.microsoft.com/office/drawing/2014/main" id="{73236BB3-9EB7-5B89-C990-E0D0F569AB4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006194" y="137160"/>
            <a:ext cx="1796686" cy="12075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82" name="Picture 10" descr="Mixing Colors: What You Need to Know About Tints, Tones, and Shades">
            <a:extLst>
              <a:ext uri="{FF2B5EF4-FFF2-40B4-BE49-F238E27FC236}">
                <a16:creationId xmlns:a16="http://schemas.microsoft.com/office/drawing/2014/main" id="{AEB5E11F-AFB8-4BE9-4C8B-4D2FF8485E9B}"/>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953000" y="4792117"/>
            <a:ext cx="2272553" cy="17044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84" name="Picture 12" descr="ultramarine | Too Much White Paper">
            <a:extLst>
              <a:ext uri="{FF2B5EF4-FFF2-40B4-BE49-F238E27FC236}">
                <a16:creationId xmlns:a16="http://schemas.microsoft.com/office/drawing/2014/main" id="{C1AEE443-548B-17BB-41C4-A6427D1B02F3}"/>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7426939" y="3229781"/>
            <a:ext cx="2094215" cy="16893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86" name="Picture 14" descr="Gomersal Primary School Art: Year 1 explore colours in Sketchbooks">
            <a:extLst>
              <a:ext uri="{FF2B5EF4-FFF2-40B4-BE49-F238E27FC236}">
                <a16:creationId xmlns:a16="http://schemas.microsoft.com/office/drawing/2014/main" id="{9A9FE699-21B7-72E2-68D2-89A8A6AFC524}"/>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426939" y="5115078"/>
            <a:ext cx="2085424" cy="15640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4" name="Picture 13" descr="A child and child painting on paper&#10;&#10;Description automatically generated">
            <a:extLst>
              <a:ext uri="{FF2B5EF4-FFF2-40B4-BE49-F238E27FC236}">
                <a16:creationId xmlns:a16="http://schemas.microsoft.com/office/drawing/2014/main" id="{C5410149-2445-AA31-9319-2BF93A0200C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047839" y="225990"/>
            <a:ext cx="1464524" cy="10938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69823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429207" y="794817"/>
            <a:ext cx="4523794" cy="5524589"/>
          </a:xfrm>
          <a:prstGeom prst="rect">
            <a:avLst/>
          </a:prstGeom>
        </p:spPr>
        <p:txBody>
          <a:bodyPr wrap="square">
            <a:spAutoFit/>
          </a:bodyPr>
          <a:lstStyle/>
          <a:p>
            <a:pPr algn="ctr"/>
            <a:endParaRPr lang="en-GB" sz="1800" b="1" u="sng" dirty="0">
              <a:latin typeface="Comic Sans MS" panose="030F0702030302020204" pitchFamily="66" charset="0"/>
            </a:endParaRPr>
          </a:p>
          <a:p>
            <a:r>
              <a:rPr lang="en-GB" sz="1400" b="1" dirty="0">
                <a:solidFill>
                  <a:schemeClr val="tx1"/>
                </a:solidFill>
                <a:latin typeface="Comic Sans MS" panose="030F0702030302020204" pitchFamily="66" charset="0"/>
              </a:rPr>
              <a:t>2 &amp; 3. I can create painted textures to recreate wood water and stormy sky</a:t>
            </a:r>
          </a:p>
          <a:p>
            <a:pPr indent="-171450">
              <a:buFont typeface="Arial" panose="020B0604020202020204" pitchFamily="34" charset="0"/>
              <a:buChar char="•"/>
            </a:pPr>
            <a:r>
              <a:rPr lang="en-GB" sz="900" b="1" i="0" dirty="0">
                <a:solidFill>
                  <a:schemeClr val="tx1"/>
                </a:solidFill>
                <a:effectLst/>
                <a:latin typeface="Comic Sans MS" panose="030F0702030302020204" pitchFamily="66" charset="0"/>
              </a:rPr>
              <a:t>Note: this session may take 2 session to complete. </a:t>
            </a:r>
          </a:p>
          <a:p>
            <a:endParaRPr lang="en-GB" sz="900" b="1" i="0" dirty="0">
              <a:solidFill>
                <a:schemeClr val="tx1"/>
              </a:solidFill>
              <a:effectLst/>
              <a:latin typeface="Comic Sans MS" panose="030F0702030302020204" pitchFamily="66" charset="0"/>
            </a:endParaRPr>
          </a:p>
          <a:p>
            <a:pPr indent="-171450">
              <a:buFont typeface="Arial" panose="020B0604020202020204" pitchFamily="34" charset="0"/>
              <a:buChar char="•"/>
            </a:pPr>
            <a:r>
              <a:rPr lang="en-GB" sz="900" b="0" i="0" dirty="0">
                <a:solidFill>
                  <a:schemeClr val="tx1"/>
                </a:solidFill>
                <a:effectLst/>
                <a:latin typeface="Comic Sans MS" panose="030F0702030302020204" pitchFamily="66" charset="0"/>
              </a:rPr>
              <a:t>Explain the project to create a pirate ship on a stormy sea scene and if necessary show the children some examples of </a:t>
            </a:r>
            <a:r>
              <a:rPr lang="en-GB" sz="900" dirty="0">
                <a:solidFill>
                  <a:schemeClr val="tx1"/>
                </a:solidFill>
                <a:latin typeface="Comic Sans MS" panose="030F0702030302020204" pitchFamily="66" charset="0"/>
              </a:rPr>
              <a:t>artwork created previously (Slides 12-14) </a:t>
            </a:r>
          </a:p>
          <a:p>
            <a:pPr indent="-171450">
              <a:buFont typeface="Arial" panose="020B0604020202020204" pitchFamily="34" charset="0"/>
              <a:buChar char="•"/>
            </a:pPr>
            <a:r>
              <a:rPr lang="en-GB" sz="900" dirty="0">
                <a:solidFill>
                  <a:schemeClr val="tx1"/>
                </a:solidFill>
                <a:latin typeface="Comic Sans MS" panose="030F0702030302020204" pitchFamily="66" charset="0"/>
              </a:rPr>
              <a:t>Set the challenge for the children to create 3 A3 pieces in these sessions, that will then help them create a final piece. Explain that the pupils need a blue/green sea coloured piece, a brown wood effect piece and then a white light blue/ grey cloudy piece. </a:t>
            </a:r>
          </a:p>
          <a:p>
            <a:pPr indent="-171450">
              <a:buFont typeface="Arial" panose="020B0604020202020204" pitchFamily="34" charset="0"/>
              <a:buChar char="•"/>
            </a:pPr>
            <a:r>
              <a:rPr lang="en-GB" sz="900" b="0" i="0" dirty="0">
                <a:solidFill>
                  <a:schemeClr val="tx1"/>
                </a:solidFill>
                <a:effectLst/>
                <a:latin typeface="Comic Sans MS" panose="030F0702030302020204" pitchFamily="66" charset="0"/>
              </a:rPr>
              <a:t>Explain that the pupils should experiment with using items to create a texture to represent the textures of water and wood, to later be transformed into ocean and ship the following sessions. The children should use a variety of brushes. </a:t>
            </a:r>
          </a:p>
          <a:p>
            <a:pPr indent="-171450">
              <a:buFont typeface="Arial" panose="020B0604020202020204" pitchFamily="34" charset="0"/>
              <a:buChar char="•"/>
            </a:pPr>
            <a:r>
              <a:rPr lang="en-GB" sz="900" b="0" i="0" dirty="0">
                <a:solidFill>
                  <a:schemeClr val="tx1"/>
                </a:solidFill>
                <a:effectLst/>
                <a:latin typeface="Comic Sans MS" panose="030F0702030302020204" pitchFamily="66" charset="0"/>
              </a:rPr>
              <a:t>Draw on previous learning an</a:t>
            </a:r>
            <a:r>
              <a:rPr lang="en-GB" sz="900" dirty="0">
                <a:solidFill>
                  <a:schemeClr val="tx1"/>
                </a:solidFill>
                <a:latin typeface="Comic Sans MS" panose="030F0702030302020204" pitchFamily="66" charset="0"/>
              </a:rPr>
              <a:t>d encourage the children to think about mixing a brown and using white and black to change the tint and shade. Explain that Blue from the bottle does not reflect the true colour of sea water. Encourage the children to mix colours and experiment, like in the previous session to get the desired colours. </a:t>
            </a:r>
          </a:p>
          <a:p>
            <a:pPr indent="-171450">
              <a:buFont typeface="Arial" panose="020B0604020202020204" pitchFamily="34" charset="0"/>
              <a:buChar char="•"/>
            </a:pPr>
            <a:r>
              <a:rPr lang="en-GB" sz="900" b="0" i="0" dirty="0">
                <a:solidFill>
                  <a:schemeClr val="tx1"/>
                </a:solidFill>
                <a:effectLst/>
                <a:latin typeface="Comic Sans MS" panose="030F0702030302020204" pitchFamily="66" charset="0"/>
              </a:rPr>
              <a:t>The children can use a variety of painting tools including using small paint-rollers to add a layer of blue-green paint, before going to work making wavy and squiggly lines with a range of “texture tools”. It may help to let a abase lighter colour dry before adding a second tone above here.  </a:t>
            </a:r>
          </a:p>
          <a:p>
            <a:pPr indent="-171450">
              <a:buFont typeface="Arial" panose="020B0604020202020204" pitchFamily="34" charset="0"/>
              <a:buChar char="•"/>
            </a:pPr>
            <a:r>
              <a:rPr lang="en-GB" sz="900" dirty="0">
                <a:solidFill>
                  <a:schemeClr val="tx1"/>
                </a:solidFill>
                <a:latin typeface="Comic Sans MS" panose="030F0702030302020204" pitchFamily="66" charset="0"/>
              </a:rPr>
              <a:t>Use and experiment with e</a:t>
            </a:r>
            <a:r>
              <a:rPr lang="en-GB" sz="900" b="0" i="0" dirty="0">
                <a:solidFill>
                  <a:schemeClr val="tx1"/>
                </a:solidFill>
                <a:effectLst/>
                <a:latin typeface="Comic Sans MS" panose="030F0702030302020204" pitchFamily="66" charset="0"/>
              </a:rPr>
              <a:t>veryday items such as combs, plastic knives and forks, chopsticks and lollipop sticks rather than expensive purpose-made texture tools. </a:t>
            </a:r>
          </a:p>
          <a:p>
            <a:pPr indent="-171450">
              <a:buFont typeface="Arial" panose="020B0604020202020204" pitchFamily="34" charset="0"/>
              <a:buChar char="•"/>
            </a:pPr>
            <a:r>
              <a:rPr lang="en-GB" sz="900" dirty="0">
                <a:solidFill>
                  <a:schemeClr val="tx1"/>
                </a:solidFill>
                <a:latin typeface="Comic Sans MS" panose="030F0702030302020204" pitchFamily="66" charset="0"/>
              </a:rPr>
              <a:t>For the wood a base layer of a yellow/orange works well. Once this is dry a variety of different shades of brown create a great wood effect. Children could try and use texture tools to replicate wood-grain . </a:t>
            </a:r>
          </a:p>
          <a:p>
            <a:pPr indent="-171450">
              <a:buFont typeface="Arial" panose="020B0604020202020204" pitchFamily="34" charset="0"/>
              <a:buChar char="•"/>
            </a:pPr>
            <a:r>
              <a:rPr lang="en-GB" sz="900" dirty="0">
                <a:solidFill>
                  <a:schemeClr val="tx1"/>
                </a:solidFill>
                <a:latin typeface="Comic Sans MS" panose="030F0702030302020204" pitchFamily="66" charset="0"/>
              </a:rPr>
              <a:t>Explain that both the sea and wood pieces will be cut, shopped and torn to create the desired effects, yet the cloud </a:t>
            </a:r>
            <a:r>
              <a:rPr lang="en-GB" sz="900" dirty="0" err="1">
                <a:solidFill>
                  <a:schemeClr val="tx1"/>
                </a:solidFill>
                <a:latin typeface="Comic Sans MS" panose="030F0702030302020204" pitchFamily="66" charset="0"/>
              </a:rPr>
              <a:t>pice</a:t>
            </a:r>
            <a:r>
              <a:rPr lang="en-GB" sz="900" dirty="0">
                <a:solidFill>
                  <a:schemeClr val="tx1"/>
                </a:solidFill>
                <a:latin typeface="Comic Sans MS" panose="030F0702030302020204" pitchFamily="66" charset="0"/>
              </a:rPr>
              <a:t> will become the background. A light blue / white first layer could be effective here with sponged white/ grey clouds on top. Scrunched paper/ foil can also give interesting effects. Only the</a:t>
            </a:r>
            <a:r>
              <a:rPr lang="en-GB" sz="900" b="0" i="0" dirty="0">
                <a:solidFill>
                  <a:schemeClr val="tx1"/>
                </a:solidFill>
                <a:effectLst/>
                <a:latin typeface="Comic Sans MS" panose="030F0702030302020204" pitchFamily="66" charset="0"/>
              </a:rPr>
              <a:t>e top third will be seen here with storm-clouds, mixing white and black paint, sponging it on in streaks and dabs.</a:t>
            </a:r>
            <a:endParaRPr lang="en-GB" sz="900" dirty="0">
              <a:solidFill>
                <a:schemeClr val="tx1"/>
              </a:solidFill>
              <a:latin typeface="Comic Sans MS" panose="030F0702030302020204" pitchFamily="66" charset="0"/>
            </a:endParaRPr>
          </a:p>
        </p:txBody>
      </p:sp>
      <p:pic>
        <p:nvPicPr>
          <p:cNvPr id="13" name="Picture 12">
            <a:extLst>
              <a:ext uri="{FF2B5EF4-FFF2-40B4-BE49-F238E27FC236}">
                <a16:creationId xmlns:a16="http://schemas.microsoft.com/office/drawing/2014/main" id="{D04715B7-481F-4882-950E-426D3F778D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9207" y="373065"/>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026" name="Picture 2" descr="blog DSCF1562">
            <a:extLst>
              <a:ext uri="{FF2B5EF4-FFF2-40B4-BE49-F238E27FC236}">
                <a16:creationId xmlns:a16="http://schemas.microsoft.com/office/drawing/2014/main" id="{D2AA20C9-5FB0-034B-AD35-FF404AB5899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041901" y="121831"/>
            <a:ext cx="3443288" cy="24050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blog DSCF1582">
            <a:extLst>
              <a:ext uri="{FF2B5EF4-FFF2-40B4-BE49-F238E27FC236}">
                <a16:creationId xmlns:a16="http://schemas.microsoft.com/office/drawing/2014/main" id="{80F64941-22BA-8B57-B3D1-BAEDEE8490D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377579" y="2322803"/>
            <a:ext cx="3318591" cy="22123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blog DSCF1625">
            <a:extLst>
              <a:ext uri="{FF2B5EF4-FFF2-40B4-BE49-F238E27FC236}">
                <a16:creationId xmlns:a16="http://schemas.microsoft.com/office/drawing/2014/main" id="{D4D31A40-A029-B16D-DB6D-62C48687850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041901" y="4331107"/>
            <a:ext cx="3567983" cy="22355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858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429207" y="666976"/>
            <a:ext cx="3730417" cy="5416868"/>
          </a:xfrm>
          <a:prstGeom prst="rect">
            <a:avLst/>
          </a:prstGeom>
        </p:spPr>
        <p:txBody>
          <a:bodyPr wrap="square">
            <a:spAutoFit/>
          </a:bodyPr>
          <a:lstStyle/>
          <a:p>
            <a:pPr algn="ctr"/>
            <a:endParaRPr lang="en-GB" sz="1100" b="1" u="sng" dirty="0">
              <a:latin typeface="Comic Sans MS" panose="030F0702030302020204" pitchFamily="66" charset="0"/>
            </a:endParaRPr>
          </a:p>
          <a:p>
            <a:pPr algn="ctr"/>
            <a:endParaRPr lang="en-GB" sz="1100" b="1" u="sng" dirty="0">
              <a:latin typeface="Comic Sans MS" panose="030F0702030302020204" pitchFamily="66" charset="0"/>
            </a:endParaRPr>
          </a:p>
          <a:p>
            <a:r>
              <a:rPr lang="en-GB" sz="1600" b="1" dirty="0">
                <a:latin typeface="Comic Sans MS" panose="030F0702030302020204" pitchFamily="66" charset="0"/>
              </a:rPr>
              <a:t>4 &amp; 5. I can create a collage of a pirate ship on a stormy sea</a:t>
            </a:r>
          </a:p>
          <a:p>
            <a:pPr indent="-171450">
              <a:buFont typeface="Arial" panose="020B0604020202020204" pitchFamily="34" charset="0"/>
              <a:buChar char="•"/>
            </a:pPr>
            <a:r>
              <a:rPr lang="en-GB" sz="1100" b="1" i="0" dirty="0">
                <a:solidFill>
                  <a:schemeClr val="tx1"/>
                </a:solidFill>
                <a:effectLst/>
                <a:latin typeface="Comic Sans MS" panose="030F0702030302020204" pitchFamily="66" charset="0"/>
              </a:rPr>
              <a:t>Note: this session may take 2 session to complete. </a:t>
            </a:r>
          </a:p>
          <a:p>
            <a:endParaRPr lang="en-GB" sz="1000" dirty="0">
              <a:latin typeface="Comic Sans MS" panose="030F0702030302020204" pitchFamily="66" charset="0"/>
            </a:endParaRPr>
          </a:p>
          <a:p>
            <a:pPr marL="171450" indent="-171450">
              <a:buFont typeface="Arial" panose="020B0604020202020204" pitchFamily="34" charset="0"/>
              <a:buChar char="•"/>
            </a:pPr>
            <a:r>
              <a:rPr lang="en-GB" sz="1000" dirty="0">
                <a:latin typeface="Comic Sans MS" panose="030F0702030302020204" pitchFamily="66" charset="0"/>
              </a:rPr>
              <a:t>Recap the last sessions and hopefully the children should have 3 painted pieces which should be dry. </a:t>
            </a:r>
          </a:p>
          <a:p>
            <a:pPr marL="171450" indent="-171450">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These sessions are all about c</a:t>
            </a:r>
            <a:r>
              <a:rPr lang="en-US" sz="1000" b="0" i="0" dirty="0" err="1">
                <a:solidFill>
                  <a:srgbClr val="404040"/>
                </a:solidFill>
                <a:effectLst/>
                <a:latin typeface="Comic Sans MS" panose="030F0702030302020204" pitchFamily="66" charset="0"/>
              </a:rPr>
              <a:t>utting</a:t>
            </a:r>
            <a:r>
              <a:rPr lang="en-US" sz="1000" b="0" i="0" dirty="0">
                <a:solidFill>
                  <a:srgbClr val="404040"/>
                </a:solidFill>
                <a:effectLst/>
                <a:latin typeface="Comic Sans MS" panose="030F0702030302020204" pitchFamily="66" charset="0"/>
              </a:rPr>
              <a:t>-out, gluing and assembling. First ask the pupils to cut-out a pirate ship shape from the wood-effect paper (Younger or less able pupils could use a template to draw around) Challenge pupils to cut three strips for the ships masts and consider details such as a crow’s nest.</a:t>
            </a:r>
          </a:p>
          <a:p>
            <a:pPr marL="171450" indent="-171450">
              <a:buFont typeface="Arial" panose="020B0604020202020204" pitchFamily="34" charset="0"/>
              <a:buChar char="•"/>
            </a:pPr>
            <a:r>
              <a:rPr lang="en-US" sz="1000" dirty="0">
                <a:solidFill>
                  <a:srgbClr val="404040"/>
                </a:solidFill>
                <a:latin typeface="Comic Sans MS" panose="030F0702030302020204" pitchFamily="66" charset="0"/>
                <a:ea typeface="Calibri" panose="020F0502020204030204" pitchFamily="34" charset="0"/>
                <a:cs typeface="Calibri" panose="020F0502020204030204" pitchFamily="34" charset="0"/>
              </a:rPr>
              <a:t>For the ocean children should tear the blue painted texture and then overlap these in an arrangement they are happy with that looks like a stormy sea. These can be arranged and then glued onto the cloudy piece. </a:t>
            </a:r>
            <a:r>
              <a:rPr lang="en-US" sz="1000" b="0" i="0" dirty="0">
                <a:solidFill>
                  <a:srgbClr val="404040"/>
                </a:solidFill>
                <a:effectLst/>
                <a:latin typeface="Comic Sans MS" panose="030F0702030302020204" pitchFamily="66" charset="0"/>
              </a:rPr>
              <a:t>The torn strips should be arranged in layers beneath the stormy sky background and glued down one by one look like huge ocean waves. The ship can be tucked behind one of the waves and stuck down with three tall masts.</a:t>
            </a:r>
          </a:p>
          <a:p>
            <a:pPr marL="171450" indent="-171450">
              <a:buFont typeface="Arial" panose="020B0604020202020204" pitchFamily="34" charset="0"/>
              <a:buChar char="•"/>
            </a:pPr>
            <a:r>
              <a:rPr lang="en-US" sz="1000" dirty="0">
                <a:solidFill>
                  <a:srgbClr val="404040"/>
                </a:solidFill>
                <a:latin typeface="Comic Sans MS" panose="030F0702030302020204" pitchFamily="66" charset="0"/>
              </a:rPr>
              <a:t>Adding extra detail such as sails could be a chosen </a:t>
            </a:r>
            <a:r>
              <a:rPr lang="en-US" sz="1000" dirty="0" err="1">
                <a:solidFill>
                  <a:srgbClr val="404040"/>
                </a:solidFill>
                <a:latin typeface="Comic Sans MS" panose="030F0702030302020204" pitchFamily="66" charset="0"/>
              </a:rPr>
              <a:t>colour</a:t>
            </a:r>
            <a:r>
              <a:rPr lang="en-US" sz="1000" dirty="0">
                <a:solidFill>
                  <a:srgbClr val="404040"/>
                </a:solidFill>
                <a:latin typeface="Comic Sans MS" panose="030F0702030302020204" pitchFamily="66" charset="0"/>
              </a:rPr>
              <a:t> of paper, or sails could be </a:t>
            </a:r>
            <a:r>
              <a:rPr lang="en-US" sz="1000" b="0" i="0" dirty="0">
                <a:solidFill>
                  <a:srgbClr val="404040"/>
                </a:solidFill>
                <a:effectLst/>
                <a:latin typeface="Comic Sans MS" panose="030F0702030302020204" pitchFamily="66" charset="0"/>
              </a:rPr>
              <a:t>created from cardboard  tubes that are cut in half.</a:t>
            </a:r>
          </a:p>
          <a:p>
            <a:pPr marL="171450" indent="-171450">
              <a:buFont typeface="Arial" panose="020B0604020202020204" pitchFamily="34" charset="0"/>
              <a:buChar char="•"/>
            </a:pPr>
            <a:r>
              <a:rPr lang="en-US" sz="1000" dirty="0">
                <a:solidFill>
                  <a:srgbClr val="404040"/>
                </a:solidFill>
                <a:latin typeface="Comic Sans MS" panose="030F0702030302020204" pitchFamily="66" charset="0"/>
                <a:ea typeface="Calibri" panose="020F0502020204030204" pitchFamily="34" charset="0"/>
                <a:cs typeface="Calibri" panose="020F0502020204030204" pitchFamily="34" charset="0"/>
              </a:rPr>
              <a:t>Use black paper for a Jolly Rodger flag and encourage the pupils to think about extra detail such as </a:t>
            </a:r>
            <a:r>
              <a:rPr lang="en-US" sz="1000" b="0" i="0" dirty="0">
                <a:solidFill>
                  <a:srgbClr val="404040"/>
                </a:solidFill>
                <a:effectLst/>
                <a:latin typeface="Comic Sans MS" panose="030F0702030302020204" pitchFamily="66" charset="0"/>
              </a:rPr>
              <a:t>portholes and windows that could be drawn on with fine ink pens or white / blue tissue paper could be added to the waves as a finishing touch. </a:t>
            </a:r>
          </a:p>
          <a:p>
            <a:pPr marL="171450" indent="-171450">
              <a:buFont typeface="Arial" panose="020B0604020202020204" pitchFamily="34" charset="0"/>
              <a:buChar char="•"/>
            </a:pPr>
            <a:r>
              <a:rPr lang="en-US" sz="1000" dirty="0">
                <a:solidFill>
                  <a:srgbClr val="404040"/>
                </a:solidFill>
                <a:latin typeface="Comic Sans MS" panose="030F0702030302020204" pitchFamily="66" charset="0"/>
                <a:ea typeface="Calibri" panose="020F0502020204030204" pitchFamily="34" charset="0"/>
                <a:cs typeface="Calibri" panose="020F0502020204030204" pitchFamily="34" charset="0"/>
              </a:rPr>
              <a:t>Ask the children to ensure that their </a:t>
            </a:r>
            <a:r>
              <a:rPr lang="en-US" sz="1000" dirty="0" err="1">
                <a:solidFill>
                  <a:srgbClr val="404040"/>
                </a:solidFill>
                <a:latin typeface="Comic Sans MS" panose="030F0702030302020204" pitchFamily="66" charset="0"/>
                <a:ea typeface="Calibri" panose="020F0502020204030204" pitchFamily="34" charset="0"/>
                <a:cs typeface="Calibri" panose="020F0502020204030204" pitchFamily="34" charset="0"/>
              </a:rPr>
              <a:t>artwok</a:t>
            </a:r>
            <a:r>
              <a:rPr lang="en-US" sz="1000" dirty="0">
                <a:solidFill>
                  <a:srgbClr val="404040"/>
                </a:solidFill>
                <a:latin typeface="Comic Sans MS" panose="030F0702030302020204" pitchFamily="66" charset="0"/>
                <a:ea typeface="Calibri" panose="020F0502020204030204" pitchFamily="34" charset="0"/>
                <a:cs typeface="Calibri" panose="020F0502020204030204" pitchFamily="34" charset="0"/>
              </a:rPr>
              <a:t> is well fixed and each part is glued in place. </a:t>
            </a:r>
          </a:p>
        </p:txBody>
      </p:sp>
      <p:pic>
        <p:nvPicPr>
          <p:cNvPr id="13" name="Picture 12">
            <a:extLst>
              <a:ext uri="{FF2B5EF4-FFF2-40B4-BE49-F238E27FC236}">
                <a16:creationId xmlns:a16="http://schemas.microsoft.com/office/drawing/2014/main" id="{D04715B7-481F-4882-950E-426D3F778D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9207" y="373065"/>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050" name="Picture 2" descr="blog DSCF1682">
            <a:extLst>
              <a:ext uri="{FF2B5EF4-FFF2-40B4-BE49-F238E27FC236}">
                <a16:creationId xmlns:a16="http://schemas.microsoft.com/office/drawing/2014/main" id="{CC120913-ED1B-FE08-F825-D84A6D9EAA6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95800" y="291353"/>
            <a:ext cx="3071290" cy="19498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2" name="Picture 4" descr="blog2 DSCF1729">
            <a:extLst>
              <a:ext uri="{FF2B5EF4-FFF2-40B4-BE49-F238E27FC236}">
                <a16:creationId xmlns:a16="http://schemas.microsoft.com/office/drawing/2014/main" id="{0A537F44-F989-E4F7-CA2C-4D37115B6D74}"/>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081339" y="1727946"/>
            <a:ext cx="2395454" cy="27544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4" name="Picture 6" descr="blog DSCF1750">
            <a:extLst>
              <a:ext uri="{FF2B5EF4-FFF2-40B4-BE49-F238E27FC236}">
                <a16:creationId xmlns:a16="http://schemas.microsoft.com/office/drawing/2014/main" id="{D92649F8-5B1B-85CD-484C-A36EDA117DB4}"/>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277176" y="2532529"/>
            <a:ext cx="2468865" cy="19498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6" name="Picture 8" descr="DSCF1763">
            <a:extLst>
              <a:ext uri="{FF2B5EF4-FFF2-40B4-BE49-F238E27FC236}">
                <a16:creationId xmlns:a16="http://schemas.microsoft.com/office/drawing/2014/main" id="{251E79DE-F62C-B69F-714D-64C1F71C48C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651964" y="4612760"/>
            <a:ext cx="1587232" cy="21148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8" name="Picture 10" descr="DSCF1764">
            <a:extLst>
              <a:ext uri="{FF2B5EF4-FFF2-40B4-BE49-F238E27FC236}">
                <a16:creationId xmlns:a16="http://schemas.microsoft.com/office/drawing/2014/main" id="{81575AC9-FAA6-31F4-81D7-CA3E7EEE9C65}"/>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844517" y="4633310"/>
            <a:ext cx="1587232" cy="21207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871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pic>
        <p:nvPicPr>
          <p:cNvPr id="3074" name="Picture 2" descr="blog2 DSCF1756">
            <a:extLst>
              <a:ext uri="{FF2B5EF4-FFF2-40B4-BE49-F238E27FC236}">
                <a16:creationId xmlns:a16="http://schemas.microsoft.com/office/drawing/2014/main" id="{997785FE-B6FF-E1D0-6D85-72D21A6E80A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0949" y="248771"/>
            <a:ext cx="1985402" cy="28135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6" name="Picture 4" descr="blog DSCF4033">
            <a:extLst>
              <a:ext uri="{FF2B5EF4-FFF2-40B4-BE49-F238E27FC236}">
                <a16:creationId xmlns:a16="http://schemas.microsoft.com/office/drawing/2014/main" id="{C75A8492-969F-9DE2-1E77-44275D35502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401419" y="248771"/>
            <a:ext cx="1714500"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8" name="Picture 6" descr="blog DSCF4023">
            <a:extLst>
              <a:ext uri="{FF2B5EF4-FFF2-40B4-BE49-F238E27FC236}">
                <a16:creationId xmlns:a16="http://schemas.microsoft.com/office/drawing/2014/main" id="{B3138EA0-D64D-5BDC-4C5B-A193037D846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320987" y="248771"/>
            <a:ext cx="1657350"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80" name="Picture 8" descr="blog2 DSCF1759">
            <a:extLst>
              <a:ext uri="{FF2B5EF4-FFF2-40B4-BE49-F238E27FC236}">
                <a16:creationId xmlns:a16="http://schemas.microsoft.com/office/drawing/2014/main" id="{92149CE9-4A1B-1F08-0F67-EBB3F913897D}"/>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839088" y="2758134"/>
            <a:ext cx="2788584" cy="38852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82" name="Picture 10" descr="blog DSCF4026">
            <a:extLst>
              <a:ext uri="{FF2B5EF4-FFF2-40B4-BE49-F238E27FC236}">
                <a16:creationId xmlns:a16="http://schemas.microsoft.com/office/drawing/2014/main" id="{E0AF5FF2-458B-2446-5820-B20C5D0F1718}"/>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64726" y="3167623"/>
            <a:ext cx="2500133" cy="34416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84" name="Picture 12" descr="blog DSCF4025">
            <a:extLst>
              <a:ext uri="{FF2B5EF4-FFF2-40B4-BE49-F238E27FC236}">
                <a16:creationId xmlns:a16="http://schemas.microsoft.com/office/drawing/2014/main" id="{4B461DE0-6C22-D1E1-BB2B-49CAED7E2BD6}"/>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829585" y="2859742"/>
            <a:ext cx="2276475" cy="3133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86" name="Picture 14" descr="blog2 DSCF1755">
            <a:extLst>
              <a:ext uri="{FF2B5EF4-FFF2-40B4-BE49-F238E27FC236}">
                <a16:creationId xmlns:a16="http://schemas.microsoft.com/office/drawing/2014/main" id="{39BE1890-33E4-E110-26D0-C6FBD1BE4945}"/>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183405" y="248771"/>
            <a:ext cx="1625133" cy="22947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88" name="Picture 16" descr="blog2 DSCF1758">
            <a:extLst>
              <a:ext uri="{FF2B5EF4-FFF2-40B4-BE49-F238E27FC236}">
                <a16:creationId xmlns:a16="http://schemas.microsoft.com/office/drawing/2014/main" id="{0FEE2E3B-9DD6-BB0F-F274-BDD75D11CA8D}"/>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7970322" y="271549"/>
            <a:ext cx="1657350"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90" name="Picture 18" descr="blog DSCF4184">
            <a:extLst>
              <a:ext uri="{FF2B5EF4-FFF2-40B4-BE49-F238E27FC236}">
                <a16:creationId xmlns:a16="http://schemas.microsoft.com/office/drawing/2014/main" id="{515A39AA-EADD-C03B-E6E4-E7B77A0A4BB3}"/>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4863389" y="4069976"/>
            <a:ext cx="1794518" cy="25143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305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pic>
        <p:nvPicPr>
          <p:cNvPr id="2" name="Picture 1" descr="A child and child making art&#10;&#10;Description automatically generated">
            <a:extLst>
              <a:ext uri="{FF2B5EF4-FFF2-40B4-BE49-F238E27FC236}">
                <a16:creationId xmlns:a16="http://schemas.microsoft.com/office/drawing/2014/main" id="{C155205F-C36C-6265-518D-673E3F9DC2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09488" y="247604"/>
            <a:ext cx="3865468" cy="28871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descr="A child in a red sweater&#10;&#10;Description automatically generated">
            <a:extLst>
              <a:ext uri="{FF2B5EF4-FFF2-40B4-BE49-F238E27FC236}">
                <a16:creationId xmlns:a16="http://schemas.microsoft.com/office/drawing/2014/main" id="{241C2228-9A1F-BBBA-5D4C-F559C73CD65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169756" y="662502"/>
            <a:ext cx="3167298" cy="23656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A couple of children making art&#10;&#10;Description automatically generated with medium confidence">
            <a:extLst>
              <a:ext uri="{FF2B5EF4-FFF2-40B4-BE49-F238E27FC236}">
                <a16:creationId xmlns:a16="http://schemas.microsoft.com/office/drawing/2014/main" id="{D979619E-9338-55C5-A152-7163231D3B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31275" y="261701"/>
            <a:ext cx="2876749" cy="21486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piece of art on a table&#10;&#10;Description automatically generated">
            <a:extLst>
              <a:ext uri="{FF2B5EF4-FFF2-40B4-BE49-F238E27FC236}">
                <a16:creationId xmlns:a16="http://schemas.microsoft.com/office/drawing/2014/main" id="{CE18B7B9-02A7-E5BE-EEA0-FCC6F314E4C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09192" y="3429000"/>
            <a:ext cx="3865468" cy="28871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group of children making art&#10;&#10;Description automatically generated">
            <a:extLst>
              <a:ext uri="{FF2B5EF4-FFF2-40B4-BE49-F238E27FC236}">
                <a16:creationId xmlns:a16="http://schemas.microsoft.com/office/drawing/2014/main" id="{75E0CD60-DB14-C4F6-3907-B7844F0E99B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31275" y="2590360"/>
            <a:ext cx="2876749" cy="21486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couple of girls sitting at a table&#10;&#10;Description automatically generated">
            <a:extLst>
              <a:ext uri="{FF2B5EF4-FFF2-40B4-BE49-F238E27FC236}">
                <a16:creationId xmlns:a16="http://schemas.microsoft.com/office/drawing/2014/main" id="{4B98D736-2EEC-5417-DF8A-FAB6D37BBDF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86511" y="4964641"/>
            <a:ext cx="1988148" cy="1484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Pieces of blue and white pieces of paper on a yellow surface&#10;&#10;Description automatically generated">
            <a:extLst>
              <a:ext uri="{FF2B5EF4-FFF2-40B4-BE49-F238E27FC236}">
                <a16:creationId xmlns:a16="http://schemas.microsoft.com/office/drawing/2014/main" id="{0309EFAD-3450-1EF1-AE7B-7AADD03C0E9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158862" y="5064795"/>
            <a:ext cx="1658712" cy="12389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child in a red shirt&#10;&#10;Description automatically generated">
            <a:extLst>
              <a:ext uri="{FF2B5EF4-FFF2-40B4-BE49-F238E27FC236}">
                <a16:creationId xmlns:a16="http://schemas.microsoft.com/office/drawing/2014/main" id="{9D8A673A-26F3-39C6-A109-BE1370A28BB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5400000">
            <a:off x="-119840" y="3869974"/>
            <a:ext cx="2454808" cy="18335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0642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pic>
        <p:nvPicPr>
          <p:cNvPr id="11" name="Picture 10" descr="A piece of art on a white surface&#10;&#10;Description automatically generated">
            <a:extLst>
              <a:ext uri="{FF2B5EF4-FFF2-40B4-BE49-F238E27FC236}">
                <a16:creationId xmlns:a16="http://schemas.microsoft.com/office/drawing/2014/main" id="{6C27C8D7-D67D-CAAD-106D-EDA38F5E4DC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347287" y="1088968"/>
            <a:ext cx="4118411" cy="28693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A piece of art on a wall&#10;&#10;Description automatically generated">
            <a:extLst>
              <a:ext uri="{FF2B5EF4-FFF2-40B4-BE49-F238E27FC236}">
                <a16:creationId xmlns:a16="http://schemas.microsoft.com/office/drawing/2014/main" id="{E8B6A7D8-4AA0-6994-797A-4F1BBF80BD1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2821564" y="2970261"/>
            <a:ext cx="4078941" cy="31048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A piece of art on a wall&#10;&#10;Description automatically generated">
            <a:extLst>
              <a:ext uri="{FF2B5EF4-FFF2-40B4-BE49-F238E27FC236}">
                <a16:creationId xmlns:a16="http://schemas.microsoft.com/office/drawing/2014/main" id="{C4114711-D539-5BFB-E69F-82FE8ED8C11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400000">
            <a:off x="6243769" y="1438692"/>
            <a:ext cx="3915970" cy="30140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67140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429207" y="666976"/>
            <a:ext cx="4399098" cy="4642874"/>
          </a:xfrm>
          <a:prstGeom prst="rect">
            <a:avLst/>
          </a:prstGeom>
        </p:spPr>
        <p:txBody>
          <a:bodyPr wrap="square">
            <a:spAutoFit/>
          </a:bodyPr>
          <a:lstStyle/>
          <a:p>
            <a:pPr algn="ctr"/>
            <a:endParaRPr lang="en-GB" sz="1100" b="1" u="sng" dirty="0">
              <a:latin typeface="Comic Sans MS" panose="030F0702030302020204" pitchFamily="66" charset="0"/>
            </a:endParaRPr>
          </a:p>
          <a:p>
            <a:pPr algn="ctr"/>
            <a:endParaRPr lang="en-GB" sz="1100" b="1" u="sng" dirty="0">
              <a:latin typeface="Comic Sans MS" panose="030F0702030302020204" pitchFamily="66" charset="0"/>
            </a:endParaRPr>
          </a:p>
          <a:p>
            <a:r>
              <a:rPr lang="en-GB" sz="1600" b="1" dirty="0">
                <a:latin typeface="Comic Sans MS" panose="030F0702030302020204" pitchFamily="66" charset="0"/>
              </a:rPr>
              <a:t>6. I can evaluate my artwork of a pirate ship on a stormy sea</a:t>
            </a:r>
          </a:p>
          <a:p>
            <a:endParaRPr lang="en-GB" sz="1600" b="1" dirty="0">
              <a:latin typeface="Comic Sans MS" panose="030F0702030302020204" pitchFamily="66" charset="0"/>
            </a:endParaRPr>
          </a:p>
          <a:p>
            <a:pPr marR="17145">
              <a:lnSpc>
                <a:spcPct val="99000"/>
              </a:lnSpc>
            </a:pPr>
            <a:r>
              <a:rPr lang="en-GB" sz="1200" dirty="0">
                <a:effectLst/>
                <a:latin typeface="Comic Sans MS" panose="030F0702030302020204" pitchFamily="66" charset="0"/>
                <a:ea typeface="Calibri" panose="020F0502020204030204" pitchFamily="34" charset="0"/>
                <a:cs typeface="Calibri" panose="020F0502020204030204" pitchFamily="34" charset="0"/>
              </a:rPr>
              <a:t>Remind the children about the art unit and ask them to think about the key skills that they have learnt and used in the creation of their artwork. </a:t>
            </a:r>
          </a:p>
          <a:p>
            <a:pPr marR="17145">
              <a:lnSpc>
                <a:spcPct val="99000"/>
              </a:lnSpc>
            </a:pPr>
            <a:r>
              <a:rPr lang="en-GB" sz="1200" dirty="0">
                <a:latin typeface="Comic Sans MS" panose="030F0702030302020204" pitchFamily="66" charset="0"/>
                <a:ea typeface="Calibri" panose="020F0502020204030204" pitchFamily="34" charset="0"/>
                <a:cs typeface="Calibri" panose="020F0502020204030204" pitchFamily="34" charset="0"/>
              </a:rPr>
              <a:t>Look at the adapted list of key objectives that have been covered in this unit (next slide) and share these with the children. Can the pupils say how they have met each objective?</a:t>
            </a:r>
          </a:p>
          <a:p>
            <a:pPr marR="17145">
              <a:lnSpc>
                <a:spcPct val="99000"/>
              </a:lnSpc>
            </a:pPr>
            <a:endParaRPr lang="en-GB" sz="1200" dirty="0">
              <a:effectLst/>
              <a:latin typeface="Comic Sans MS" panose="030F0702030302020204" pitchFamily="66" charset="0"/>
              <a:ea typeface="Calibri" panose="020F0502020204030204" pitchFamily="34" charset="0"/>
              <a:cs typeface="Calibri" panose="020F0502020204030204" pitchFamily="34" charset="0"/>
            </a:endParaRPr>
          </a:p>
          <a:p>
            <a:pPr marR="17145">
              <a:lnSpc>
                <a:spcPct val="99000"/>
              </a:lnSpc>
            </a:pPr>
            <a:r>
              <a:rPr lang="en-GB" sz="1200" dirty="0">
                <a:effectLst/>
                <a:latin typeface="Comic Sans MS" panose="030F0702030302020204" pitchFamily="66" charset="0"/>
                <a:ea typeface="Calibri" panose="020F0502020204030204" pitchFamily="34" charset="0"/>
                <a:cs typeface="Calibri" panose="020F0502020204030204" pitchFamily="34" charset="0"/>
              </a:rPr>
              <a:t>Ensure that a picture of the final art</a:t>
            </a:r>
            <a:r>
              <a:rPr lang="en-GB" sz="1200" dirty="0">
                <a:latin typeface="Comic Sans MS" panose="030F0702030302020204" pitchFamily="66" charset="0"/>
                <a:ea typeface="Calibri" panose="020F0502020204030204" pitchFamily="34" charset="0"/>
                <a:cs typeface="Calibri" panose="020F0502020204030204" pitchFamily="34" charset="0"/>
              </a:rPr>
              <a:t>work is taken for each pupil. Ask the children to include this in their sketchbooks. Ask them to evaluate their artwork by annotating / writing in their sketchbook. The pupils should say what they like best about their artwork and also what could be improved. Encourage the pupils to pick 2 things they like and 1 thing that could be improved. </a:t>
            </a:r>
          </a:p>
          <a:p>
            <a:pPr marR="17145">
              <a:lnSpc>
                <a:spcPct val="99000"/>
              </a:lnSpc>
            </a:pPr>
            <a:endParaRPr lang="en-GB" sz="1200" dirty="0">
              <a:effectLst/>
              <a:latin typeface="Comic Sans MS" panose="030F0702030302020204" pitchFamily="66" charset="0"/>
              <a:ea typeface="Calibri" panose="020F0502020204030204" pitchFamily="34" charset="0"/>
              <a:cs typeface="Calibri" panose="020F0502020204030204" pitchFamily="34" charset="0"/>
            </a:endParaRPr>
          </a:p>
          <a:p>
            <a:pPr marR="17145">
              <a:lnSpc>
                <a:spcPct val="99000"/>
              </a:lnSpc>
            </a:pPr>
            <a:r>
              <a:rPr lang="en-GB" sz="1200" dirty="0">
                <a:latin typeface="Comic Sans MS" panose="030F0702030302020204" pitchFamily="66" charset="0"/>
                <a:ea typeface="Calibri" panose="020F0502020204030204" pitchFamily="34" charset="0"/>
                <a:cs typeface="Calibri" panose="020F0502020204030204" pitchFamily="34" charset="0"/>
              </a:rPr>
              <a:t>If time allows the pupils could walk around the </a:t>
            </a:r>
            <a:r>
              <a:rPr lang="en-GB" sz="1200" dirty="0" err="1">
                <a:latin typeface="Comic Sans MS" panose="030F0702030302020204" pitchFamily="66" charset="0"/>
                <a:ea typeface="Calibri" panose="020F0502020204030204" pitchFamily="34" charset="0"/>
                <a:cs typeface="Calibri" panose="020F0502020204030204" pitchFamily="34" charset="0"/>
              </a:rPr>
              <a:t>class’</a:t>
            </a:r>
            <a:r>
              <a:rPr lang="en-GB" sz="1200" dirty="0">
                <a:latin typeface="Comic Sans MS" panose="030F0702030302020204" pitchFamily="66" charset="0"/>
                <a:ea typeface="Calibri" panose="020F0502020204030204" pitchFamily="34" charset="0"/>
                <a:cs typeface="Calibri" panose="020F0502020204030204" pitchFamily="34" charset="0"/>
              </a:rPr>
              <a:t> artwork (as a gallery) and then say something that they thought was good about each other’s work. </a:t>
            </a:r>
            <a:endParaRPr lang="en-GB" sz="1200" dirty="0">
              <a:effectLst/>
              <a:latin typeface="Comic Sans MS" panose="030F0702030302020204" pitchFamily="66" charset="0"/>
              <a:ea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D04715B7-481F-4882-950E-426D3F778D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9207" y="373065"/>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B83FAF1C-CE4E-50F0-643E-3D340A50005E}"/>
              </a:ext>
            </a:extLst>
          </p:cNvPr>
          <p:cNvSpPr txBox="1"/>
          <p:nvPr/>
        </p:nvSpPr>
        <p:spPr>
          <a:xfrm>
            <a:off x="4953000" y="729729"/>
            <a:ext cx="4222376" cy="3815532"/>
          </a:xfrm>
          <a:prstGeom prst="rect">
            <a:avLst/>
          </a:prstGeom>
          <a:solidFill>
            <a:schemeClr val="accent5">
              <a:lumMod val="20000"/>
              <a:lumOff val="80000"/>
            </a:schemeClr>
          </a:solidFill>
          <a:ln w="25400">
            <a:solidFill>
              <a:srgbClr val="000000"/>
            </a:solidFill>
          </a:ln>
        </p:spPr>
        <p:txBody>
          <a:bodyPr wrap="square">
            <a:spAutoFit/>
          </a:bodyPr>
          <a:lstStyle/>
          <a:p>
            <a:r>
              <a:rPr lang="en-GB" sz="1200" b="1" u="sng" dirty="0">
                <a:solidFill>
                  <a:schemeClr val="tx1"/>
                </a:solidFill>
                <a:latin typeface="Comic Sans MS" panose="030F0702030302020204" pitchFamily="66" charset="0"/>
              </a:rPr>
              <a:t>Collage Key Objectives</a:t>
            </a:r>
          </a:p>
          <a:p>
            <a:pPr marR="93345" indent="-268288">
              <a:lnSpc>
                <a:spcPct val="99000"/>
              </a:lnSpc>
              <a:buFont typeface="Arial" panose="020B0604020202020204" pitchFamily="34" charset="0"/>
              <a:buChar char="•"/>
            </a:pPr>
            <a:r>
              <a:rPr lang="en-GB" sz="12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Accurately and artistically fold, tear, crumple and overlap papers for effect, creating images from a variety of media e.g. painted textured paper, cardboard, crepe/ tissue paper, coloured paper etc. </a:t>
            </a:r>
            <a:endParaRPr lang="en-GB" sz="12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R="93345" indent="-268288">
              <a:lnSpc>
                <a:spcPct val="99000"/>
              </a:lnSpc>
              <a:buFont typeface="Arial" panose="020B0604020202020204" pitchFamily="34" charset="0"/>
              <a:buChar char="•"/>
            </a:pPr>
            <a:r>
              <a:rPr lang="en-GB" sz="12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Collect, sort, group and use materials to create pieces of art including cutting and shaping paper using scissors, applying shapes using glue, applying decoration</a:t>
            </a:r>
          </a:p>
          <a:p>
            <a:pPr marR="93345" indent="-268288">
              <a:lnSpc>
                <a:spcPct val="99000"/>
              </a:lnSpc>
              <a:buFont typeface="Arial" panose="020B0604020202020204" pitchFamily="34" charset="0"/>
              <a:buChar char="•"/>
            </a:pPr>
            <a:r>
              <a:rPr lang="en-GB" sz="12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To know how to make a piece of art using collage techniques </a:t>
            </a:r>
            <a:endParaRPr lang="en-GB" sz="12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r>
              <a:rPr lang="en-GB" sz="1200" b="1" u="sng" dirty="0">
                <a:solidFill>
                  <a:schemeClr val="tx1"/>
                </a:solidFill>
                <a:latin typeface="Comic Sans MS" panose="030F0702030302020204" pitchFamily="66" charset="0"/>
              </a:rPr>
              <a:t>Painting Key Objectives</a:t>
            </a:r>
          </a:p>
          <a:p>
            <a:pPr marR="101600" indent="-285750">
              <a:lnSpc>
                <a:spcPct val="99000"/>
              </a:lnSpc>
              <a:buFont typeface="Arial" panose="020B0604020202020204" pitchFamily="34" charset="0"/>
              <a:buChar char="•"/>
            </a:pPr>
            <a:r>
              <a:rPr lang="en-GB" sz="12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Use a variety of brushes and tools to apply paint appropriately </a:t>
            </a:r>
            <a:endParaRPr lang="en-GB" sz="12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R="101600" indent="-285750">
              <a:lnSpc>
                <a:spcPct val="99000"/>
              </a:lnSpc>
              <a:buFont typeface="Arial" panose="020B0604020202020204" pitchFamily="34" charset="0"/>
              <a:buChar char="•"/>
            </a:pPr>
            <a:r>
              <a:rPr lang="en-GB" sz="12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Know how to mix paint to create the three secondary colours </a:t>
            </a:r>
            <a:endParaRPr lang="en-GB" sz="12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indent="-285750">
              <a:lnSpc>
                <a:spcPct val="107000"/>
              </a:lnSpc>
              <a:buFont typeface="Arial" panose="020B0604020202020204" pitchFamily="34" charset="0"/>
              <a:buChar char="•"/>
            </a:pPr>
            <a:r>
              <a:rPr lang="en-GB" sz="12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Experiment with different brushes (including brushstrokes) and other painting</a:t>
            </a:r>
            <a:r>
              <a:rPr lang="en-GB" sz="1200" spc="-5"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 </a:t>
            </a:r>
            <a:r>
              <a:rPr lang="en-GB" sz="12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tools to create textures</a:t>
            </a:r>
            <a:endParaRPr lang="en-GB" sz="12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indent="-285750">
              <a:lnSpc>
                <a:spcPct val="107000"/>
              </a:lnSpc>
              <a:buFont typeface="Arial" panose="020B0604020202020204" pitchFamily="34" charset="0"/>
              <a:buChar char="•"/>
            </a:pPr>
            <a:r>
              <a:rPr lang="en-GB" sz="1200" dirty="0">
                <a:solidFill>
                  <a:schemeClr val="tx1"/>
                </a:solidFill>
                <a:effectLst/>
                <a:latin typeface="Comic Sans MS" panose="030F0702030302020204" pitchFamily="66" charset="0"/>
                <a:ea typeface="Calibri" panose="020F0502020204030204" pitchFamily="34" charset="0"/>
              </a:rPr>
              <a:t>To be able to add white and black to alter tints and</a:t>
            </a:r>
            <a:r>
              <a:rPr lang="en-GB" sz="1200" spc="-40" dirty="0">
                <a:solidFill>
                  <a:schemeClr val="tx1"/>
                </a:solidFill>
                <a:effectLst/>
                <a:latin typeface="Comic Sans MS" panose="030F0702030302020204" pitchFamily="66" charset="0"/>
                <a:ea typeface="Calibri" panose="020F0502020204030204" pitchFamily="34" charset="0"/>
              </a:rPr>
              <a:t> </a:t>
            </a:r>
            <a:r>
              <a:rPr lang="en-GB" sz="1200" dirty="0">
                <a:solidFill>
                  <a:schemeClr val="tx1"/>
                </a:solidFill>
                <a:effectLst/>
                <a:latin typeface="Comic Sans MS" panose="030F0702030302020204" pitchFamily="66" charset="0"/>
                <a:ea typeface="Calibri" panose="020F0502020204030204" pitchFamily="34" charset="0"/>
              </a:rPr>
              <a:t>shades</a:t>
            </a:r>
            <a:endParaRPr lang="en-GB" sz="12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p:txBody>
      </p:sp>
      <p:pic>
        <p:nvPicPr>
          <p:cNvPr id="4" name="Picture 3" descr="A piece of art on a white surface&#10;&#10;Description automatically generated">
            <a:extLst>
              <a:ext uri="{FF2B5EF4-FFF2-40B4-BE49-F238E27FC236}">
                <a16:creationId xmlns:a16="http://schemas.microsoft.com/office/drawing/2014/main" id="{EB141CDB-C101-538A-C0F9-9CBD8DFACD0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5276871" y="4790711"/>
            <a:ext cx="2269971" cy="15815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piece of art on a wall&#10;&#10;Description automatically generated">
            <a:extLst>
              <a:ext uri="{FF2B5EF4-FFF2-40B4-BE49-F238E27FC236}">
                <a16:creationId xmlns:a16="http://schemas.microsoft.com/office/drawing/2014/main" id="{7E38FE36-3749-61B6-B930-E84409EF331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400000">
            <a:off x="7129644" y="4662447"/>
            <a:ext cx="2388088" cy="18380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39936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pic>
        <p:nvPicPr>
          <p:cNvPr id="13" name="Picture 12">
            <a:extLst>
              <a:ext uri="{FF2B5EF4-FFF2-40B4-BE49-F238E27FC236}">
                <a16:creationId xmlns:a16="http://schemas.microsoft.com/office/drawing/2014/main" id="{D04715B7-481F-4882-950E-426D3F778D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9207" y="373065"/>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B83FAF1C-CE4E-50F0-643E-3D340A50005E}"/>
              </a:ext>
            </a:extLst>
          </p:cNvPr>
          <p:cNvSpPr txBox="1"/>
          <p:nvPr/>
        </p:nvSpPr>
        <p:spPr>
          <a:xfrm>
            <a:off x="1446236" y="729728"/>
            <a:ext cx="7729139" cy="5334281"/>
          </a:xfrm>
          <a:prstGeom prst="rect">
            <a:avLst/>
          </a:prstGeom>
          <a:solidFill>
            <a:schemeClr val="accent5">
              <a:lumMod val="20000"/>
              <a:lumOff val="80000"/>
            </a:schemeClr>
          </a:solidFill>
          <a:ln w="25400">
            <a:solidFill>
              <a:srgbClr val="000000"/>
            </a:solidFill>
          </a:ln>
        </p:spPr>
        <p:txBody>
          <a:bodyPr wrap="square">
            <a:spAutoFit/>
          </a:bodyPr>
          <a:lstStyle/>
          <a:p>
            <a:r>
              <a:rPr lang="en-GB" sz="2000" b="1" u="sng" dirty="0">
                <a:solidFill>
                  <a:schemeClr val="tx1"/>
                </a:solidFill>
                <a:latin typeface="Comic Sans MS" panose="030F0702030302020204" pitchFamily="66" charset="0"/>
              </a:rPr>
              <a:t>Collage Key Objectives</a:t>
            </a:r>
          </a:p>
          <a:p>
            <a:pPr marR="93345" indent="-268288">
              <a:lnSpc>
                <a:spcPct val="99000"/>
              </a:lnSpc>
              <a:buFont typeface="Arial" panose="020B0604020202020204" pitchFamily="34" charset="0"/>
              <a:buChar char="•"/>
            </a:pPr>
            <a:r>
              <a:rPr lang="en-GB" sz="2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Accurately and artistically fold, tear, crumple and overlap papers for effect, creating images from a variety of media e.g. painted textured paper, cardboard, crepe/ tissue paper, coloured paper etc. </a:t>
            </a:r>
            <a:endParaRPr lang="en-GB" sz="2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R="93345" indent="-268288">
              <a:lnSpc>
                <a:spcPct val="99000"/>
              </a:lnSpc>
              <a:buFont typeface="Arial" panose="020B0604020202020204" pitchFamily="34" charset="0"/>
              <a:buChar char="•"/>
            </a:pPr>
            <a:r>
              <a:rPr lang="en-GB" sz="2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Collect, sort, group and use materials to create pieces of art including cutting and shaping paper using scissors, applying shapes using glue, applying decoration</a:t>
            </a:r>
          </a:p>
          <a:p>
            <a:pPr marR="93345" indent="-268288">
              <a:lnSpc>
                <a:spcPct val="99000"/>
              </a:lnSpc>
              <a:buFont typeface="Arial" panose="020B0604020202020204" pitchFamily="34" charset="0"/>
              <a:buChar char="•"/>
            </a:pPr>
            <a:r>
              <a:rPr lang="en-GB" sz="2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To know how to make a piece of art using collage techniques </a:t>
            </a:r>
            <a:endParaRPr lang="en-GB" sz="2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r>
              <a:rPr lang="en-GB" sz="2000" b="1" u="sng" dirty="0">
                <a:solidFill>
                  <a:schemeClr val="tx1"/>
                </a:solidFill>
                <a:latin typeface="Comic Sans MS" panose="030F0702030302020204" pitchFamily="66" charset="0"/>
              </a:rPr>
              <a:t>Painting Key Objectives</a:t>
            </a:r>
          </a:p>
          <a:p>
            <a:pPr marR="101600" indent="-285750">
              <a:lnSpc>
                <a:spcPct val="99000"/>
              </a:lnSpc>
              <a:buFont typeface="Arial" panose="020B0604020202020204" pitchFamily="34" charset="0"/>
              <a:buChar char="•"/>
            </a:pPr>
            <a:r>
              <a:rPr lang="en-GB" sz="2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Use a variety of brushes and tools to apply paint appropriately </a:t>
            </a:r>
            <a:endParaRPr lang="en-GB" sz="2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R="101600" indent="-285750">
              <a:lnSpc>
                <a:spcPct val="99000"/>
              </a:lnSpc>
              <a:buFont typeface="Arial" panose="020B0604020202020204" pitchFamily="34" charset="0"/>
              <a:buChar char="•"/>
            </a:pPr>
            <a:r>
              <a:rPr lang="en-GB" sz="2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Know how to mix paint to create the three secondary colours </a:t>
            </a:r>
            <a:endParaRPr lang="en-GB" sz="2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indent="-285750">
              <a:lnSpc>
                <a:spcPct val="107000"/>
              </a:lnSpc>
              <a:buFont typeface="Arial" panose="020B0604020202020204" pitchFamily="34" charset="0"/>
              <a:buChar char="•"/>
            </a:pPr>
            <a:r>
              <a:rPr lang="en-GB" sz="2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Experiment with different brushes (including brushstrokes) and other painting</a:t>
            </a:r>
            <a:r>
              <a:rPr lang="en-GB" sz="2000" spc="-5"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 </a:t>
            </a:r>
            <a:r>
              <a:rPr lang="en-GB" sz="20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tools to create textures</a:t>
            </a:r>
            <a:endParaRPr lang="en-GB" sz="2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indent="-285750">
              <a:lnSpc>
                <a:spcPct val="107000"/>
              </a:lnSpc>
              <a:buFont typeface="Arial" panose="020B0604020202020204" pitchFamily="34" charset="0"/>
              <a:buChar char="•"/>
            </a:pPr>
            <a:r>
              <a:rPr lang="en-GB" sz="2000" dirty="0">
                <a:solidFill>
                  <a:schemeClr val="tx1"/>
                </a:solidFill>
                <a:effectLst/>
                <a:latin typeface="Comic Sans MS" panose="030F0702030302020204" pitchFamily="66" charset="0"/>
                <a:ea typeface="Calibri" panose="020F0502020204030204" pitchFamily="34" charset="0"/>
              </a:rPr>
              <a:t>To be able to add white and black to alter tints and</a:t>
            </a:r>
            <a:r>
              <a:rPr lang="en-GB" sz="2000" spc="-40" dirty="0">
                <a:solidFill>
                  <a:schemeClr val="tx1"/>
                </a:solidFill>
                <a:effectLst/>
                <a:latin typeface="Comic Sans MS" panose="030F0702030302020204" pitchFamily="66" charset="0"/>
                <a:ea typeface="Calibri" panose="020F0502020204030204" pitchFamily="34" charset="0"/>
              </a:rPr>
              <a:t> </a:t>
            </a:r>
            <a:r>
              <a:rPr lang="en-GB" sz="2000" dirty="0">
                <a:solidFill>
                  <a:schemeClr val="tx1"/>
                </a:solidFill>
                <a:effectLst/>
                <a:latin typeface="Comic Sans MS" panose="030F0702030302020204" pitchFamily="66" charset="0"/>
                <a:ea typeface="Calibri" panose="020F0502020204030204" pitchFamily="34" charset="0"/>
              </a:rPr>
              <a:t>shades</a:t>
            </a:r>
            <a:endParaRPr lang="en-GB" sz="2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p:txBody>
      </p:sp>
      <p:pic>
        <p:nvPicPr>
          <p:cNvPr id="4" name="Picture 3" descr="A piece of art on a white surface&#10;&#10;Description automatically generated">
            <a:extLst>
              <a:ext uri="{FF2B5EF4-FFF2-40B4-BE49-F238E27FC236}">
                <a16:creationId xmlns:a16="http://schemas.microsoft.com/office/drawing/2014/main" id="{EB141CDB-C101-538A-C0F9-9CBD8DFACD0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95675" y="1389817"/>
            <a:ext cx="1479861" cy="10310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piece of art on a wall&#10;&#10;Description automatically generated">
            <a:extLst>
              <a:ext uri="{FF2B5EF4-FFF2-40B4-BE49-F238E27FC236}">
                <a16:creationId xmlns:a16="http://schemas.microsoft.com/office/drawing/2014/main" id="{7E38FE36-3749-61B6-B930-E84409EF331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400000">
            <a:off x="165813" y="3027413"/>
            <a:ext cx="1339582" cy="10310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descr="A piece of art on a wall&#10;&#10;Description automatically generated">
            <a:extLst>
              <a:ext uri="{FF2B5EF4-FFF2-40B4-BE49-F238E27FC236}">
                <a16:creationId xmlns:a16="http://schemas.microsoft.com/office/drawing/2014/main" id="{B935A8FC-65EB-93DD-B65F-6D4D3BE3B53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158346" y="4624632"/>
            <a:ext cx="1354516" cy="1031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79402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9D55C7-03D7-4433-AE93-DCDBA37933D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0" name="Picture 9" descr="A yellow rectangular object with black border&#10;&#10;Description automatically generated">
            <a:extLst>
              <a:ext uri="{FF2B5EF4-FFF2-40B4-BE49-F238E27FC236}">
                <a16:creationId xmlns:a16="http://schemas.microsoft.com/office/drawing/2014/main" id="{91AA9E11-BA95-B165-DE80-E006AACB92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64592"/>
            <a:ext cx="9825318" cy="6460326"/>
          </a:xfrm>
          <a:prstGeom prst="rect">
            <a:avLst/>
          </a:prstGeom>
        </p:spPr>
      </p:pic>
      <p:sp>
        <p:nvSpPr>
          <p:cNvPr id="2" name="Google Shape;157;p18">
            <a:extLst>
              <a:ext uri="{FF2B5EF4-FFF2-40B4-BE49-F238E27FC236}">
                <a16:creationId xmlns:a16="http://schemas.microsoft.com/office/drawing/2014/main" id="{7D01E01B-77D3-4CB9-AE4B-3D427D243A69}"/>
              </a:ext>
            </a:extLst>
          </p:cNvPr>
          <p:cNvSpPr txBox="1"/>
          <p:nvPr/>
        </p:nvSpPr>
        <p:spPr>
          <a:xfrm>
            <a:off x="688450" y="689633"/>
            <a:ext cx="8327858" cy="1280959"/>
          </a:xfrm>
          <a:prstGeom prst="rect">
            <a:avLst/>
          </a:prstGeom>
          <a:noFill/>
          <a:ln>
            <a:noFill/>
          </a:ln>
        </p:spPr>
        <p:txBody>
          <a:bodyPr spcFirstLastPara="1" wrap="square" lIns="99044" tIns="99044" rIns="99044" bIns="99044" anchor="t" anchorCtr="0">
            <a:spAutoFit/>
          </a:bodyPr>
          <a:lstStyle/>
          <a:p>
            <a:r>
              <a:rPr lang="en-GB" sz="2000" b="1" dirty="0">
                <a:solidFill>
                  <a:schemeClr val="tx1"/>
                </a:solidFill>
                <a:latin typeface="Comic Sans MS"/>
                <a:ea typeface="Comic Sans MS"/>
                <a:cs typeface="Comic Sans MS"/>
                <a:sym typeface="Comic Sans MS"/>
              </a:rPr>
              <a:t>Newbald Primary School : Year 3 &amp; 4 Art</a:t>
            </a:r>
            <a:r>
              <a:rPr lang="en-GB" sz="2000" dirty="0">
                <a:solidFill>
                  <a:schemeClr val="tx1"/>
                </a:solidFill>
                <a:latin typeface="Comic Sans MS"/>
                <a:ea typeface="Comic Sans MS"/>
                <a:cs typeface="Comic Sans MS"/>
                <a:sym typeface="Comic Sans MS"/>
              </a:rPr>
              <a:t>   </a:t>
            </a:r>
          </a:p>
          <a:p>
            <a:r>
              <a:rPr lang="en-US" sz="1600" dirty="0">
                <a:solidFill>
                  <a:schemeClr val="tx1"/>
                </a:solidFill>
                <a:latin typeface="Comic Sans MS"/>
                <a:ea typeface="Comic Sans MS"/>
                <a:cs typeface="Comic Sans MS"/>
                <a:sym typeface="Comic Sans MS"/>
              </a:rPr>
              <a:t>Term: Spring 1 – Romans</a:t>
            </a:r>
          </a:p>
          <a:p>
            <a:pPr>
              <a:lnSpc>
                <a:spcPct val="107000"/>
              </a:lnSpc>
            </a:pPr>
            <a:r>
              <a:rPr lang="en-US" sz="1600" dirty="0">
                <a:solidFill>
                  <a:schemeClr val="tx1"/>
                </a:solidFill>
                <a:latin typeface="Comic Sans MS"/>
                <a:ea typeface="Comic Sans MS"/>
                <a:cs typeface="Comic Sans MS"/>
                <a:sym typeface="Comic Sans MS"/>
              </a:rPr>
              <a:t>Art Focus: Sculpture &amp; Collage</a:t>
            </a:r>
            <a:endParaRPr lang="en-US" sz="1600" dirty="0">
              <a:solidFill>
                <a:schemeClr val="tx1"/>
              </a:solidFill>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pPr>
            <a:r>
              <a:rPr lang="en-US" sz="1600" dirty="0">
                <a:solidFill>
                  <a:schemeClr val="tx1"/>
                </a:solidFill>
                <a:latin typeface="Comic Sans MS"/>
                <a:ea typeface="Comic Sans MS"/>
                <a:cs typeface="Comic Sans MS"/>
                <a:sym typeface="Comic Sans MS"/>
              </a:rPr>
              <a:t>Project: </a:t>
            </a:r>
            <a:r>
              <a:rPr lang="en-US" sz="1600" dirty="0">
                <a:solidFill>
                  <a:schemeClr val="tx1"/>
                </a:solidFill>
                <a:latin typeface="Comic Sans MS" panose="030F0702030302020204" pitchFamily="66" charset="0"/>
                <a:ea typeface="Calibri" panose="020F0502020204030204" pitchFamily="34" charset="0"/>
                <a:cs typeface="Times New Roman" panose="02020603050405020304" pitchFamily="18" charset="0"/>
              </a:rPr>
              <a:t>Roman coil pots &amp; Mosaics </a:t>
            </a:r>
          </a:p>
        </p:txBody>
      </p:sp>
      <p:sp>
        <p:nvSpPr>
          <p:cNvPr id="12" name="Rectangle 11">
            <a:extLst>
              <a:ext uri="{FF2B5EF4-FFF2-40B4-BE49-F238E27FC236}">
                <a16:creationId xmlns:a16="http://schemas.microsoft.com/office/drawing/2014/main" id="{4F62C26F-9A27-40A3-A4BC-50FF513F427A}"/>
              </a:ext>
            </a:extLst>
          </p:cNvPr>
          <p:cNvSpPr/>
          <p:nvPr/>
        </p:nvSpPr>
        <p:spPr>
          <a:xfrm>
            <a:off x="613961" y="3480271"/>
            <a:ext cx="4110439" cy="2799484"/>
          </a:xfrm>
          <a:prstGeom prst="rect">
            <a:avLst/>
          </a:prstGeom>
        </p:spPr>
        <p:txBody>
          <a:bodyPr wrap="square">
            <a:spAutoFit/>
          </a:bodyPr>
          <a:lstStyle/>
          <a:p>
            <a:r>
              <a:rPr lang="en-GB" sz="1000" b="1" u="sng" dirty="0">
                <a:latin typeface="Comic Sans MS" panose="030F0702030302020204" pitchFamily="66" charset="0"/>
              </a:rPr>
              <a:t>Year 3 - Sculpture Key Objectives</a:t>
            </a:r>
          </a:p>
          <a:p>
            <a:pPr indent="-171450">
              <a:lnSpc>
                <a:spcPct val="99000"/>
              </a:lnSpc>
              <a:buFont typeface="Arial" panose="020B0604020202020204" pitchFamily="34" charset="0"/>
              <a:buChar char="•"/>
            </a:pPr>
            <a:r>
              <a:rPr lang="en-GB" sz="1000" dirty="0">
                <a:latin typeface="Comic Sans MS" panose="030F0702030302020204" pitchFamily="66" charset="0"/>
              </a:rPr>
              <a:t>Know </a:t>
            </a:r>
            <a:r>
              <a:rPr lang="en-GB" sz="1000" dirty="0">
                <a:effectLst/>
                <a:latin typeface="Comic Sans MS" panose="030F0702030302020204" pitchFamily="66" charset="0"/>
                <a:ea typeface="Calibri" panose="020F0502020204030204" pitchFamily="34" charset="0"/>
                <a:cs typeface="Calibri" panose="020F0502020204030204" pitchFamily="34" charset="0"/>
              </a:rPr>
              <a:t>Begin to plan, design and make models using clay/ malleable materials from observation or imagination </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indent="-171450">
              <a:lnSpc>
                <a:spcPct val="99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Begin to develop skills in joining, extending and modelling clay </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indent="-171450">
              <a:lnSpc>
                <a:spcPct val="99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Begin to know how to join and mould clay/other malleable material to </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indent="-171450">
              <a:lnSpc>
                <a:spcPct val="107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create a 3D object </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indent="-171450">
              <a:lnSpc>
                <a:spcPct val="107000"/>
              </a:lnSpc>
              <a:buFont typeface="Arial" panose="020B0604020202020204" pitchFamily="34" charset="0"/>
              <a:buChar char="•"/>
            </a:pPr>
            <a:r>
              <a:rPr lang="en-GB" sz="10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Begin to cut, make and combine shapes to create recognisable forms;</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indent="-171450">
              <a:lnSpc>
                <a:spcPct val="107000"/>
              </a:lnSpc>
              <a:buFont typeface="Arial" panose="020B0604020202020204" pitchFamily="34" charset="0"/>
              <a:buChar char="•"/>
            </a:pPr>
            <a:r>
              <a:rPr lang="en-GB" sz="10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Add materials to the sculpture to create</a:t>
            </a:r>
            <a:r>
              <a:rPr lang="en-GB" sz="1000" spc="-25"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10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detail;</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r>
              <a:rPr lang="en-GB" sz="1000" b="1" u="sng" dirty="0">
                <a:latin typeface="Comic Sans MS" panose="030F0702030302020204" pitchFamily="66" charset="0"/>
              </a:rPr>
              <a:t>Year 3 Collage Key Objectives</a:t>
            </a:r>
          </a:p>
          <a:p>
            <a:pPr marL="171450" indent="-171450">
              <a:lnSpc>
                <a:spcPct val="107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Know how to select appropriate materials and items, to create a collage</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lnSpc>
                <a:spcPct val="107000"/>
              </a:lnSpc>
              <a:buFont typeface="Arial" panose="020B0604020202020204" pitchFamily="34" charset="0"/>
              <a:buChar char="•"/>
            </a:pPr>
            <a:r>
              <a:rPr lang="en-GB" sz="10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To begin to select colours and materials to create effect, giving reasons for their choices;</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lnSpc>
                <a:spcPct val="107000"/>
              </a:lnSpc>
              <a:buFont typeface="Arial" panose="020B0604020202020204" pitchFamily="34" charset="0"/>
              <a:buChar char="•"/>
            </a:pPr>
            <a:r>
              <a:rPr lang="en-GB" sz="10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To begin to learn and practise a variety of techniques, e.g. overlapping, tessellation, mosaic and</a:t>
            </a:r>
            <a:r>
              <a:rPr lang="en-GB" sz="1000" spc="-2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10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montage;</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90C63C39-4230-4A3F-BB97-9470D22297B7}"/>
              </a:ext>
            </a:extLst>
          </p:cNvPr>
          <p:cNvSpPr/>
          <p:nvPr/>
        </p:nvSpPr>
        <p:spPr>
          <a:xfrm>
            <a:off x="4844387" y="3138639"/>
            <a:ext cx="4369482" cy="3141116"/>
          </a:xfrm>
          <a:prstGeom prst="rect">
            <a:avLst/>
          </a:prstGeom>
        </p:spPr>
        <p:txBody>
          <a:bodyPr wrap="square">
            <a:spAutoFit/>
          </a:bodyPr>
          <a:lstStyle/>
          <a:p>
            <a:r>
              <a:rPr lang="en-GB" sz="1000" b="1" u="sng" dirty="0">
                <a:latin typeface="Comic Sans MS" panose="030F0702030302020204" pitchFamily="66" charset="0"/>
              </a:rPr>
              <a:t>Year 4 - Sculpture Key Objectives</a:t>
            </a:r>
          </a:p>
          <a:p>
            <a:pPr indent="-171450">
              <a:lnSpc>
                <a:spcPct val="99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Plan, design and make models using clay/ papier-</a:t>
            </a:r>
            <a:r>
              <a:rPr lang="en-GB" sz="1000" dirty="0" err="1">
                <a:effectLst/>
                <a:latin typeface="Comic Sans MS" panose="030F0702030302020204" pitchFamily="66" charset="0"/>
                <a:ea typeface="Calibri" panose="020F0502020204030204" pitchFamily="34" charset="0"/>
                <a:cs typeface="Calibri" panose="020F0502020204030204" pitchFamily="34" charset="0"/>
              </a:rPr>
              <a:t>mache</a:t>
            </a:r>
            <a:r>
              <a:rPr lang="en-GB" sz="1000" dirty="0">
                <a:effectLst/>
                <a:latin typeface="Comic Sans MS" panose="030F0702030302020204" pitchFamily="66" charset="0"/>
                <a:ea typeface="Calibri" panose="020F0502020204030204" pitchFamily="34" charset="0"/>
                <a:cs typeface="Calibri" panose="020F0502020204030204" pitchFamily="34" charset="0"/>
              </a:rPr>
              <a:t> malleable materials from observation or imagination </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indent="-171450">
              <a:lnSpc>
                <a:spcPct val="99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Develop and refine skills in joining, extending and modelling clay </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indent="-171450">
              <a:lnSpc>
                <a:spcPct val="99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To effectively join and mould clay/other malleable material to </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indent="-171450">
              <a:lnSpc>
                <a:spcPct val="107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create a 3D object </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indent="-171450">
              <a:lnSpc>
                <a:spcPct val="107000"/>
              </a:lnSpc>
              <a:buFont typeface="Arial" panose="020B0604020202020204" pitchFamily="34" charset="0"/>
              <a:buChar char="•"/>
            </a:pPr>
            <a:r>
              <a:rPr lang="en-GB" sz="10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To effectively cut, make and combine shapes to create recognisable forms;</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indent="-171450">
              <a:lnSpc>
                <a:spcPct val="107000"/>
              </a:lnSpc>
              <a:buFont typeface="Arial" panose="020B0604020202020204" pitchFamily="34" charset="0"/>
              <a:buChar char="•"/>
            </a:pPr>
            <a:r>
              <a:rPr lang="en-GB" sz="10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Add materials to the sculpture to create</a:t>
            </a:r>
            <a:r>
              <a:rPr lang="en-GB" sz="1000" spc="-25"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GB" sz="10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detail effectively</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r>
              <a:rPr lang="en-GB" sz="1000" b="1" u="sng" dirty="0">
                <a:latin typeface="Comic Sans MS" panose="030F0702030302020204" pitchFamily="66" charset="0"/>
              </a:rPr>
              <a:t>Year 4 Collage Key Objectives</a:t>
            </a:r>
          </a:p>
          <a:p>
            <a:pPr marL="172085" indent="-171450">
              <a:lnSpc>
                <a:spcPct val="107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Know how to select appropriate materials and items, using collage effectively to reflect personality</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marL="172085" indent="-171450">
              <a:lnSpc>
                <a:spcPct val="107000"/>
              </a:lnSpc>
              <a:buFont typeface="Arial" panose="020B0604020202020204" pitchFamily="34" charset="0"/>
              <a:buChar char="•"/>
            </a:pPr>
            <a:r>
              <a:rPr lang="en-GB" sz="10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To select colours and materials carefully to create effect, giving reasons for their choices;</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marL="172085" indent="-171450">
              <a:lnSpc>
                <a:spcPct val="107000"/>
              </a:lnSpc>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Calibri" panose="020F0502020204030204" pitchFamily="34" charset="0"/>
              </a:rPr>
              <a:t>D</a:t>
            </a:r>
            <a:r>
              <a:rPr lang="en-GB" sz="10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emonstrate a variety of techniques, e.g. overlapping, tessellation, mosaic and</a:t>
            </a:r>
            <a:r>
              <a:rPr lang="en-GB" sz="1000" spc="-2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GB" sz="10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montage</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marL="172085" indent="-171450">
              <a:lnSpc>
                <a:spcPct val="107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Select and use techniques such as rip, tear, scrunch, fold, cut to create effective imagery</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marL="172085" indent="-171450">
              <a:lnSpc>
                <a:spcPct val="107000"/>
              </a:lnSpc>
              <a:buFont typeface="Arial" panose="020B0604020202020204" pitchFamily="34" charset="0"/>
              <a:buChar char="•"/>
            </a:pPr>
            <a:r>
              <a:rPr lang="en-GB" sz="10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To refine work as they go to ensure</a:t>
            </a:r>
            <a:r>
              <a:rPr lang="en-GB" sz="1000" spc="-4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GB" sz="10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precision</a:t>
            </a:r>
            <a:endParaRPr lang="en-GB" sz="1000" dirty="0">
              <a:latin typeface="Comic Sans MS" panose="030F0702030302020204" pitchFamily="66" charset="0"/>
            </a:endParaRPr>
          </a:p>
        </p:txBody>
      </p:sp>
      <p:pic>
        <p:nvPicPr>
          <p:cNvPr id="13" name="Picture 12">
            <a:extLst>
              <a:ext uri="{FF2B5EF4-FFF2-40B4-BE49-F238E27FC236}">
                <a16:creationId xmlns:a16="http://schemas.microsoft.com/office/drawing/2014/main" id="{F311FB92-797F-4C9E-B609-498B9EF2352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26773" y="629640"/>
            <a:ext cx="827313" cy="82731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3" name="Picture 2">
            <a:extLst>
              <a:ext uri="{FF2B5EF4-FFF2-40B4-BE49-F238E27FC236}">
                <a16:creationId xmlns:a16="http://schemas.microsoft.com/office/drawing/2014/main" id="{1469D4EA-8740-4D61-7CC1-10EDE455548F}"/>
              </a:ext>
            </a:extLst>
          </p:cNvPr>
          <p:cNvPicPr/>
          <p:nvPr/>
        </p:nvPicPr>
        <p:blipFill>
          <a:blip r:embed="rId5" cstate="screen">
            <a:extLst>
              <a:ext uri="{28A0092B-C50C-407E-A947-70E740481C1C}">
                <a14:useLocalDpi xmlns:a14="http://schemas.microsoft.com/office/drawing/2010/main"/>
              </a:ext>
            </a:extLst>
          </a:blip>
          <a:stretch>
            <a:fillRect/>
          </a:stretch>
        </p:blipFill>
        <p:spPr>
          <a:xfrm>
            <a:off x="613961" y="1946093"/>
            <a:ext cx="1869263" cy="14829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65920203-E39B-8D24-F42D-C1CC780E8860}"/>
              </a:ext>
            </a:extLst>
          </p:cNvPr>
          <p:cNvPicPr/>
          <p:nvPr/>
        </p:nvPicPr>
        <p:blipFill>
          <a:blip r:embed="rId6" cstate="screen">
            <a:extLst>
              <a:ext uri="{28A0092B-C50C-407E-A947-70E740481C1C}">
                <a14:useLocalDpi xmlns:a14="http://schemas.microsoft.com/office/drawing/2010/main"/>
              </a:ext>
            </a:extLst>
          </a:blip>
          <a:stretch>
            <a:fillRect/>
          </a:stretch>
        </p:blipFill>
        <p:spPr>
          <a:xfrm>
            <a:off x="5231116" y="1486793"/>
            <a:ext cx="1098607" cy="1483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gold bowl on a table&#10;&#10;Description automatically generated">
            <a:extLst>
              <a:ext uri="{FF2B5EF4-FFF2-40B4-BE49-F238E27FC236}">
                <a16:creationId xmlns:a16="http://schemas.microsoft.com/office/drawing/2014/main" id="{224745C3-0F28-C4ED-FF16-B0E1E7E73FD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98703" y="1970592"/>
            <a:ext cx="1876183" cy="14071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A child sitting at a table with a book&#10;&#10;Description automatically generated">
            <a:extLst>
              <a:ext uri="{FF2B5EF4-FFF2-40B4-BE49-F238E27FC236}">
                <a16:creationId xmlns:a16="http://schemas.microsoft.com/office/drawing/2014/main" id="{FD73CFD3-8632-6D22-7270-F1B229C398D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6200000">
            <a:off x="7198493" y="1474130"/>
            <a:ext cx="1773407" cy="13300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94518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2" name="Picture 11" descr="A gold bowl on a table&#10;&#10;Description automatically generated">
            <a:extLst>
              <a:ext uri="{FF2B5EF4-FFF2-40B4-BE49-F238E27FC236}">
                <a16:creationId xmlns:a16="http://schemas.microsoft.com/office/drawing/2014/main" id="{87F31C02-23DA-53B5-E8FF-80CB223A3A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53000" y="3796839"/>
            <a:ext cx="1820589" cy="13654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a:extLst>
              <a:ext uri="{FF2B5EF4-FFF2-40B4-BE49-F238E27FC236}">
                <a16:creationId xmlns:a16="http://schemas.microsoft.com/office/drawing/2014/main" id="{EC589B39-E487-42C5-A512-83FC5995CA9C}"/>
              </a:ext>
            </a:extLst>
          </p:cNvPr>
          <p:cNvSpPr/>
          <p:nvPr/>
        </p:nvSpPr>
        <p:spPr>
          <a:xfrm>
            <a:off x="467832" y="613086"/>
            <a:ext cx="7279341" cy="4080797"/>
          </a:xfrm>
          <a:prstGeom prst="rect">
            <a:avLst/>
          </a:prstGeom>
        </p:spPr>
        <p:txBody>
          <a:bodyPr wrap="square">
            <a:spAutoFit/>
          </a:bodyPr>
          <a:lstStyle/>
          <a:p>
            <a:pPr algn="ctr">
              <a:lnSpc>
                <a:spcPct val="107000"/>
              </a:lnSpc>
            </a:pPr>
            <a:r>
              <a:rPr lang="en-US"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Roman Coil Pots &amp; Mosaics </a:t>
            </a:r>
          </a:p>
          <a:p>
            <a:pPr algn="ctr"/>
            <a:endParaRPr lang="en-GB" sz="1750" b="1" dirty="0">
              <a:solidFill>
                <a:schemeClr val="tx1"/>
              </a:solidFill>
              <a:latin typeface="Comic Sans MS" panose="030F0702030302020204" pitchFamily="66" charset="0"/>
            </a:endParaRPr>
          </a:p>
          <a:p>
            <a:pPr marL="342900" indent="-342900">
              <a:buFont typeface="Arial" panose="020B0604020202020204" pitchFamily="34" charset="0"/>
              <a:buChar char="•"/>
            </a:pPr>
            <a:r>
              <a:rPr lang="en-GB" sz="1800" b="1" dirty="0">
                <a:latin typeface="Comic Sans MS" panose="030F0702030302020204" pitchFamily="66" charset="0"/>
              </a:rPr>
              <a:t>I can research and make annotated sketches of Roman coil pots</a:t>
            </a:r>
          </a:p>
          <a:p>
            <a:pPr marL="285750" indent="-285750">
              <a:buFont typeface="Arial" panose="020B0604020202020204" pitchFamily="34" charset="0"/>
              <a:buChar char="•"/>
            </a:pPr>
            <a:endParaRPr lang="en-GB" sz="18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develop my clay skills to make a Roman style coil-pot</a:t>
            </a:r>
          </a:p>
          <a:p>
            <a:endParaRPr lang="en-GB" sz="18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create a Roman style coil-pot</a:t>
            </a:r>
          </a:p>
          <a:p>
            <a:pPr marL="285750" indent="-285750">
              <a:buFont typeface="Arial" panose="020B0604020202020204" pitchFamily="34" charset="0"/>
              <a:buChar char="•"/>
            </a:pPr>
            <a:endParaRPr lang="en-GB" sz="18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solidFill>
                  <a:schemeClr val="tx1"/>
                </a:solidFill>
                <a:latin typeface="Comic Sans MS" panose="030F0702030302020204" pitchFamily="66" charset="0"/>
              </a:rPr>
              <a:t>I can paint and evaluate my Roman style coil-pot</a:t>
            </a:r>
          </a:p>
          <a:p>
            <a:endParaRPr lang="en-GB" sz="18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solidFill>
                  <a:schemeClr val="tx1"/>
                </a:solidFill>
                <a:latin typeface="Comic Sans MS" panose="030F0702030302020204" pitchFamily="66" charset="0"/>
              </a:rPr>
              <a:t>I can research Roman mosaics</a:t>
            </a:r>
            <a:endParaRPr lang="en-GB" sz="1800" b="1" dirty="0">
              <a:latin typeface="Comic Sans MS" panose="030F0702030302020204" pitchFamily="66" charset="0"/>
            </a:endParaRPr>
          </a:p>
          <a:p>
            <a:endParaRPr lang="en-GB" sz="18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solidFill>
                  <a:schemeClr val="tx1"/>
                </a:solidFill>
                <a:latin typeface="Comic Sans MS" panose="030F0702030302020204" pitchFamily="66" charset="0"/>
              </a:rPr>
              <a:t>I can create a Roman style mosaic</a:t>
            </a:r>
          </a:p>
        </p:txBody>
      </p:sp>
      <p:pic>
        <p:nvPicPr>
          <p:cNvPr id="8" name="Picture 7">
            <a:extLst>
              <a:ext uri="{FF2B5EF4-FFF2-40B4-BE49-F238E27FC236}">
                <a16:creationId xmlns:a16="http://schemas.microsoft.com/office/drawing/2014/main" id="{93CA79ED-0798-4AC7-BF9A-50F4817611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0390" y="698248"/>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9" name="Picture 8" descr="A book with clay pots and a piece of paper&#10;&#10;Description automatically generated with medium confidence">
            <a:extLst>
              <a:ext uri="{FF2B5EF4-FFF2-40B4-BE49-F238E27FC236}">
                <a16:creationId xmlns:a16="http://schemas.microsoft.com/office/drawing/2014/main" id="{18A7A5AE-1FC8-4F55-8DC1-EA443E8A214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47173" y="378148"/>
            <a:ext cx="1821667" cy="13112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A person holding a piece of clay&#10;&#10;Description automatically generated">
            <a:extLst>
              <a:ext uri="{FF2B5EF4-FFF2-40B4-BE49-F238E27FC236}">
                <a16:creationId xmlns:a16="http://schemas.microsoft.com/office/drawing/2014/main" id="{C02DA74A-7226-D2CD-D97F-90830803BB1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76121" y="2831840"/>
            <a:ext cx="1911195" cy="14333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child wearing a crown and sitting at a table&#10;&#10;Description automatically generated">
            <a:extLst>
              <a:ext uri="{FF2B5EF4-FFF2-40B4-BE49-F238E27FC236}">
                <a16:creationId xmlns:a16="http://schemas.microsoft.com/office/drawing/2014/main" id="{A7870723-9370-8CA6-00E0-0AE3A486073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73362" y="1808122"/>
            <a:ext cx="1690995" cy="11273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A child sitting at a table with a book&#10;&#10;Description automatically generated">
            <a:extLst>
              <a:ext uri="{FF2B5EF4-FFF2-40B4-BE49-F238E27FC236}">
                <a16:creationId xmlns:a16="http://schemas.microsoft.com/office/drawing/2014/main" id="{918C3B9A-269F-BC1B-06AC-C50A09F4480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6200000">
            <a:off x="6860469" y="4896590"/>
            <a:ext cx="1773407" cy="13300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82E40B92-7058-2EDD-981A-92362AB3B959}"/>
              </a:ext>
            </a:extLst>
          </p:cNvPr>
          <p:cNvPicPr/>
          <p:nvPr/>
        </p:nvPicPr>
        <p:blipFill>
          <a:blip r:embed="rId9" cstate="screen">
            <a:extLst>
              <a:ext uri="{28A0092B-C50C-407E-A947-70E740481C1C}">
                <a14:useLocalDpi xmlns:a14="http://schemas.microsoft.com/office/drawing/2010/main"/>
              </a:ext>
            </a:extLst>
          </a:blip>
          <a:stretch>
            <a:fillRect/>
          </a:stretch>
        </p:blipFill>
        <p:spPr>
          <a:xfrm>
            <a:off x="5588345" y="4917242"/>
            <a:ext cx="1098607" cy="1483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41722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766300" y="444025"/>
            <a:ext cx="4607339" cy="2108269"/>
          </a:xfrm>
          <a:prstGeom prst="rect">
            <a:avLst/>
          </a:prstGeom>
        </p:spPr>
        <p:txBody>
          <a:bodyPr wrap="square">
            <a:spAutoFit/>
          </a:bodyPr>
          <a:lstStyle/>
          <a:p>
            <a:pPr algn="ctr"/>
            <a:r>
              <a:rPr lang="en-GB" sz="2000" dirty="0">
                <a:solidFill>
                  <a:schemeClr val="tx1"/>
                </a:solidFill>
                <a:latin typeface="Comic Sans MS" panose="030F0702030302020204" pitchFamily="66" charset="0"/>
                <a:ea typeface="Calibri" panose="020F0502020204030204" pitchFamily="34" charset="0"/>
                <a:cs typeface="Times New Roman" panose="02020603050405020304" pitchFamily="18" charset="0"/>
              </a:rPr>
              <a:t> </a:t>
            </a:r>
          </a:p>
          <a:p>
            <a:pPr marL="342900" indent="-342900">
              <a:buAutoNum type="arabicPeriod"/>
            </a:pPr>
            <a:r>
              <a:rPr lang="en-GB" sz="1600" b="1" dirty="0">
                <a:latin typeface="Comic Sans MS" panose="030F0702030302020204" pitchFamily="66" charset="0"/>
              </a:rPr>
              <a:t>I can research and make annotated sketches of Roman coil pots</a:t>
            </a:r>
          </a:p>
          <a:p>
            <a:endParaRPr lang="en-GB" sz="1600" b="1" dirty="0">
              <a:latin typeface="Comic Sans MS" panose="030F0702030302020204" pitchFamily="66" charset="0"/>
            </a:endParaRPr>
          </a:p>
          <a:p>
            <a:r>
              <a:rPr lang="en-GB" sz="900" dirty="0">
                <a:latin typeface="Comic Sans MS" panose="030F0702030302020204" pitchFamily="66" charset="0"/>
              </a:rPr>
              <a:t>Explain that in this unit the children are going to research and make a clay coil pot in the style to that created in ancient Rome. Firstly, ask the pupils to research Roman coil pots and record some information along with some annotated drawings of roman coil pots in their sketch books. Explain to the children that they are going to make a coil pot using clay. They will need to sketch and design what their coil pot will look like. Children should take inspiration from both </a:t>
            </a:r>
            <a:r>
              <a:rPr lang="en-GB" sz="900" dirty="0">
                <a:effectLst/>
                <a:latin typeface="Comic Sans MS" panose="030F0702030302020204" pitchFamily="66" charset="0"/>
                <a:ea typeface="Calibri" panose="020F0502020204030204" pitchFamily="34" charset="0"/>
                <a:cs typeface="Calibri" panose="020F0502020204030204" pitchFamily="34" charset="0"/>
              </a:rPr>
              <a:t>observation and/ or their imagination. </a:t>
            </a:r>
            <a:r>
              <a:rPr lang="en-GB" sz="900" dirty="0">
                <a:latin typeface="Comic Sans MS" panose="030F0702030302020204" pitchFamily="66" charset="0"/>
              </a:rPr>
              <a:t>Encourage the pupils to annotate their work. </a:t>
            </a:r>
          </a:p>
        </p:txBody>
      </p:sp>
      <p:pic>
        <p:nvPicPr>
          <p:cNvPr id="12" name="Picture 11">
            <a:extLst>
              <a:ext uri="{FF2B5EF4-FFF2-40B4-BE49-F238E27FC236}">
                <a16:creationId xmlns:a16="http://schemas.microsoft.com/office/drawing/2014/main" id="{99E54AD7-A288-4B6E-AF70-32D21922BE4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8" name="Picture 7" descr="A person holding a piece of clay&#10;&#10;Description automatically generated">
            <a:extLst>
              <a:ext uri="{FF2B5EF4-FFF2-40B4-BE49-F238E27FC236}">
                <a16:creationId xmlns:a16="http://schemas.microsoft.com/office/drawing/2014/main" id="{13F3D6FB-0141-E7D3-225F-DD9CFB3EE44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721389" y="444025"/>
            <a:ext cx="3709481" cy="17750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book with clay pots and a piece of paper&#10;&#10;Description automatically generated with medium confidence">
            <a:extLst>
              <a:ext uri="{FF2B5EF4-FFF2-40B4-BE49-F238E27FC236}">
                <a16:creationId xmlns:a16="http://schemas.microsoft.com/office/drawing/2014/main" id="{5F7D7F00-5D4B-BA77-3012-88FCDFEDECE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11668" y="2744830"/>
            <a:ext cx="5002625" cy="36010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A clay sculpture in a book&#10;&#10;Description automatically generated">
            <a:extLst>
              <a:ext uri="{FF2B5EF4-FFF2-40B4-BE49-F238E27FC236}">
                <a16:creationId xmlns:a16="http://schemas.microsoft.com/office/drawing/2014/main" id="{9D2D2F0A-0349-C97D-87EB-B0FA62A155F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721886" y="2448434"/>
            <a:ext cx="3908098" cy="19980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A person holding a piece of clay&#10;&#10;Description automatically generated">
            <a:extLst>
              <a:ext uri="{FF2B5EF4-FFF2-40B4-BE49-F238E27FC236}">
                <a16:creationId xmlns:a16="http://schemas.microsoft.com/office/drawing/2014/main" id="{F95728B4-7804-C3A0-CDCB-645D08600DA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782869" y="4675889"/>
            <a:ext cx="3648001" cy="14271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13345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766300" y="444025"/>
            <a:ext cx="4607339" cy="4281878"/>
          </a:xfrm>
          <a:prstGeom prst="rect">
            <a:avLst/>
          </a:prstGeom>
        </p:spPr>
        <p:txBody>
          <a:bodyPr wrap="square">
            <a:spAutoFit/>
          </a:bodyPr>
          <a:lstStyle/>
          <a:p>
            <a:pPr algn="ctr"/>
            <a:r>
              <a:rPr lang="en-GB" sz="2000" dirty="0">
                <a:solidFill>
                  <a:schemeClr val="tx1"/>
                </a:solidFill>
                <a:latin typeface="Comic Sans MS" panose="030F0702030302020204" pitchFamily="66" charset="0"/>
                <a:ea typeface="Calibri" panose="020F0502020204030204" pitchFamily="34" charset="0"/>
                <a:cs typeface="Times New Roman" panose="02020603050405020304" pitchFamily="18" charset="0"/>
              </a:rPr>
              <a:t> </a:t>
            </a:r>
          </a:p>
          <a:p>
            <a:r>
              <a:rPr lang="en-GB" sz="1600" b="1" dirty="0">
                <a:latin typeface="Comic Sans MS" panose="030F0702030302020204" pitchFamily="66" charset="0"/>
              </a:rPr>
              <a:t>2. I can develop my clay skills to make a Roman style coil-pot</a:t>
            </a:r>
          </a:p>
          <a:p>
            <a:endParaRPr lang="en-GB" sz="1600" b="1" dirty="0">
              <a:solidFill>
                <a:schemeClr val="tx1"/>
              </a:solidFill>
              <a:latin typeface="Comic Sans MS" panose="030F0702030302020204" pitchFamily="66" charset="0"/>
            </a:endParaRPr>
          </a:p>
          <a:p>
            <a:r>
              <a:rPr lang="en-GB" sz="1600" b="1" dirty="0">
                <a:latin typeface="Comic Sans MS" panose="030F0702030302020204" pitchFamily="66" charset="0"/>
              </a:rPr>
              <a:t>3. I can create a Roman style coil-pot</a:t>
            </a:r>
          </a:p>
          <a:p>
            <a:endParaRPr lang="en-GB" sz="1600" b="1" dirty="0">
              <a:latin typeface="Comic Sans MS" panose="030F0702030302020204" pitchFamily="66" charset="0"/>
            </a:endParaRPr>
          </a:p>
          <a:p>
            <a:r>
              <a:rPr lang="en-GB" sz="900" dirty="0">
                <a:latin typeface="Comic Sans MS" panose="030F0702030302020204" pitchFamily="66" charset="0"/>
              </a:rPr>
              <a:t>These sessions would be best suited as one to prevent clay drying out. Give the children chance to experiment with the clay and teach techniques that will be needed to create a Roman style coil pot. Demonstrate how to make a long sausage or worm that will be coiled round. Explain that slip, water and clay mix will need to be painted on to any joining surfaces and that the children will need to cross hatch using clay tools on any joining pieces of clay. This technique is also used for any pieces of clay decoration. </a:t>
            </a:r>
          </a:p>
          <a:p>
            <a:pPr indent="-171450">
              <a:lnSpc>
                <a:spcPct val="99000"/>
              </a:lnSpc>
              <a:buFont typeface="Arial" panose="020B0604020202020204" pitchFamily="34" charset="0"/>
              <a:buChar char="•"/>
            </a:pPr>
            <a:r>
              <a:rPr lang="en-GB" sz="900" dirty="0">
                <a:latin typeface="Comic Sans MS" panose="030F0702030302020204" pitchFamily="66" charset="0"/>
              </a:rPr>
              <a:t>There are many how to make a coil pot videos on YouTube to demonstrate the process. Children can either use the coiled texture or can use their fingers to smooth the sides, which is the traditional method. Encourage the children to refer back to their drawings and designs from session 1 when making their pot. Encourage the children to d</a:t>
            </a:r>
            <a:r>
              <a:rPr lang="en-GB" sz="900" dirty="0">
                <a:effectLst/>
                <a:latin typeface="Comic Sans MS" panose="030F0702030302020204" pitchFamily="66" charset="0"/>
                <a:ea typeface="Calibri" panose="020F0502020204030204" pitchFamily="34" charset="0"/>
                <a:cs typeface="Calibri" panose="020F0502020204030204" pitchFamily="34" charset="0"/>
              </a:rPr>
              <a:t>evelop and refine skills in joining, extending and modelling clay. </a:t>
            </a:r>
            <a:r>
              <a:rPr lang="en-GB" sz="900" dirty="0">
                <a:latin typeface="Comic Sans MS" panose="030F0702030302020204" pitchFamily="66" charset="0"/>
                <a:ea typeface="Calibri" panose="020F0502020204030204" pitchFamily="34" charset="0"/>
                <a:cs typeface="Calibri" panose="020F0502020204030204" pitchFamily="34" charset="0"/>
              </a:rPr>
              <a:t>The children should </a:t>
            </a:r>
            <a:r>
              <a:rPr lang="en-GB" sz="900" dirty="0">
                <a:effectLst/>
                <a:latin typeface="Comic Sans MS" panose="030F0702030302020204" pitchFamily="66" charset="0"/>
                <a:ea typeface="Calibri" panose="020F0502020204030204" pitchFamily="34" charset="0"/>
                <a:cs typeface="Calibri" panose="020F0502020204030204" pitchFamily="34" charset="0"/>
              </a:rPr>
              <a:t>effectively join and mould the coiled clay to </a:t>
            </a:r>
            <a:endParaRPr lang="en-GB" sz="900" dirty="0">
              <a:effectLst/>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pPr>
            <a:r>
              <a:rPr lang="en-GB" sz="900" dirty="0">
                <a:effectLst/>
                <a:latin typeface="Comic Sans MS" panose="030F0702030302020204" pitchFamily="66" charset="0"/>
                <a:ea typeface="Calibri" panose="020F0502020204030204" pitchFamily="34" charset="0"/>
                <a:cs typeface="Calibri" panose="020F0502020204030204" pitchFamily="34" charset="0"/>
              </a:rPr>
              <a:t>create a 3D coil pot. Demonstrate and give the children opportunity to use clay tools where they can </a:t>
            </a: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effectively cut, make and combine shapes to create recognisable forms that could be used as decorative features which can be added to the sculpture (pot) to create</a:t>
            </a:r>
            <a:r>
              <a:rPr lang="en-GB" sz="900" spc="-25"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detail effectively</a:t>
            </a:r>
            <a:endParaRPr lang="en-GB" sz="900" dirty="0">
              <a:effectLst/>
              <a:latin typeface="Comic Sans MS" panose="030F0702030302020204" pitchFamily="66" charset="0"/>
              <a:ea typeface="Calibri" panose="020F0502020204030204" pitchFamily="34" charset="0"/>
              <a:cs typeface="Times New Roman" panose="02020603050405020304" pitchFamily="18" charset="0"/>
            </a:endParaRPr>
          </a:p>
          <a:p>
            <a:endParaRPr lang="en-GB" sz="900" dirty="0">
              <a:latin typeface="Comic Sans MS" panose="030F0702030302020204" pitchFamily="66" charset="0"/>
            </a:endParaRPr>
          </a:p>
          <a:p>
            <a:r>
              <a:rPr lang="en-GB" sz="900" dirty="0">
                <a:latin typeface="Comic Sans MS" panose="030F0702030302020204" pitchFamily="66" charset="0"/>
              </a:rPr>
              <a:t>See the next few pages for more photograph examples. </a:t>
            </a:r>
          </a:p>
        </p:txBody>
      </p:sp>
      <p:pic>
        <p:nvPicPr>
          <p:cNvPr id="12" name="Picture 11">
            <a:extLst>
              <a:ext uri="{FF2B5EF4-FFF2-40B4-BE49-F238E27FC236}">
                <a16:creationId xmlns:a16="http://schemas.microsoft.com/office/drawing/2014/main" id="{99E54AD7-A288-4B6E-AF70-32D21922BE4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Content Placeholder 3">
            <a:extLst>
              <a:ext uri="{FF2B5EF4-FFF2-40B4-BE49-F238E27FC236}">
                <a16:creationId xmlns:a16="http://schemas.microsoft.com/office/drawing/2014/main" id="{343A9AB3-48DC-34B9-C944-10AC4B2817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96097" y="303379"/>
            <a:ext cx="1802885" cy="1215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09895AF0-3E6E-4415-417C-0B26903B0CE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22251" y="181066"/>
            <a:ext cx="2060480" cy="13377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78C61C5B-0869-2E1A-375D-E626BE9C4449}"/>
              </a:ext>
            </a:extLst>
          </p:cNvPr>
          <p:cNvPicPr>
            <a:picLocks noChangeAspect="1"/>
          </p:cNvPicPr>
          <p:nvPr/>
        </p:nvPicPr>
        <p:blipFill>
          <a:blip r:embed="rId7"/>
          <a:stretch>
            <a:fillRect/>
          </a:stretch>
        </p:blipFill>
        <p:spPr>
          <a:xfrm>
            <a:off x="6139939" y="1584946"/>
            <a:ext cx="2433223" cy="1947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child wearing a crown and sitting at a table&#10;&#10;Description automatically generated">
            <a:extLst>
              <a:ext uri="{FF2B5EF4-FFF2-40B4-BE49-F238E27FC236}">
                <a16:creationId xmlns:a16="http://schemas.microsoft.com/office/drawing/2014/main" id="{3B723E36-66B1-CCB5-EA6B-CE03C23F920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391501" y="3841966"/>
            <a:ext cx="3887611" cy="25917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child with a crown on her head&#10;&#10;Description automatically generated">
            <a:extLst>
              <a:ext uri="{FF2B5EF4-FFF2-40B4-BE49-F238E27FC236}">
                <a16:creationId xmlns:a16="http://schemas.microsoft.com/office/drawing/2014/main" id="{0AEBCEF1-1280-0B6C-9CBC-7673502E558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658470" y="4831359"/>
            <a:ext cx="2582869" cy="17219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45721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20BFE7C-76F2-CDA7-D4E8-2F02658783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1" name="Picture 10">
            <a:extLst>
              <a:ext uri="{FF2B5EF4-FFF2-40B4-BE49-F238E27FC236}">
                <a16:creationId xmlns:a16="http://schemas.microsoft.com/office/drawing/2014/main" id="{83A02EF0-14B1-58B6-225A-3D8E605B85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3" name="Picture 2" descr="A couple of young boys in clothing&#10;&#10;Description automatically generated">
            <a:extLst>
              <a:ext uri="{FF2B5EF4-FFF2-40B4-BE49-F238E27FC236}">
                <a16:creationId xmlns:a16="http://schemas.microsoft.com/office/drawing/2014/main" id="{15DF7F2C-B9A7-1D8E-B86F-3AC58A2C7C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6247" y="683090"/>
            <a:ext cx="3747247" cy="24981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child in a garment making a piece of clay&#10;&#10;Description automatically generated">
            <a:extLst>
              <a:ext uri="{FF2B5EF4-FFF2-40B4-BE49-F238E27FC236}">
                <a16:creationId xmlns:a16="http://schemas.microsoft.com/office/drawing/2014/main" id="{83C5B8E4-74FF-E1DC-67B6-BA272A008E3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27539" y="651435"/>
            <a:ext cx="3842214" cy="25614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group of children painting clay&#10;&#10;Description automatically generated">
            <a:extLst>
              <a:ext uri="{FF2B5EF4-FFF2-40B4-BE49-F238E27FC236}">
                <a16:creationId xmlns:a16="http://schemas.microsoft.com/office/drawing/2014/main" id="{7DBCEE0D-487F-9358-70E0-1CA4DEFF65D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6466" y="3339353"/>
            <a:ext cx="4096871" cy="27312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few young girls in a classroom&#10;&#10;Description automatically generated">
            <a:extLst>
              <a:ext uri="{FF2B5EF4-FFF2-40B4-BE49-F238E27FC236}">
                <a16:creationId xmlns:a16="http://schemas.microsoft.com/office/drawing/2014/main" id="{3BD537D1-F3B9-CE39-AD8B-139560F0C81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53000" y="3339353"/>
            <a:ext cx="4300818" cy="28672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06969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95D2DE-CB49-D7CC-FC19-9CD5389081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1" name="Picture 10">
            <a:extLst>
              <a:ext uri="{FF2B5EF4-FFF2-40B4-BE49-F238E27FC236}">
                <a16:creationId xmlns:a16="http://schemas.microsoft.com/office/drawing/2014/main" id="{E07169EC-D0C2-B7EE-B20A-33A1079764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7" name="Picture 6" descr="A young child painting a bowl&#10;&#10;Description automatically generated">
            <a:extLst>
              <a:ext uri="{FF2B5EF4-FFF2-40B4-BE49-F238E27FC236}">
                <a16:creationId xmlns:a16="http://schemas.microsoft.com/office/drawing/2014/main" id="{A22419BC-F398-49FF-FEA2-A5FD7AC44A9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1003" y="3985562"/>
            <a:ext cx="2994209" cy="19961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A young child wearing a crown and sitting at a table&#10;&#10;Description automatically generated">
            <a:extLst>
              <a:ext uri="{FF2B5EF4-FFF2-40B4-BE49-F238E27FC236}">
                <a16:creationId xmlns:a16="http://schemas.microsoft.com/office/drawing/2014/main" id="{4DD76ED0-F6A9-FE81-95C6-4E1FDB5A400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4138" y="1827284"/>
            <a:ext cx="2870946" cy="19139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A few young girls making clay&#10;&#10;Description automatically generated">
            <a:extLst>
              <a:ext uri="{FF2B5EF4-FFF2-40B4-BE49-F238E27FC236}">
                <a16:creationId xmlns:a16="http://schemas.microsoft.com/office/drawing/2014/main" id="{4A53CC25-8219-4D6C-8465-B9D6D28CFBC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29950" y="254306"/>
            <a:ext cx="3722594" cy="24817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descr="A young child making a clay bowl&#10;&#10;Description automatically generated">
            <a:extLst>
              <a:ext uri="{FF2B5EF4-FFF2-40B4-BE49-F238E27FC236}">
                <a16:creationId xmlns:a16="http://schemas.microsoft.com/office/drawing/2014/main" id="{B115076B-03FC-900D-F6FB-10BC1D53894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26429" y="272634"/>
            <a:ext cx="2686048" cy="17906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descr="A child in a garment making clay&#10;&#10;Description automatically generated">
            <a:extLst>
              <a:ext uri="{FF2B5EF4-FFF2-40B4-BE49-F238E27FC236}">
                <a16:creationId xmlns:a16="http://schemas.microsoft.com/office/drawing/2014/main" id="{41B80AB6-E198-6894-9FDA-78B885E3098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495666" y="2863187"/>
            <a:ext cx="5156878" cy="38676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A young child using a phone&#10;&#10;Description automatically generated">
            <a:extLst>
              <a:ext uri="{FF2B5EF4-FFF2-40B4-BE49-F238E27FC236}">
                <a16:creationId xmlns:a16="http://schemas.microsoft.com/office/drawing/2014/main" id="{38F0B398-D698-D103-76FD-C8999BD218E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497790" y="3336715"/>
            <a:ext cx="2593041" cy="17286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82186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D1B4B1-5BC7-AB04-18E7-47E1DE62E5A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5" name="Picture 4">
            <a:extLst>
              <a:ext uri="{FF2B5EF4-FFF2-40B4-BE49-F238E27FC236}">
                <a16:creationId xmlns:a16="http://schemas.microsoft.com/office/drawing/2014/main" id="{744EDE96-CFB9-BB20-7340-3BB11EF10F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3" name="Picture 2" descr="A person holding a piece of clay&#10;&#10;Description automatically generated">
            <a:extLst>
              <a:ext uri="{FF2B5EF4-FFF2-40B4-BE49-F238E27FC236}">
                <a16:creationId xmlns:a16="http://schemas.microsoft.com/office/drawing/2014/main" id="{B7980971-B1C4-CED2-414E-93AB2C2B47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5775" y="430577"/>
            <a:ext cx="7984201" cy="59881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12402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E4AA35E-C494-3476-55A5-BF9B1C0009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1" name="Picture 10">
            <a:extLst>
              <a:ext uri="{FF2B5EF4-FFF2-40B4-BE49-F238E27FC236}">
                <a16:creationId xmlns:a16="http://schemas.microsoft.com/office/drawing/2014/main" id="{57304AED-477F-FE0B-F176-2F02EA87F5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3" name="Picture 2" descr="A clay pot on a table&#10;&#10;Description automatically generated">
            <a:extLst>
              <a:ext uri="{FF2B5EF4-FFF2-40B4-BE49-F238E27FC236}">
                <a16:creationId xmlns:a16="http://schemas.microsoft.com/office/drawing/2014/main" id="{1BC5970A-5432-D467-7FEF-C8DBE22301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567497" y="735514"/>
            <a:ext cx="3514165" cy="26356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book with a sculpture on it&#10;&#10;Description automatically generated">
            <a:extLst>
              <a:ext uri="{FF2B5EF4-FFF2-40B4-BE49-F238E27FC236}">
                <a16:creationId xmlns:a16="http://schemas.microsoft.com/office/drawing/2014/main" id="{168190E3-FCD6-D3A2-8CF8-419DD75EDA0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3565287" y="547957"/>
            <a:ext cx="3246988" cy="24352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book with a clay object on it&#10;&#10;Description automatically generated">
            <a:extLst>
              <a:ext uri="{FF2B5EF4-FFF2-40B4-BE49-F238E27FC236}">
                <a16:creationId xmlns:a16="http://schemas.microsoft.com/office/drawing/2014/main" id="{3CDD2F73-95B2-3E07-1DE0-95784DE920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22367" y="737937"/>
            <a:ext cx="3130177" cy="23476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hand holding a book&#10;&#10;Description automatically generated">
            <a:extLst>
              <a:ext uri="{FF2B5EF4-FFF2-40B4-BE49-F238E27FC236}">
                <a16:creationId xmlns:a16="http://schemas.microsoft.com/office/drawing/2014/main" id="{30534DDB-D92D-FF9A-41B1-AB847BB9DBC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11219" y="3568719"/>
            <a:ext cx="4146176" cy="31096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A person holding a piece of clay&#10;&#10;Description automatically generated">
            <a:extLst>
              <a:ext uri="{FF2B5EF4-FFF2-40B4-BE49-F238E27FC236}">
                <a16:creationId xmlns:a16="http://schemas.microsoft.com/office/drawing/2014/main" id="{303A332D-3D0B-7AE3-2D41-9A5003A4CD8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33410" y="4177961"/>
            <a:ext cx="3083313" cy="23124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2045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302C43-0EA6-1216-88BC-9DA683D84F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3" name="Picture 2" descr="A clay sculpture on a white board&#10;&#10;Description automatically generated with medium confidence">
            <a:extLst>
              <a:ext uri="{FF2B5EF4-FFF2-40B4-BE49-F238E27FC236}">
                <a16:creationId xmlns:a16="http://schemas.microsoft.com/office/drawing/2014/main" id="{0BBDF56C-90F3-C75E-A728-676E1CC317E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84597" y="874706"/>
            <a:ext cx="3056965" cy="22927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group of clay sculptures on a table&#10;&#10;Description automatically generated">
            <a:extLst>
              <a:ext uri="{FF2B5EF4-FFF2-40B4-BE49-F238E27FC236}">
                <a16:creationId xmlns:a16="http://schemas.microsoft.com/office/drawing/2014/main" id="{618EE909-395C-92B5-F028-5C7754EF32A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2455485" y="558618"/>
            <a:ext cx="3685988" cy="27644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book with clay pots and a piece of paper&#10;&#10;Description automatically generated with medium confidence">
            <a:extLst>
              <a:ext uri="{FF2B5EF4-FFF2-40B4-BE49-F238E27FC236}">
                <a16:creationId xmlns:a16="http://schemas.microsoft.com/office/drawing/2014/main" id="{4AAC7B7A-E90F-2EB9-E820-433524212FF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39446" y="3343834"/>
            <a:ext cx="4685553" cy="35141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hand holding a book with a clay sculpture&#10;&#10;Description automatically generated">
            <a:extLst>
              <a:ext uri="{FF2B5EF4-FFF2-40B4-BE49-F238E27FC236}">
                <a16:creationId xmlns:a16="http://schemas.microsoft.com/office/drawing/2014/main" id="{B48D1D41-92A2-84F7-BF79-34C246AAFF7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68333" y="367549"/>
            <a:ext cx="3789083" cy="28418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A clay sculpture in a book&#10;&#10;Description automatically generated">
            <a:extLst>
              <a:ext uri="{FF2B5EF4-FFF2-40B4-BE49-F238E27FC236}">
                <a16:creationId xmlns:a16="http://schemas.microsoft.com/office/drawing/2014/main" id="{FEAFC56D-BDC3-6CDF-7C27-759F5DB591F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3384" y="3608292"/>
            <a:ext cx="3980329" cy="29852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8F68001C-2BB8-EC5E-F0F0-C905A7029C5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01486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766300" y="444025"/>
            <a:ext cx="4607339" cy="1969770"/>
          </a:xfrm>
          <a:prstGeom prst="rect">
            <a:avLst/>
          </a:prstGeom>
        </p:spPr>
        <p:txBody>
          <a:bodyPr wrap="square">
            <a:spAutoFit/>
          </a:bodyPr>
          <a:lstStyle/>
          <a:p>
            <a:pPr algn="ctr"/>
            <a:r>
              <a:rPr lang="en-GB" sz="2000" dirty="0">
                <a:solidFill>
                  <a:schemeClr val="tx1"/>
                </a:solidFill>
                <a:latin typeface="Comic Sans MS" panose="030F0702030302020204" pitchFamily="66" charset="0"/>
                <a:ea typeface="Calibri" panose="020F0502020204030204" pitchFamily="34" charset="0"/>
                <a:cs typeface="Times New Roman" panose="02020603050405020304" pitchFamily="18" charset="0"/>
              </a:rPr>
              <a:t> </a:t>
            </a:r>
          </a:p>
          <a:p>
            <a:r>
              <a:rPr lang="en-GB" sz="1600" b="1" dirty="0">
                <a:latin typeface="Comic Sans MS" panose="030F0702030302020204" pitchFamily="66" charset="0"/>
              </a:rPr>
              <a:t>4. </a:t>
            </a:r>
            <a:r>
              <a:rPr lang="en-GB" sz="1600" b="1" dirty="0">
                <a:solidFill>
                  <a:schemeClr val="tx1"/>
                </a:solidFill>
                <a:latin typeface="Comic Sans MS" panose="030F0702030302020204" pitchFamily="66" charset="0"/>
              </a:rPr>
              <a:t>I can paint and evaluate my Roman style coil-pot</a:t>
            </a:r>
          </a:p>
          <a:p>
            <a:endParaRPr lang="en-GB" sz="1600" b="1" dirty="0">
              <a:latin typeface="Comic Sans MS" panose="030F0702030302020204" pitchFamily="66" charset="0"/>
            </a:endParaRPr>
          </a:p>
          <a:p>
            <a:r>
              <a:rPr lang="en-GB" sz="900" dirty="0">
                <a:latin typeface="Comic Sans MS" panose="030F0702030302020204" pitchFamily="66" charset="0"/>
              </a:rPr>
              <a:t>When the clay Roman style coil-pots have fully dried, ask the pupils to paint their creations. Metallic gold and bronze works best here. When the paint has dried a layer of PVA glue can act like a glaze giving the pot a shiny finish. When the pot is complete include a photograph of the finished item in the pupil’s art sketch book. Invite the pupils to evaluate their work saying what worked well and what could be improved if they made another coil pot. </a:t>
            </a:r>
          </a:p>
        </p:txBody>
      </p:sp>
      <p:pic>
        <p:nvPicPr>
          <p:cNvPr id="12" name="Picture 11">
            <a:extLst>
              <a:ext uri="{FF2B5EF4-FFF2-40B4-BE49-F238E27FC236}">
                <a16:creationId xmlns:a16="http://schemas.microsoft.com/office/drawing/2014/main" id="{99E54AD7-A288-4B6E-AF70-32D21922BE4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8" name="Picture 7" descr="A gold bowl on a table&#10;&#10;Description automatically generated">
            <a:extLst>
              <a:ext uri="{FF2B5EF4-FFF2-40B4-BE49-F238E27FC236}">
                <a16:creationId xmlns:a16="http://schemas.microsoft.com/office/drawing/2014/main" id="{789296C5-910E-221A-893A-32ED616E9D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1850" y="2500445"/>
            <a:ext cx="3309380" cy="24820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gold object on a table&#10;&#10;Description automatically generated">
            <a:extLst>
              <a:ext uri="{FF2B5EF4-FFF2-40B4-BE49-F238E27FC236}">
                <a16:creationId xmlns:a16="http://schemas.microsoft.com/office/drawing/2014/main" id="{12865624-9DDE-360E-1B30-83B15A55423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38799" y="286870"/>
            <a:ext cx="2577353" cy="19330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A gold bowl on a table&#10;&#10;Description automatically generated">
            <a:extLst>
              <a:ext uri="{FF2B5EF4-FFF2-40B4-BE49-F238E27FC236}">
                <a16:creationId xmlns:a16="http://schemas.microsoft.com/office/drawing/2014/main" id="{7A390C9E-EA97-5B6B-0763-6AE56EE0C70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26834" y="1965832"/>
            <a:ext cx="2378635" cy="17839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A gold bowl and a small bowl on a table&#10;&#10;Description automatically generated">
            <a:extLst>
              <a:ext uri="{FF2B5EF4-FFF2-40B4-BE49-F238E27FC236}">
                <a16:creationId xmlns:a16="http://schemas.microsoft.com/office/drawing/2014/main" id="{04EF6283-F95F-AB61-9BFE-B4D2FFC5B95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077188" y="2513796"/>
            <a:ext cx="1504579" cy="11284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A child painting a cup&#10;&#10;Description automatically generated">
            <a:extLst>
              <a:ext uri="{FF2B5EF4-FFF2-40B4-BE49-F238E27FC236}">
                <a16:creationId xmlns:a16="http://schemas.microsoft.com/office/drawing/2014/main" id="{EFE4AD6D-973D-A670-DE36-10FF73639AF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373639" y="3898847"/>
            <a:ext cx="3437373" cy="25674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7C6A08D9-25B7-3F1C-21BF-223695A91F9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069969" y="4070338"/>
            <a:ext cx="2096176" cy="24121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83656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766300" y="444025"/>
            <a:ext cx="4607339" cy="4983031"/>
          </a:xfrm>
          <a:prstGeom prst="rect">
            <a:avLst/>
          </a:prstGeom>
        </p:spPr>
        <p:txBody>
          <a:bodyPr wrap="square">
            <a:spAutoFit/>
          </a:bodyPr>
          <a:lstStyle/>
          <a:p>
            <a:pPr algn="ctr"/>
            <a:r>
              <a:rPr lang="en-GB" sz="2000" dirty="0">
                <a:solidFill>
                  <a:schemeClr val="tx1"/>
                </a:solidFill>
                <a:latin typeface="Comic Sans MS" panose="030F0702030302020204" pitchFamily="66" charset="0"/>
                <a:ea typeface="Calibri" panose="020F0502020204030204" pitchFamily="34" charset="0"/>
                <a:cs typeface="Times New Roman" panose="02020603050405020304" pitchFamily="18" charset="0"/>
              </a:rPr>
              <a:t> </a:t>
            </a:r>
          </a:p>
          <a:p>
            <a:r>
              <a:rPr lang="en-GB" sz="1600" b="1" dirty="0">
                <a:latin typeface="Comic Sans MS" panose="030F0702030302020204" pitchFamily="66" charset="0"/>
              </a:rPr>
              <a:t>5. </a:t>
            </a:r>
            <a:r>
              <a:rPr lang="en-GB" sz="1600" b="1" dirty="0">
                <a:solidFill>
                  <a:schemeClr val="tx1"/>
                </a:solidFill>
                <a:latin typeface="Comic Sans MS" panose="030F0702030302020204" pitchFamily="66" charset="0"/>
              </a:rPr>
              <a:t>I can research Roman mosaics</a:t>
            </a:r>
            <a:endParaRPr lang="en-GB" sz="1600" b="1" dirty="0">
              <a:latin typeface="Comic Sans MS" panose="030F0702030302020204" pitchFamily="66" charset="0"/>
            </a:endParaRPr>
          </a:p>
          <a:p>
            <a:endParaRPr lang="en-GB" sz="1600" b="1" dirty="0">
              <a:solidFill>
                <a:schemeClr val="tx1"/>
              </a:solidFill>
              <a:latin typeface="Comic Sans MS" panose="030F0702030302020204" pitchFamily="66" charset="0"/>
            </a:endParaRPr>
          </a:p>
          <a:p>
            <a:r>
              <a:rPr lang="en-GB" sz="1600" b="1" dirty="0">
                <a:solidFill>
                  <a:schemeClr val="tx1"/>
                </a:solidFill>
                <a:latin typeface="Comic Sans MS" panose="030F0702030302020204" pitchFamily="66" charset="0"/>
              </a:rPr>
              <a:t>6. I can create a Roman style mosaic</a:t>
            </a:r>
          </a:p>
          <a:p>
            <a:endParaRPr lang="en-GB" sz="1600" b="1" dirty="0">
              <a:latin typeface="Comic Sans MS" panose="030F0702030302020204" pitchFamily="66" charset="0"/>
            </a:endParaRPr>
          </a:p>
          <a:p>
            <a:r>
              <a:rPr lang="en-GB" sz="900" dirty="0">
                <a:latin typeface="Comic Sans MS" panose="030F0702030302020204" pitchFamily="66" charset="0"/>
              </a:rPr>
              <a:t>Use two sessions to research and create a mosaic. For these sessions the pupils will be learning about collage. Firstly, ask the pupils to research Roman mosaics in their Art sketchbooks. Encourage the pupils to annotate their work and collect a variety of examples to inspire their piece. Explain that they are going to research and then create a Roman style mosaic. Ask the pupils to make a sketch or create a design for a small, simple, yet effective mosaic.</a:t>
            </a:r>
          </a:p>
          <a:p>
            <a:endParaRPr lang="en-GB" sz="900" dirty="0">
              <a:latin typeface="Comic Sans MS" panose="030F0702030302020204" pitchFamily="66" charset="0"/>
            </a:endParaRPr>
          </a:p>
          <a:p>
            <a:r>
              <a:rPr lang="en-GB" sz="900" dirty="0">
                <a:latin typeface="Comic Sans MS" panose="030F0702030302020204" pitchFamily="66" charset="0"/>
              </a:rPr>
              <a:t>Making and creating a mosaic</a:t>
            </a:r>
          </a:p>
          <a:p>
            <a:pPr marL="635">
              <a:lnSpc>
                <a:spcPct val="107000"/>
              </a:lnSpc>
            </a:pPr>
            <a:r>
              <a:rPr lang="en-GB" sz="900" dirty="0">
                <a:effectLst/>
                <a:latin typeface="Comic Sans MS" panose="030F0702030302020204" pitchFamily="66" charset="0"/>
                <a:ea typeface="Calibri" panose="020F0502020204030204" pitchFamily="34" charset="0"/>
                <a:cs typeface="Calibri" panose="020F0502020204030204" pitchFamily="34" charset="0"/>
              </a:rPr>
              <a:t>Ask the pupils what the Romans would have used for their mosaics. Decide if the pupils will use small tiles (available at most craft shops etc) or use coloured paper or magazines. Ask the pupils to choose and select appropriate materials to reflect personality and their designs. Ask them to think carefully about their designs and to </a:t>
            </a: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select colours and materials carefully to create effect, giving reasons for their choices. The pupils could annotate their drawings in their sketchbooks to show this. </a:t>
            </a:r>
            <a:r>
              <a:rPr lang="en-GB" sz="900" dirty="0">
                <a:latin typeface="Comic Sans MS" panose="030F0702030302020204" pitchFamily="66" charset="0"/>
                <a:ea typeface="Calibri" panose="020F0502020204030204" pitchFamily="34" charset="0"/>
                <a:cs typeface="Calibri" panose="020F0502020204030204" pitchFamily="34" charset="0"/>
              </a:rPr>
              <a:t>D</a:t>
            </a: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emonstrate a mosaic technique and explain that </a:t>
            </a:r>
            <a:r>
              <a:rPr lang="en-GB" sz="900" dirty="0">
                <a:latin typeface="Comic Sans MS" panose="030F0702030302020204" pitchFamily="66" charset="0"/>
                <a:ea typeface="Calibri" panose="020F0502020204030204" pitchFamily="34" charset="0"/>
                <a:cs typeface="Calibri" panose="020F0502020204030204" pitchFamily="34" charset="0"/>
              </a:rPr>
              <a:t>in this style that the Romans </a:t>
            </a:r>
            <a:r>
              <a:rPr lang="en-GB" sz="900" dirty="0" err="1">
                <a:latin typeface="Comic Sans MS" panose="030F0702030302020204" pitchFamily="66" charset="0"/>
                <a:ea typeface="Calibri" panose="020F0502020204030204" pitchFamily="34" charset="0"/>
                <a:cs typeface="Calibri" panose="020F0502020204030204" pitchFamily="34" charset="0"/>
              </a:rPr>
              <a:t>uysed</a:t>
            </a:r>
            <a:r>
              <a:rPr lang="en-GB" sz="900" dirty="0">
                <a:latin typeface="Comic Sans MS" panose="030F0702030302020204" pitchFamily="66" charset="0"/>
                <a:ea typeface="Calibri" panose="020F0502020204030204" pitchFamily="34" charset="0"/>
                <a:cs typeface="Calibri" panose="020F0502020204030204" pitchFamily="34" charset="0"/>
              </a:rPr>
              <a:t> the pieces do not overlap, yet there is not a large gap between each piece either. This is much harder for the pupils to grasp if they are using paper rather than 3D tiles. </a:t>
            </a:r>
            <a:r>
              <a:rPr lang="en-GB" sz="900" dirty="0">
                <a:latin typeface="Comic Sans MS" panose="030F0702030302020204" pitchFamily="66" charset="0"/>
                <a:ea typeface="Calibri" panose="020F0502020204030204" pitchFamily="34" charset="0"/>
                <a:cs typeface="Times New Roman" panose="02020603050405020304" pitchFamily="18" charset="0"/>
              </a:rPr>
              <a:t> Encourage the pupils to </a:t>
            </a: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refine their work as they go to ensure</a:t>
            </a:r>
            <a:r>
              <a:rPr lang="en-GB" sz="900" spc="-4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precision. Take a picture of a finished mosaic to include in the children’s sketch books (or include the final mosaic</a:t>
            </a:r>
            <a:r>
              <a:rPr lang="en-GB" sz="900" dirty="0">
                <a:latin typeface="Comic Sans MS" panose="030F0702030302020204" pitchFamily="66" charset="0"/>
                <a:ea typeface="Calibri" panose="020F0502020204030204" pitchFamily="34" charset="0"/>
                <a:cs typeface="Calibri" panose="020F0502020204030204" pitchFamily="34" charset="0"/>
              </a:rPr>
              <a:t> in the sketchbook). Invite the pupils to look at each other’s creations and verbally say which mosaics they liked (other than their own) and give a reason why they thought it was good.  </a:t>
            </a:r>
            <a:endParaRPr lang="en-GB" sz="900" dirty="0">
              <a:latin typeface="Comic Sans MS" panose="030F0702030302020204" pitchFamily="66" charset="0"/>
            </a:endParaRPr>
          </a:p>
          <a:p>
            <a:endParaRPr lang="en-GB" sz="900" dirty="0">
              <a:latin typeface="Comic Sans MS" panose="030F0702030302020204" pitchFamily="66" charset="0"/>
            </a:endParaRPr>
          </a:p>
          <a:p>
            <a:endParaRPr lang="en-GB" sz="900" dirty="0">
              <a:latin typeface="Comic Sans MS" panose="030F0702030302020204" pitchFamily="66" charset="0"/>
            </a:endParaRPr>
          </a:p>
          <a:p>
            <a:endParaRPr lang="en-GB" sz="900" dirty="0">
              <a:latin typeface="Comic Sans MS" panose="030F0702030302020204" pitchFamily="66" charset="0"/>
            </a:endParaRPr>
          </a:p>
        </p:txBody>
      </p:sp>
      <p:pic>
        <p:nvPicPr>
          <p:cNvPr id="12" name="Picture 11">
            <a:extLst>
              <a:ext uri="{FF2B5EF4-FFF2-40B4-BE49-F238E27FC236}">
                <a16:creationId xmlns:a16="http://schemas.microsoft.com/office/drawing/2014/main" id="{99E54AD7-A288-4B6E-AF70-32D21922BE4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1" descr="A person sitting at a desk&#10;&#10;Description automatically generated">
            <a:extLst>
              <a:ext uri="{FF2B5EF4-FFF2-40B4-BE49-F238E27FC236}">
                <a16:creationId xmlns:a16="http://schemas.microsoft.com/office/drawing/2014/main" id="{4A91271B-12A2-9CA7-9CAD-77A5099CF28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5697071" y="150114"/>
            <a:ext cx="3561976" cy="26714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descr="A child sitting at a table with a book&#10;&#10;Description automatically generated">
            <a:extLst>
              <a:ext uri="{FF2B5EF4-FFF2-40B4-BE49-F238E27FC236}">
                <a16:creationId xmlns:a16="http://schemas.microsoft.com/office/drawing/2014/main" id="{9954EBA1-28F9-E27B-327E-94C69A535E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5745068" y="3423493"/>
            <a:ext cx="3614271" cy="27107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DB227DC8-1871-B1FE-FCBC-90ADE105C01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369108" y="4848250"/>
            <a:ext cx="1658595" cy="18596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a16="http://schemas.microsoft.com/office/drawing/2014/main" id="{EC8FBFCF-FC74-25A4-9886-DFD92FF4EA2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003281" y="5062838"/>
            <a:ext cx="2042395" cy="15231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16449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B464613-BA20-6770-917B-62E0B1D7FF9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1" name="Picture 10">
            <a:extLst>
              <a:ext uri="{FF2B5EF4-FFF2-40B4-BE49-F238E27FC236}">
                <a16:creationId xmlns:a16="http://schemas.microsoft.com/office/drawing/2014/main" id="{57DB8F4E-5091-BE95-B3B3-81DFF19531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5" name="Picture 4" descr="A child in a red shirt&#10;&#10;Description automatically generated">
            <a:extLst>
              <a:ext uri="{FF2B5EF4-FFF2-40B4-BE49-F238E27FC236}">
                <a16:creationId xmlns:a16="http://schemas.microsoft.com/office/drawing/2014/main" id="{5431F2EF-BE9F-04E2-FD38-353170A3EA7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3930465" y="210673"/>
            <a:ext cx="2097739" cy="20036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child working on a piece of paper&#10;&#10;Description automatically generated">
            <a:extLst>
              <a:ext uri="{FF2B5EF4-FFF2-40B4-BE49-F238E27FC236}">
                <a16:creationId xmlns:a16="http://schemas.microsoft.com/office/drawing/2014/main" id="{8CDD61B6-51D6-55B6-B3CA-A2DECC79B3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6492182" y="1659187"/>
            <a:ext cx="3573657" cy="26802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A person writing on a piece of paper&#10;&#10;Description automatically generated">
            <a:extLst>
              <a:ext uri="{FF2B5EF4-FFF2-40B4-BE49-F238E27FC236}">
                <a16:creationId xmlns:a16="http://schemas.microsoft.com/office/drawing/2014/main" id="{1C1ACB5B-753C-EB86-B984-DD76724E19D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3220761" y="3084699"/>
            <a:ext cx="4031873" cy="30239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A child sitting at a desk&#10;&#10;Description automatically generated">
            <a:extLst>
              <a:ext uri="{FF2B5EF4-FFF2-40B4-BE49-F238E27FC236}">
                <a16:creationId xmlns:a16="http://schemas.microsoft.com/office/drawing/2014/main" id="{F42303DB-9BA3-4257-860B-FAB10D1988A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a:off x="616322" y="665901"/>
            <a:ext cx="3316941" cy="24877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A group of people making art&#10;&#10;Description automatically generated">
            <a:extLst>
              <a:ext uri="{FF2B5EF4-FFF2-40B4-BE49-F238E27FC236}">
                <a16:creationId xmlns:a16="http://schemas.microsoft.com/office/drawing/2014/main" id="{60EAD0D5-C9AE-0BE3-4C3D-145A9967046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0800000">
            <a:off x="381000" y="4017307"/>
            <a:ext cx="3154084" cy="2365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97480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FBF9757-B1C9-FE09-0F2F-89905DBE265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7" name="Picture 6">
            <a:extLst>
              <a:ext uri="{FF2B5EF4-FFF2-40B4-BE49-F238E27FC236}">
                <a16:creationId xmlns:a16="http://schemas.microsoft.com/office/drawing/2014/main" id="{190DD952-E0E3-D0B9-572E-EC1B40690E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3" name="Picture 2" descr="A group of people working on art&#10;&#10;Description automatically generated">
            <a:extLst>
              <a:ext uri="{FF2B5EF4-FFF2-40B4-BE49-F238E27FC236}">
                <a16:creationId xmlns:a16="http://schemas.microsoft.com/office/drawing/2014/main" id="{88E2CDEF-8BE3-D247-9740-AE6A27E656A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7088" y="3428999"/>
            <a:ext cx="3944471" cy="29583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A group of kids making mosaic pieces&#10;&#10;Description automatically generated">
            <a:extLst>
              <a:ext uri="{FF2B5EF4-FFF2-40B4-BE49-F238E27FC236}">
                <a16:creationId xmlns:a16="http://schemas.microsoft.com/office/drawing/2014/main" id="{C38FD4B1-6A06-D61C-DCD0-F34C947B4C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4735" y="286870"/>
            <a:ext cx="3944471" cy="29583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66767B97-E7B4-AD06-C130-DF0058746839}"/>
              </a:ext>
            </a:extLst>
          </p:cNvPr>
          <p:cNvPicPr/>
          <p:nvPr/>
        </p:nvPicPr>
        <p:blipFill>
          <a:blip r:embed="rId6" cstate="screen">
            <a:extLst>
              <a:ext uri="{28A0092B-C50C-407E-A947-70E740481C1C}">
                <a14:useLocalDpi xmlns:a14="http://schemas.microsoft.com/office/drawing/2010/main"/>
              </a:ext>
            </a:extLst>
          </a:blip>
          <a:stretch>
            <a:fillRect/>
          </a:stretch>
        </p:blipFill>
        <p:spPr>
          <a:xfrm>
            <a:off x="5289823" y="809655"/>
            <a:ext cx="3690265" cy="50532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039808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2A20F5-C429-440A-AC88-879C7E59C3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5" name="Picture 14" descr="A yellow rectangular object with black border&#10;&#10;Description automatically generated">
            <a:extLst>
              <a:ext uri="{FF2B5EF4-FFF2-40B4-BE49-F238E27FC236}">
                <a16:creationId xmlns:a16="http://schemas.microsoft.com/office/drawing/2014/main" id="{176FB18C-A0D9-9BED-6503-C5BD17B887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4763" y="-206190"/>
            <a:ext cx="10207304" cy="7266223"/>
          </a:xfrm>
          <a:prstGeom prst="rect">
            <a:avLst/>
          </a:prstGeom>
        </p:spPr>
      </p:pic>
      <p:sp>
        <p:nvSpPr>
          <p:cNvPr id="2" name="Google Shape;157;p18">
            <a:extLst>
              <a:ext uri="{FF2B5EF4-FFF2-40B4-BE49-F238E27FC236}">
                <a16:creationId xmlns:a16="http://schemas.microsoft.com/office/drawing/2014/main" id="{094EBA66-74B0-4BE1-B7FF-AAF83DD58B4A}"/>
              </a:ext>
            </a:extLst>
          </p:cNvPr>
          <p:cNvSpPr txBox="1"/>
          <p:nvPr/>
        </p:nvSpPr>
        <p:spPr>
          <a:xfrm>
            <a:off x="603763" y="336345"/>
            <a:ext cx="7130705" cy="1419715"/>
          </a:xfrm>
          <a:prstGeom prst="rect">
            <a:avLst/>
          </a:prstGeom>
          <a:noFill/>
          <a:ln>
            <a:noFill/>
          </a:ln>
        </p:spPr>
        <p:txBody>
          <a:bodyPr spcFirstLastPara="1" wrap="square" lIns="99044" tIns="99044" rIns="99044" bIns="99044" anchor="t" anchorCtr="0">
            <a:spAutoFit/>
          </a:bodyPr>
          <a:lstStyle/>
          <a:p>
            <a:r>
              <a:rPr lang="en-US" sz="2400" b="1" dirty="0">
                <a:solidFill>
                  <a:srgbClr val="006600"/>
                </a:solidFill>
                <a:latin typeface="Comic Sans MS"/>
                <a:ea typeface="Comic Sans MS"/>
                <a:cs typeface="Comic Sans MS"/>
                <a:sym typeface="Comic Sans MS"/>
              </a:rPr>
              <a:t>Newbald Primary School : Year 5 &amp; 6 Art</a:t>
            </a:r>
          </a:p>
          <a:p>
            <a:r>
              <a:rPr lang="en-US" sz="1800" dirty="0">
                <a:solidFill>
                  <a:srgbClr val="006600"/>
                </a:solidFill>
                <a:latin typeface="Comic Sans MS"/>
                <a:ea typeface="Comic Sans MS"/>
                <a:cs typeface="Comic Sans MS"/>
                <a:sym typeface="Comic Sans MS"/>
              </a:rPr>
              <a:t>Term: Spring 2 – Human Rights Activists</a:t>
            </a:r>
          </a:p>
          <a:p>
            <a:pPr>
              <a:lnSpc>
                <a:spcPct val="107000"/>
              </a:lnSpc>
            </a:pPr>
            <a:r>
              <a:rPr lang="en-US" sz="1800" dirty="0">
                <a:solidFill>
                  <a:srgbClr val="006600"/>
                </a:solidFill>
                <a:latin typeface="Comic Sans MS"/>
                <a:ea typeface="Comic Sans MS"/>
                <a:cs typeface="Comic Sans MS"/>
                <a:sym typeface="Comic Sans MS"/>
              </a:rPr>
              <a:t>Art Focus: drawing / painting</a:t>
            </a:r>
          </a:p>
          <a:p>
            <a:r>
              <a:rPr lang="en-US" sz="1800" dirty="0">
                <a:solidFill>
                  <a:srgbClr val="006600"/>
                </a:solidFill>
                <a:latin typeface="Comic Sans MS" panose="030F0702030302020204" pitchFamily="66" charset="0"/>
                <a:ea typeface="Comic Sans MS"/>
                <a:cs typeface="Comic Sans MS"/>
                <a:sym typeface="Comic Sans MS"/>
              </a:rPr>
              <a:t>Project: </a:t>
            </a:r>
            <a:r>
              <a:rPr lang="en-US" sz="18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Making my voice heard – Picasso Artist Study</a:t>
            </a:r>
          </a:p>
        </p:txBody>
      </p:sp>
      <p:pic>
        <p:nvPicPr>
          <p:cNvPr id="13" name="Picture 12">
            <a:extLst>
              <a:ext uri="{FF2B5EF4-FFF2-40B4-BE49-F238E27FC236}">
                <a16:creationId xmlns:a16="http://schemas.microsoft.com/office/drawing/2014/main" id="{744BB7D8-C003-4BD5-AD7F-9287CE5B2B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14414" y="623216"/>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
        <p:nvSpPr>
          <p:cNvPr id="12" name="Rectangle 11">
            <a:extLst>
              <a:ext uri="{FF2B5EF4-FFF2-40B4-BE49-F238E27FC236}">
                <a16:creationId xmlns:a16="http://schemas.microsoft.com/office/drawing/2014/main" id="{D513455A-4256-45D4-B166-B01518806ADE}"/>
              </a:ext>
            </a:extLst>
          </p:cNvPr>
          <p:cNvSpPr/>
          <p:nvPr/>
        </p:nvSpPr>
        <p:spPr>
          <a:xfrm>
            <a:off x="467993" y="4011288"/>
            <a:ext cx="4485007" cy="2510367"/>
          </a:xfrm>
          <a:prstGeom prst="rect">
            <a:avLst/>
          </a:prstGeom>
        </p:spPr>
        <p:txBody>
          <a:bodyPr wrap="square">
            <a:spAutoFit/>
          </a:bodyPr>
          <a:lstStyle/>
          <a:p>
            <a:r>
              <a:rPr lang="en-GB" sz="800" b="1" u="sng" dirty="0">
                <a:latin typeface="Comic Sans MS" panose="030F0702030302020204" pitchFamily="66" charset="0"/>
              </a:rPr>
              <a:t>Year 5 – Drawing  Key Objectives</a:t>
            </a:r>
          </a:p>
          <a:p>
            <a:pPr marR="26035" indent="-179388">
              <a:lnSpc>
                <a:spcPct val="99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Work in a sustained and independent way to create a detailed drawing.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indent="-179388">
              <a:lnSpc>
                <a:spcPct val="107000"/>
              </a:lnSpc>
              <a:buFont typeface="Arial" panose="020B0604020202020204" pitchFamily="34" charset="0"/>
              <a:buChar char="•"/>
            </a:pPr>
            <a:r>
              <a:rPr lang="en-GB" sz="8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Begin to use a variety of techniques to add effects, e.g. shadows, reflection, hatching and</a:t>
            </a:r>
            <a:r>
              <a:rPr lang="en-GB" sz="800" spc="-2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GB" sz="8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cross-hatching;</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r>
              <a:rPr lang="en-GB" sz="800" b="1" u="sng" dirty="0">
                <a:latin typeface="Comic Sans MS" panose="030F0702030302020204" pitchFamily="66" charset="0"/>
              </a:rPr>
              <a:t>Year 5 – Painting  Key Objectives</a:t>
            </a:r>
          </a:p>
          <a:p>
            <a:pPr marR="73025" indent="179388">
              <a:lnSpc>
                <a:spcPct val="107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Experiment with different media and materials for painting.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R="73025" indent="179388">
              <a:lnSpc>
                <a:spcPct val="107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Develop a painting from a drawing.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R="73025" indent="179388">
              <a:lnSpc>
                <a:spcPct val="107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Mix and match colours to create atmosphere and light effects.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R="73025" indent="179388">
              <a:lnSpc>
                <a:spcPct val="107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Identify, mix and use primary, secondary, complimentary and contrasting colours </a:t>
            </a:r>
          </a:p>
          <a:p>
            <a:r>
              <a:rPr lang="en-GB" sz="800" b="1" u="sng" dirty="0">
                <a:latin typeface="Comic Sans MS" panose="030F0702030302020204" pitchFamily="66" charset="0"/>
              </a:rPr>
              <a:t>Year 5 – Collage Key Objectives</a:t>
            </a:r>
          </a:p>
          <a:p>
            <a:pPr indent="179388">
              <a:buFont typeface="Arial" panose="020B0604020202020204" pitchFamily="34" charset="0"/>
              <a:buChar char="•"/>
              <a:tabLst>
                <a:tab pos="179388" algn="l"/>
              </a:tabLst>
            </a:pP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add collage to a painted or printed</a:t>
            </a:r>
            <a:r>
              <a:rPr lang="en-GB" sz="800" spc="-25"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 </a:t>
            </a: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background;</a:t>
            </a:r>
            <a:endParaRPr lang="en-GB" sz="800" dirty="0">
              <a:effectLst/>
              <a:latin typeface="Comic Sans MS" panose="030F0702030302020204" pitchFamily="66" charset="0"/>
              <a:ea typeface="Roboto" panose="02000000000000000000" pitchFamily="2" charset="0"/>
              <a:cs typeface="Roboto" panose="02000000000000000000" pitchFamily="2" charset="0"/>
            </a:endParaRPr>
          </a:p>
          <a:p>
            <a:pPr indent="179388">
              <a:buFont typeface="Arial" panose="020B0604020202020204" pitchFamily="34" charset="0"/>
              <a:buChar char="•"/>
              <a:tabLst>
                <a:tab pos="179388" algn="l"/>
              </a:tabLst>
            </a:pP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create and arrange accurate</a:t>
            </a:r>
            <a:r>
              <a:rPr lang="en-GB" sz="800" spc="-2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 </a:t>
            </a: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patterns using a variety of papers and textured materials</a:t>
            </a:r>
            <a:endParaRPr lang="en-GB" sz="800" dirty="0">
              <a:effectLst/>
              <a:latin typeface="Comic Sans MS" panose="030F0702030302020204" pitchFamily="66" charset="0"/>
              <a:ea typeface="Roboto" panose="02000000000000000000" pitchFamily="2" charset="0"/>
              <a:cs typeface="Roboto" panose="02000000000000000000" pitchFamily="2" charset="0"/>
            </a:endParaRPr>
          </a:p>
          <a:p>
            <a:pPr indent="179388">
              <a:buFont typeface="Arial" panose="020B0604020202020204" pitchFamily="34" charset="0"/>
              <a:buChar char="•"/>
              <a:tabLst>
                <a:tab pos="179388" algn="l"/>
              </a:tabLst>
            </a:pP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use a range of mixed</a:t>
            </a:r>
            <a:r>
              <a:rPr lang="en-GB" sz="800" spc="-15"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 </a:t>
            </a: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media</a:t>
            </a:r>
            <a:endParaRPr lang="en-GB" sz="800" dirty="0">
              <a:effectLst/>
              <a:latin typeface="Comic Sans MS" panose="030F0702030302020204" pitchFamily="66" charset="0"/>
              <a:ea typeface="Roboto" panose="02000000000000000000" pitchFamily="2" charset="0"/>
              <a:cs typeface="Roboto" panose="02000000000000000000" pitchFamily="2" charset="0"/>
            </a:endParaRPr>
          </a:p>
          <a:p>
            <a:pPr indent="179388">
              <a:buFont typeface="Arial" panose="020B0604020202020204" pitchFamily="34" charset="0"/>
              <a:buChar char="•"/>
              <a:tabLst>
                <a:tab pos="179388" algn="l"/>
              </a:tabLst>
            </a:pPr>
            <a:r>
              <a:rPr lang="en-GB" sz="800" dirty="0">
                <a:solidFill>
                  <a:srgbClr val="000000"/>
                </a:solidFill>
                <a:effectLst/>
                <a:latin typeface="Comic Sans MS" panose="030F0702030302020204" pitchFamily="66" charset="0"/>
                <a:ea typeface="Calibri" panose="020F0502020204030204" pitchFamily="34" charset="0"/>
              </a:rPr>
              <a:t>plan and design a</a:t>
            </a:r>
            <a:r>
              <a:rPr lang="en-GB" sz="800" spc="-20" dirty="0">
                <a:solidFill>
                  <a:srgbClr val="000000"/>
                </a:solidFill>
                <a:effectLst/>
                <a:latin typeface="Comic Sans MS" panose="030F0702030302020204" pitchFamily="66" charset="0"/>
                <a:ea typeface="Calibri" panose="020F0502020204030204" pitchFamily="34" charset="0"/>
              </a:rPr>
              <a:t> </a:t>
            </a:r>
            <a:r>
              <a:rPr lang="en-GB" sz="800" dirty="0">
                <a:solidFill>
                  <a:srgbClr val="000000"/>
                </a:solidFill>
                <a:effectLst/>
                <a:latin typeface="Comic Sans MS" panose="030F0702030302020204" pitchFamily="66" charset="0"/>
                <a:ea typeface="Calibri" panose="020F0502020204030204" pitchFamily="34" charset="0"/>
              </a:rPr>
              <a:t>collage inspired by famous collage artwork</a:t>
            </a:r>
            <a:endParaRPr lang="en-GB" sz="800" dirty="0">
              <a:effectLst/>
              <a:latin typeface="Comic Sans MS" panose="030F0702030302020204" pitchFamily="66" charset="0"/>
              <a:ea typeface="Calibri" panose="020F0502020204030204" pitchFamily="34" charset="0"/>
              <a:cs typeface="Calibri" panose="020F0502020204030204" pitchFamily="34" charset="0"/>
            </a:endParaRPr>
          </a:p>
          <a:p>
            <a:r>
              <a:rPr lang="en-GB" sz="800" b="1" u="sng" dirty="0">
                <a:latin typeface="Comic Sans MS" panose="030F0702030302020204" pitchFamily="66" charset="0"/>
              </a:rPr>
              <a:t>Year 5 – Famous Artists  Key Objectives</a:t>
            </a:r>
          </a:p>
          <a:p>
            <a:pPr marL="179388" marR="102235" indent="-179388">
              <a:lnSpc>
                <a:spcPct val="96000"/>
              </a:lnSpc>
              <a:spcBef>
                <a:spcPts val="305"/>
              </a:spcBef>
              <a:spcAft>
                <a:spcPts val="0"/>
              </a:spcAft>
              <a:buFont typeface="Arial" panose="020B0604020202020204" pitchFamily="34" charset="0"/>
              <a:buChar char="•"/>
              <a:tabLst>
                <a:tab pos="281940" algn="l"/>
              </a:tabLst>
            </a:pP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Begin to give detailed observations about notable artists’, artisans’ and designers’ work;</a:t>
            </a:r>
            <a:endParaRPr lang="en-GB" sz="800" dirty="0">
              <a:effectLst/>
              <a:latin typeface="Comic Sans MS" panose="030F0702030302020204" pitchFamily="66" charset="0"/>
              <a:ea typeface="Roboto" panose="02000000000000000000" pitchFamily="2" charset="0"/>
              <a:cs typeface="Roboto" panose="02000000000000000000" pitchFamily="2" charset="0"/>
            </a:endParaRPr>
          </a:p>
          <a:p>
            <a:pPr marL="179388" indent="-179388">
              <a:buFont typeface="Arial" panose="020B0604020202020204" pitchFamily="34" charset="0"/>
              <a:buChar char="•"/>
            </a:pPr>
            <a:r>
              <a:rPr lang="en-GB" sz="800" dirty="0">
                <a:solidFill>
                  <a:srgbClr val="000000"/>
                </a:solidFill>
                <a:effectLst/>
                <a:latin typeface="Comic Sans MS" panose="030F0702030302020204" pitchFamily="66" charset="0"/>
                <a:ea typeface="Calibri" panose="020F0502020204030204" pitchFamily="34" charset="0"/>
              </a:rPr>
              <a:t>Begin to offer facts about notable artists’, artisans’ and designers’ lives;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indent="-179388">
              <a:buFont typeface="Arial" panose="020B0604020202020204" pitchFamily="34" charset="0"/>
              <a:buChar char="•"/>
            </a:pPr>
            <a:endParaRPr lang="en-GB" sz="800" dirty="0">
              <a:effectLst/>
              <a:latin typeface="Comic Sans MS" panose="030F0702030302020204" pitchFamily="66" charset="0"/>
              <a:ea typeface="Roboto" panose="02000000000000000000" pitchFamily="2" charset="0"/>
              <a:cs typeface="Roboto" panose="02000000000000000000" pitchFamily="2" charset="0"/>
            </a:endParaRPr>
          </a:p>
        </p:txBody>
      </p:sp>
      <p:sp>
        <p:nvSpPr>
          <p:cNvPr id="3" name="Rectangle 2">
            <a:extLst>
              <a:ext uri="{FF2B5EF4-FFF2-40B4-BE49-F238E27FC236}">
                <a16:creationId xmlns:a16="http://schemas.microsoft.com/office/drawing/2014/main" id="{EC8EC373-974B-A73F-4D54-E9FB943D50A1}"/>
              </a:ext>
            </a:extLst>
          </p:cNvPr>
          <p:cNvSpPr/>
          <p:nvPr/>
        </p:nvSpPr>
        <p:spPr>
          <a:xfrm>
            <a:off x="4953000" y="4011288"/>
            <a:ext cx="4358285" cy="2372573"/>
          </a:xfrm>
          <a:prstGeom prst="rect">
            <a:avLst/>
          </a:prstGeom>
        </p:spPr>
        <p:txBody>
          <a:bodyPr wrap="square">
            <a:spAutoFit/>
          </a:bodyPr>
          <a:lstStyle/>
          <a:p>
            <a:r>
              <a:rPr lang="en-GB" sz="800" b="1" u="sng" dirty="0">
                <a:latin typeface="Comic Sans MS" panose="030F0702030302020204" pitchFamily="66" charset="0"/>
              </a:rPr>
              <a:t>Year 6 – Drawing  Key Objectives</a:t>
            </a:r>
          </a:p>
          <a:p>
            <a:pPr indent="-171450">
              <a:lnSpc>
                <a:spcPct val="99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Draw for a sustained period of time over a number of sessions working on one piece.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indent="-171450">
              <a:lnSpc>
                <a:spcPct val="99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Use different techniques for different purposes e.g. shading, hatching, blending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indent="-171450">
              <a:lnSpc>
                <a:spcPct val="100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Use tonal contrast and mixed media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indent="-171450">
              <a:lnSpc>
                <a:spcPct val="99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Develop their own style of drawing </a:t>
            </a:r>
          </a:p>
          <a:p>
            <a:r>
              <a:rPr lang="en-GB" sz="800" b="1" u="sng" dirty="0">
                <a:latin typeface="Comic Sans MS" panose="030F0702030302020204" pitchFamily="66" charset="0"/>
              </a:rPr>
              <a:t>Year 6 – Painting  Key Objectives</a:t>
            </a:r>
          </a:p>
          <a:p>
            <a:pPr marR="73025" indent="179388">
              <a:lnSpc>
                <a:spcPct val="107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Experiment with different media and materials for painting.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R="73025" indent="179388">
              <a:lnSpc>
                <a:spcPct val="107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Develop a painting from a drawing.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R="73025" indent="179388">
              <a:lnSpc>
                <a:spcPct val="107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Mix and match colours to create atmosphere and light effects.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R="73025" indent="179388">
              <a:lnSpc>
                <a:spcPct val="107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Identify, mix and use primary, secondary, complimentary and contrasting colours </a:t>
            </a:r>
          </a:p>
          <a:p>
            <a:r>
              <a:rPr lang="en-GB" sz="800" b="1" u="sng" dirty="0">
                <a:latin typeface="Comic Sans MS" panose="030F0702030302020204" pitchFamily="66" charset="0"/>
              </a:rPr>
              <a:t>Year 6 – Collage Key Objectives</a:t>
            </a:r>
          </a:p>
          <a:p>
            <a:pPr indent="-179388">
              <a:buFont typeface="Arial" panose="020B0604020202020204" pitchFamily="34" charset="0"/>
              <a:buChar char="•"/>
              <a:tabLst>
                <a:tab pos="281940" algn="l"/>
              </a:tabLst>
            </a:pPr>
            <a:r>
              <a:rPr lang="en-GB" sz="800" dirty="0">
                <a:effectLst/>
                <a:latin typeface="Comic Sans MS" panose="030F0702030302020204" pitchFamily="66" charset="0"/>
                <a:ea typeface="Calibri" panose="020F0502020204030204" pitchFamily="34" charset="0"/>
                <a:cs typeface="Roboto" panose="02000000000000000000" pitchFamily="2" charset="0"/>
              </a:rPr>
              <a:t>Effectively a</a:t>
            </a: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dd collage to a painted or printed</a:t>
            </a:r>
            <a:r>
              <a:rPr lang="en-GB" sz="800" spc="-25"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 </a:t>
            </a: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background;</a:t>
            </a:r>
            <a:endParaRPr lang="en-GB" sz="800" dirty="0">
              <a:latin typeface="Comic Sans MS" panose="030F0702030302020204" pitchFamily="66" charset="0"/>
              <a:ea typeface="Roboto" panose="02000000000000000000" pitchFamily="2" charset="0"/>
              <a:cs typeface="Roboto" panose="02000000000000000000" pitchFamily="2" charset="0"/>
            </a:endParaRPr>
          </a:p>
          <a:p>
            <a:pPr indent="-179388">
              <a:buFont typeface="Arial" panose="020B0604020202020204" pitchFamily="34" charset="0"/>
              <a:buChar char="•"/>
              <a:tabLst>
                <a:tab pos="281940" algn="l"/>
              </a:tabLst>
            </a:pPr>
            <a:r>
              <a:rPr lang="en-GB" sz="800" dirty="0">
                <a:latin typeface="Comic Sans MS" panose="030F0702030302020204" pitchFamily="66" charset="0"/>
                <a:ea typeface="Roboto" panose="02000000000000000000" pitchFamily="2" charset="0"/>
                <a:cs typeface="Roboto" panose="02000000000000000000" pitchFamily="2" charset="0"/>
              </a:rPr>
              <a:t>C</a:t>
            </a: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reate and arrange accurate</a:t>
            </a:r>
            <a:r>
              <a:rPr lang="en-GB" sz="800" spc="-2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 </a:t>
            </a: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patterns using an increased variety of papers and textured materials</a:t>
            </a:r>
            <a:endParaRPr lang="en-GB" sz="800" dirty="0">
              <a:effectLst/>
              <a:latin typeface="Comic Sans MS" panose="030F0702030302020204" pitchFamily="66" charset="0"/>
              <a:ea typeface="Roboto" panose="02000000000000000000" pitchFamily="2" charset="0"/>
              <a:cs typeface="Roboto" panose="02000000000000000000" pitchFamily="2" charset="0"/>
            </a:endParaRPr>
          </a:p>
          <a:p>
            <a:pPr indent="-179388">
              <a:spcAft>
                <a:spcPts val="0"/>
              </a:spcAft>
              <a:buFont typeface="Arial" panose="020B0604020202020204" pitchFamily="34" charset="0"/>
              <a:buChar char="•"/>
              <a:tabLst>
                <a:tab pos="281940" algn="l"/>
              </a:tabLst>
            </a:pPr>
            <a:r>
              <a:rPr lang="en-GB" sz="800" dirty="0">
                <a:latin typeface="Comic Sans MS" panose="030F0702030302020204" pitchFamily="66" charset="0"/>
                <a:ea typeface="Roboto" panose="02000000000000000000" pitchFamily="2" charset="0"/>
                <a:cs typeface="Roboto" panose="02000000000000000000" pitchFamily="2" charset="0"/>
              </a:rPr>
              <a:t>E</a:t>
            </a:r>
            <a:r>
              <a:rPr lang="en-GB" sz="800" dirty="0">
                <a:solidFill>
                  <a:srgbClr val="000000"/>
                </a:solidFill>
                <a:effectLst/>
                <a:latin typeface="Comic Sans MS" panose="030F0702030302020204" pitchFamily="66" charset="0"/>
                <a:ea typeface="Calibri" panose="020F0502020204030204" pitchFamily="34" charset="0"/>
              </a:rPr>
              <a:t>ffectively plan and design a</a:t>
            </a:r>
            <a:r>
              <a:rPr lang="en-GB" sz="800" spc="-20" dirty="0">
                <a:solidFill>
                  <a:srgbClr val="000000"/>
                </a:solidFill>
                <a:effectLst/>
                <a:latin typeface="Comic Sans MS" panose="030F0702030302020204" pitchFamily="66" charset="0"/>
                <a:ea typeface="Calibri" panose="020F0502020204030204" pitchFamily="34" charset="0"/>
              </a:rPr>
              <a:t> </a:t>
            </a:r>
            <a:r>
              <a:rPr lang="en-GB" sz="800" dirty="0">
                <a:solidFill>
                  <a:srgbClr val="000000"/>
                </a:solidFill>
                <a:effectLst/>
                <a:latin typeface="Comic Sans MS" panose="030F0702030302020204" pitchFamily="66" charset="0"/>
                <a:ea typeface="Calibri" panose="020F0502020204030204" pitchFamily="34" charset="0"/>
              </a:rPr>
              <a:t>collage inspired by famous collage artwork</a:t>
            </a:r>
          </a:p>
          <a:p>
            <a:r>
              <a:rPr lang="en-GB" sz="800" b="1" u="sng" dirty="0">
                <a:latin typeface="Comic Sans MS" panose="030F0702030302020204" pitchFamily="66" charset="0"/>
              </a:rPr>
              <a:t>Year 6 – Famous Artists  Key Objectives</a:t>
            </a:r>
          </a:p>
          <a:p>
            <a:pPr marL="179388" marR="102235" indent="-179388">
              <a:lnSpc>
                <a:spcPct val="96000"/>
              </a:lnSpc>
              <a:spcBef>
                <a:spcPts val="305"/>
              </a:spcBef>
              <a:spcAft>
                <a:spcPts val="0"/>
              </a:spcAft>
              <a:buFont typeface="Arial" panose="020B0604020202020204" pitchFamily="34" charset="0"/>
              <a:buChar char="•"/>
              <a:tabLst>
                <a:tab pos="281940" algn="l"/>
              </a:tabLst>
            </a:pP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Give detailed observations about notable artists’, artisans’ and designers’ work;</a:t>
            </a:r>
            <a:endParaRPr lang="en-GB" sz="800" dirty="0">
              <a:effectLst/>
              <a:latin typeface="Comic Sans MS" panose="030F0702030302020204" pitchFamily="66" charset="0"/>
              <a:ea typeface="Roboto" panose="02000000000000000000" pitchFamily="2" charset="0"/>
              <a:cs typeface="Roboto" panose="02000000000000000000" pitchFamily="2" charset="0"/>
            </a:endParaRPr>
          </a:p>
          <a:p>
            <a:pPr marL="179388" indent="-179388">
              <a:buFont typeface="Arial" panose="020B0604020202020204" pitchFamily="34" charset="0"/>
              <a:buChar char="•"/>
            </a:pPr>
            <a:r>
              <a:rPr lang="en-GB" sz="800" dirty="0">
                <a:solidFill>
                  <a:srgbClr val="000000"/>
                </a:solidFill>
                <a:effectLst/>
                <a:latin typeface="Comic Sans MS" panose="030F0702030302020204" pitchFamily="66" charset="0"/>
                <a:ea typeface="Calibri" panose="020F0502020204030204" pitchFamily="34" charset="0"/>
              </a:rPr>
              <a:t>Offer facts about notable artists’, artisans’ and designers’ lives;</a:t>
            </a:r>
            <a:endParaRPr lang="en-GB" sz="800" dirty="0">
              <a:effectLst/>
              <a:latin typeface="Comic Sans MS" panose="030F0702030302020204" pitchFamily="66" charset="0"/>
              <a:ea typeface="Roboto" panose="02000000000000000000" pitchFamily="2" charset="0"/>
              <a:cs typeface="Roboto" panose="02000000000000000000" pitchFamily="2" charset="0"/>
            </a:endParaRPr>
          </a:p>
        </p:txBody>
      </p:sp>
      <p:pic>
        <p:nvPicPr>
          <p:cNvPr id="6146" name="Picture 2" descr="Collage inspired by Guernica – Arte a Scuola">
            <a:extLst>
              <a:ext uri="{FF2B5EF4-FFF2-40B4-BE49-F238E27FC236}">
                <a16:creationId xmlns:a16="http://schemas.microsoft.com/office/drawing/2014/main" id="{54B939DA-752A-6116-EB15-7C61FC82B33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657323" y="1867064"/>
            <a:ext cx="2520885" cy="16700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AutoShape 6" descr="Interpreting Global Issues Through Picasso's Guernica | Pulitzer Center">
            <a:extLst>
              <a:ext uri="{FF2B5EF4-FFF2-40B4-BE49-F238E27FC236}">
                <a16:creationId xmlns:a16="http://schemas.microsoft.com/office/drawing/2014/main" id="{BE1558C9-BADB-ADF9-501C-33C14E7A93FF}"/>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5DF0F605-8E29-F912-359F-184670987A7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16905" y="1931828"/>
            <a:ext cx="2328175" cy="1466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6" descr="SPH Art and Design: Artists research...">
            <a:extLst>
              <a:ext uri="{FF2B5EF4-FFF2-40B4-BE49-F238E27FC236}">
                <a16:creationId xmlns:a16="http://schemas.microsoft.com/office/drawing/2014/main" id="{0B982FB3-03A9-429D-1590-20E511D3C870}"/>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43881" y="1867064"/>
            <a:ext cx="2420089" cy="17395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4EB0AE3-5ED7-DE63-84E7-F6295107BC97}"/>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2970253" y="1847697"/>
            <a:ext cx="1562243" cy="17744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18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D53AEDE-14AB-4BEC-9B51-6C99A706027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6048806-3B73-4959-8D35-ED79D131B516}"/>
              </a:ext>
            </a:extLst>
          </p:cNvPr>
          <p:cNvSpPr/>
          <p:nvPr/>
        </p:nvSpPr>
        <p:spPr>
          <a:xfrm>
            <a:off x="582707" y="658791"/>
            <a:ext cx="4957481" cy="6439648"/>
          </a:xfrm>
          <a:prstGeom prst="rect">
            <a:avLst/>
          </a:prstGeom>
        </p:spPr>
        <p:txBody>
          <a:bodyPr wrap="square">
            <a:spAutoFit/>
          </a:bodyPr>
          <a:lstStyle/>
          <a:p>
            <a:r>
              <a:rPr lang="en-US" sz="18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Making my voice heard – Picasso Artist Study </a:t>
            </a:r>
          </a:p>
          <a:p>
            <a:pPr marL="179388" marR="102235" indent="-179388">
              <a:lnSpc>
                <a:spcPct val="96000"/>
              </a:lnSpc>
              <a:spcBef>
                <a:spcPts val="305"/>
              </a:spcBef>
              <a:buFont typeface="Arial" panose="020B0604020202020204" pitchFamily="34" charset="0"/>
              <a:buChar char="•"/>
              <a:tabLst>
                <a:tab pos="281940" algn="l"/>
              </a:tabLst>
            </a:pPr>
            <a:r>
              <a:rPr lang="en-GB" sz="1800" b="1"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I can identify facts about the artist Pablo Picasso and his life</a:t>
            </a:r>
            <a:endParaRPr lang="en-GB" sz="1800" b="1" dirty="0">
              <a:solidFill>
                <a:srgbClr val="000000"/>
              </a:solidFill>
              <a:effectLst/>
              <a:latin typeface="Comic Sans MS" panose="030F0702030302020204" pitchFamily="66" charset="0"/>
              <a:ea typeface="Calibri" panose="020F0502020204030204" pitchFamily="34" charset="0"/>
            </a:endParaRPr>
          </a:p>
          <a:p>
            <a:pPr marR="102235">
              <a:lnSpc>
                <a:spcPct val="96000"/>
              </a:lnSpc>
              <a:spcBef>
                <a:spcPts val="305"/>
              </a:spcBef>
              <a:tabLst>
                <a:tab pos="281940" algn="l"/>
              </a:tabLst>
            </a:pPr>
            <a:endParaRPr lang="en-GB" sz="1800" b="1" dirty="0">
              <a:effectLst/>
              <a:latin typeface="Comic Sans MS" panose="030F0702030302020204" pitchFamily="66" charset="0"/>
              <a:ea typeface="Roboto" panose="02000000000000000000" pitchFamily="2" charset="0"/>
              <a:cs typeface="Roboto" panose="02000000000000000000" pitchFamily="2" charset="0"/>
            </a:endParaRPr>
          </a:p>
          <a:p>
            <a:pPr marL="179388" marR="102235" indent="-179388">
              <a:lnSpc>
                <a:spcPct val="96000"/>
              </a:lnSpc>
              <a:spcBef>
                <a:spcPts val="305"/>
              </a:spcBef>
              <a:spcAft>
                <a:spcPts val="0"/>
              </a:spcAft>
              <a:buFont typeface="Arial" panose="020B0604020202020204" pitchFamily="34" charset="0"/>
              <a:buChar char="•"/>
              <a:tabLst>
                <a:tab pos="281940" algn="l"/>
              </a:tabLst>
            </a:pPr>
            <a:r>
              <a:rPr lang="en-GB" sz="1800" b="1" dirty="0">
                <a:latin typeface="Comic Sans MS" panose="030F0702030302020204" pitchFamily="66" charset="0"/>
              </a:rPr>
              <a:t>I can </a:t>
            </a:r>
            <a:r>
              <a:rPr lang="en-GB" sz="1800" b="1"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make detailed observations about a notable artist’s work (Pablo Picasso: Guernica)</a:t>
            </a:r>
          </a:p>
          <a:p>
            <a:endParaRPr lang="en-GB" sz="1800" b="1" dirty="0">
              <a:latin typeface="Comic Sans MS" panose="030F0702030302020204" pitchFamily="66" charset="0"/>
            </a:endParaRPr>
          </a:p>
          <a:p>
            <a:pPr marL="179388" indent="-179388">
              <a:buFont typeface="Arial" panose="020B0604020202020204" pitchFamily="34" charset="0"/>
              <a:buChar char="•"/>
            </a:pPr>
            <a:r>
              <a:rPr lang="en-GB" sz="1800" b="1" dirty="0">
                <a:latin typeface="Comic Sans MS" panose="030F0702030302020204" pitchFamily="66" charset="0"/>
              </a:rPr>
              <a:t>I can create a collage based upon Guernica </a:t>
            </a:r>
          </a:p>
          <a:p>
            <a:pPr marL="179388" indent="-179388">
              <a:buFont typeface="Arial" panose="020B0604020202020204" pitchFamily="34" charset="0"/>
              <a:buChar char="•"/>
            </a:pPr>
            <a:endParaRPr lang="en-GB" sz="1800" b="1" dirty="0">
              <a:latin typeface="Comic Sans MS" panose="030F0702030302020204" pitchFamily="66" charset="0"/>
            </a:endParaRPr>
          </a:p>
          <a:p>
            <a:pPr marL="179388" indent="-179388">
              <a:buFont typeface="Arial" panose="020B0604020202020204" pitchFamily="34" charset="0"/>
              <a:buChar char="•"/>
            </a:pPr>
            <a:r>
              <a:rPr lang="en-GB" sz="1800" b="1" dirty="0">
                <a:latin typeface="Comic Sans MS" panose="030F0702030302020204" pitchFamily="66" charset="0"/>
              </a:rPr>
              <a:t>I can create a drawing for my Human Rights painting </a:t>
            </a:r>
          </a:p>
          <a:p>
            <a:pPr marL="179388" indent="-179388">
              <a:buFont typeface="Arial" panose="020B0604020202020204" pitchFamily="34" charset="0"/>
              <a:buChar char="•"/>
            </a:pPr>
            <a:endParaRPr lang="en-GB" sz="1800" b="1" dirty="0">
              <a:latin typeface="Comic Sans MS" panose="030F0702030302020204" pitchFamily="66" charset="0"/>
            </a:endParaRPr>
          </a:p>
          <a:p>
            <a:pPr marL="179388" indent="-179388">
              <a:buFont typeface="Arial" panose="020B0604020202020204" pitchFamily="34" charset="0"/>
              <a:buChar char="•"/>
            </a:pPr>
            <a:r>
              <a:rPr lang="en-GB" sz="1800" b="1" dirty="0">
                <a:latin typeface="Comic Sans MS" panose="030F0702030302020204" pitchFamily="66" charset="0"/>
              </a:rPr>
              <a:t>I can create a painting inspired by Guernica </a:t>
            </a:r>
          </a:p>
          <a:p>
            <a:pPr marL="179388" indent="-179388">
              <a:buFont typeface="Arial" panose="020B0604020202020204" pitchFamily="34" charset="0"/>
              <a:buChar char="•"/>
            </a:pPr>
            <a:endParaRPr lang="en-GB" sz="1800" b="1" dirty="0">
              <a:latin typeface="Comic Sans MS" panose="030F0702030302020204" pitchFamily="66" charset="0"/>
            </a:endParaRPr>
          </a:p>
          <a:p>
            <a:pPr marL="179388" indent="-179388">
              <a:buFont typeface="Arial" panose="020B0604020202020204" pitchFamily="34" charset="0"/>
              <a:buChar char="•"/>
            </a:pPr>
            <a:r>
              <a:rPr lang="en-GB" sz="1800" b="1" dirty="0">
                <a:latin typeface="Comic Sans MS" panose="030F0702030302020204" pitchFamily="66" charset="0"/>
              </a:rPr>
              <a:t>I can complete and evaluate my Human Rights painting</a:t>
            </a:r>
          </a:p>
          <a:p>
            <a:endParaRPr lang="en-GB" dirty="0"/>
          </a:p>
          <a:p>
            <a:endParaRPr lang="en-GB" dirty="0"/>
          </a:p>
          <a:p>
            <a:endParaRPr lang="en-GB" dirty="0"/>
          </a:p>
        </p:txBody>
      </p:sp>
      <p:pic>
        <p:nvPicPr>
          <p:cNvPr id="7" name="Picture 6">
            <a:extLst>
              <a:ext uri="{FF2B5EF4-FFF2-40B4-BE49-F238E27FC236}">
                <a16:creationId xmlns:a16="http://schemas.microsoft.com/office/drawing/2014/main" id="{B217A0BA-D4C3-4AF1-962B-89EE909C19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16141" y="364879"/>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3" name="Picture 8" descr="Pablo Picasso - possibly the greatest artist of the 20th C">
            <a:extLst>
              <a:ext uri="{FF2B5EF4-FFF2-40B4-BE49-F238E27FC236}">
                <a16:creationId xmlns:a16="http://schemas.microsoft.com/office/drawing/2014/main" id="{5B38DBC6-09BD-0661-49A4-A5FECF31E95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359772" y="370075"/>
            <a:ext cx="1354794" cy="13547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6" descr="SPH Art and Design: Artists research...">
            <a:extLst>
              <a:ext uri="{FF2B5EF4-FFF2-40B4-BE49-F238E27FC236}">
                <a16:creationId xmlns:a16="http://schemas.microsoft.com/office/drawing/2014/main" id="{E74E581F-592E-0F6E-AB86-B9A9A8404BA5}"/>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374996" y="975307"/>
            <a:ext cx="2420089" cy="17395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Picture 2" descr="Guernica by Picasso Art Appreciation Worksheet / Worksheet">
            <a:extLst>
              <a:ext uri="{FF2B5EF4-FFF2-40B4-BE49-F238E27FC236}">
                <a16:creationId xmlns:a16="http://schemas.microsoft.com/office/drawing/2014/main" id="{CDE1D7F4-F2B7-C7B0-498D-E9F278EAAB3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640051" y="2355024"/>
            <a:ext cx="2149029" cy="15235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6" descr="_DSC0492">
            <a:extLst>
              <a:ext uri="{FF2B5EF4-FFF2-40B4-BE49-F238E27FC236}">
                <a16:creationId xmlns:a16="http://schemas.microsoft.com/office/drawing/2014/main" id="{95087203-993A-36DC-F9BF-FD482FA8C68D}"/>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440795" y="3222311"/>
            <a:ext cx="1978805" cy="13126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2530" name="Picture 2" descr="Guernica Sketch | Pablo picasso work, Pablo picasso art, Picasso drawing">
            <a:extLst>
              <a:ext uri="{FF2B5EF4-FFF2-40B4-BE49-F238E27FC236}">
                <a16:creationId xmlns:a16="http://schemas.microsoft.com/office/drawing/2014/main" id="{B61C6F24-9317-1E56-3FCB-9DBB9793943C}"/>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5430561" y="4294303"/>
            <a:ext cx="1622600" cy="13126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0573495-94E8-26FA-A7C6-7E153E46CBD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609452" y="4834743"/>
            <a:ext cx="2994512" cy="18865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72417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6048806-3B73-4959-8D35-ED79D131B516}"/>
              </a:ext>
            </a:extLst>
          </p:cNvPr>
          <p:cNvSpPr/>
          <p:nvPr/>
        </p:nvSpPr>
        <p:spPr>
          <a:xfrm>
            <a:off x="637309" y="530177"/>
            <a:ext cx="4572000" cy="6564489"/>
          </a:xfrm>
          <a:prstGeom prst="rect">
            <a:avLst/>
          </a:prstGeom>
        </p:spPr>
        <p:txBody>
          <a:bodyPr wrap="square">
            <a:spAutoFit/>
          </a:bodyPr>
          <a:lstStyle/>
          <a:p>
            <a:pPr marR="102235">
              <a:lnSpc>
                <a:spcPct val="96000"/>
              </a:lnSpc>
              <a:spcBef>
                <a:spcPts val="305"/>
              </a:spcBef>
              <a:tabLst>
                <a:tab pos="281940" algn="l"/>
              </a:tabLst>
            </a:pPr>
            <a:r>
              <a:rPr lang="en-GB" sz="1600" b="1" dirty="0">
                <a:latin typeface="Comic Sans MS" panose="030F0702030302020204" pitchFamily="66" charset="0"/>
              </a:rPr>
              <a:t>1. </a:t>
            </a:r>
            <a:r>
              <a:rPr lang="en-GB" sz="1600" b="1"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I can identify facts about the artist Pablo Picasso and his life</a:t>
            </a:r>
            <a:endParaRPr lang="en-GB" sz="1600" b="1" dirty="0">
              <a:solidFill>
                <a:srgbClr val="000000"/>
              </a:solidFill>
              <a:effectLst/>
              <a:latin typeface="Comic Sans MS" panose="030F0702030302020204" pitchFamily="66" charset="0"/>
              <a:ea typeface="Calibri" panose="020F0502020204030204" pitchFamily="34" charset="0"/>
            </a:endParaRPr>
          </a:p>
          <a:p>
            <a:endParaRPr lang="en-GB" sz="1600" b="1" dirty="0">
              <a:latin typeface="Comic Sans MS" panose="030F0702030302020204" pitchFamily="66" charset="0"/>
            </a:endParaRPr>
          </a:p>
          <a:p>
            <a:r>
              <a:rPr lang="en-GB" sz="1200" dirty="0">
                <a:latin typeface="Comic Sans MS" panose="030F0702030302020204" pitchFamily="66" charset="0"/>
              </a:rPr>
              <a:t>Explain to the children that they are going to research a notable artist: Pablo Picasso.</a:t>
            </a:r>
          </a:p>
          <a:p>
            <a:r>
              <a:rPr lang="en-GB" sz="1200" dirty="0">
                <a:latin typeface="Comic Sans MS" panose="030F0702030302020204" pitchFamily="66" charset="0"/>
              </a:rPr>
              <a:t>Set the pupils a challenge to create a double page art-sketchbook study about Pablo Picasso. </a:t>
            </a:r>
          </a:p>
          <a:p>
            <a:r>
              <a:rPr lang="en-GB" sz="1200" dirty="0">
                <a:latin typeface="Comic Sans MS" panose="030F0702030302020204" pitchFamily="66" charset="0"/>
              </a:rPr>
              <a:t>Within this activity the children should: </a:t>
            </a:r>
          </a:p>
          <a:p>
            <a:pPr marL="179388" indent="-179388">
              <a:buFont typeface="Arial" panose="020B0604020202020204" pitchFamily="34" charset="0"/>
              <a:buChar char="•"/>
            </a:pPr>
            <a:r>
              <a:rPr lang="en-GB" sz="1200" dirty="0">
                <a:solidFill>
                  <a:srgbClr val="000000"/>
                </a:solidFill>
                <a:effectLst/>
                <a:latin typeface="Comic Sans MS" panose="030F0702030302020204" pitchFamily="66" charset="0"/>
                <a:ea typeface="Calibri" panose="020F0502020204030204" pitchFamily="34" charset="0"/>
              </a:rPr>
              <a:t>Offer facts about Pablo Picasso’s life</a:t>
            </a:r>
          </a:p>
          <a:p>
            <a:pPr marL="179388" indent="-179388">
              <a:buFont typeface="Arial" panose="020B0604020202020204" pitchFamily="34" charset="0"/>
              <a:buChar char="•"/>
            </a:pPr>
            <a:r>
              <a:rPr lang="en-GB" sz="1200" dirty="0">
                <a:latin typeface="Comic Sans MS" panose="030F0702030302020204" pitchFamily="66" charset="0"/>
                <a:ea typeface="Roboto" panose="02000000000000000000" pitchFamily="2" charset="0"/>
                <a:cs typeface="Roboto" panose="02000000000000000000" pitchFamily="2" charset="0"/>
              </a:rPr>
              <a:t>Explain what Cubism is and how Picasso is classified as a cubist painter</a:t>
            </a:r>
            <a:endParaRPr lang="en-GB" sz="1200" dirty="0">
              <a:solidFill>
                <a:srgbClr val="000000"/>
              </a:solidFill>
              <a:effectLst/>
              <a:latin typeface="Comic Sans MS" panose="030F0702030302020204" pitchFamily="66" charset="0"/>
              <a:ea typeface="Calibri" panose="020F0502020204030204" pitchFamily="34" charset="0"/>
            </a:endParaRPr>
          </a:p>
          <a:p>
            <a:pPr marL="179388" indent="-179388">
              <a:buFont typeface="Arial" panose="020B0604020202020204" pitchFamily="34" charset="0"/>
              <a:buChar char="•"/>
            </a:pPr>
            <a:r>
              <a:rPr lang="en-GB" sz="12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Make sketches of his most famous work and give detailed observations about his work</a:t>
            </a:r>
          </a:p>
          <a:p>
            <a:pPr marL="179388" indent="-179388">
              <a:buFont typeface="Arial" panose="020B0604020202020204" pitchFamily="34" charset="0"/>
              <a:buChar char="•"/>
            </a:pPr>
            <a:r>
              <a:rPr lang="en-GB" sz="1200" dirty="0">
                <a:latin typeface="Comic Sans MS" panose="030F0702030302020204" pitchFamily="66" charset="0"/>
                <a:ea typeface="Roboto" panose="02000000000000000000" pitchFamily="2" charset="0"/>
                <a:cs typeface="Roboto" panose="02000000000000000000" pitchFamily="2" charset="0"/>
              </a:rPr>
              <a:t>Give opinions about his work explaining why they like or dislike chosen paintings</a:t>
            </a:r>
          </a:p>
          <a:p>
            <a:pPr marL="179388" indent="-179388">
              <a:buFont typeface="Arial" panose="020B0604020202020204" pitchFamily="34" charset="0"/>
              <a:buChar char="•"/>
            </a:pPr>
            <a:r>
              <a:rPr lang="en-GB" sz="1200" dirty="0">
                <a:latin typeface="Comic Sans MS" panose="030F0702030302020204" pitchFamily="66" charset="0"/>
                <a:ea typeface="Roboto" panose="02000000000000000000" pitchFamily="2" charset="0"/>
                <a:cs typeface="Roboto" panose="02000000000000000000" pitchFamily="2" charset="0"/>
              </a:rPr>
              <a:t>Use some of the links below to share information with the pupils:</a:t>
            </a:r>
          </a:p>
          <a:p>
            <a:pPr marL="179388" indent="-179388">
              <a:buFont typeface="Arial" panose="020B0604020202020204" pitchFamily="34" charset="0"/>
              <a:buChar char="•"/>
            </a:pPr>
            <a:r>
              <a:rPr lang="en-GB" sz="1200" dirty="0">
                <a:latin typeface="Comic Sans MS" panose="030F0702030302020204" pitchFamily="66" charset="0"/>
                <a:ea typeface="Roboto" panose="02000000000000000000" pitchFamily="2" charset="0"/>
                <a:cs typeface="Roboto" panose="02000000000000000000" pitchFamily="2" charset="0"/>
                <a:hlinkClick r:id="rId3"/>
              </a:rPr>
              <a:t>https://www.twinkl.co.uk/teaching-wiki/pablo-picasso#:~:text=He%20was%20born%20on%20October,Sant%C3%ADsima%20Trinidad%20Ruiz%20y%20Picasso</a:t>
            </a:r>
            <a:r>
              <a:rPr lang="en-GB" sz="1200" dirty="0">
                <a:latin typeface="Comic Sans MS" panose="030F0702030302020204" pitchFamily="66" charset="0"/>
                <a:ea typeface="Roboto" panose="02000000000000000000" pitchFamily="2" charset="0"/>
                <a:cs typeface="Roboto" panose="02000000000000000000" pitchFamily="2" charset="0"/>
              </a:rPr>
              <a:t>. </a:t>
            </a:r>
          </a:p>
          <a:p>
            <a:pPr marL="179388" indent="-179388">
              <a:buFont typeface="Arial" panose="020B0604020202020204" pitchFamily="34" charset="0"/>
              <a:buChar char="•"/>
            </a:pPr>
            <a:r>
              <a:rPr lang="en-GB" sz="1200" dirty="0">
                <a:latin typeface="Comic Sans MS" panose="030F0702030302020204" pitchFamily="66" charset="0"/>
                <a:ea typeface="Roboto" panose="02000000000000000000" pitchFamily="2" charset="0"/>
                <a:cs typeface="Roboto" panose="02000000000000000000" pitchFamily="2" charset="0"/>
                <a:hlinkClick r:id="rId4"/>
              </a:rPr>
              <a:t>https://www.twinkl.co.uk/resource/t2-a-216-all-about-picasso-powerpoint</a:t>
            </a:r>
            <a:endParaRPr lang="en-GB" sz="1200" dirty="0">
              <a:latin typeface="Comic Sans MS" panose="030F0702030302020204" pitchFamily="66" charset="0"/>
              <a:ea typeface="Roboto" panose="02000000000000000000" pitchFamily="2" charset="0"/>
              <a:cs typeface="Roboto" panose="02000000000000000000" pitchFamily="2" charset="0"/>
            </a:endParaRPr>
          </a:p>
          <a:p>
            <a:pPr marL="179388" indent="-179388">
              <a:buFont typeface="Arial" panose="020B0604020202020204" pitchFamily="34" charset="0"/>
              <a:buChar char="•"/>
            </a:pPr>
            <a:r>
              <a:rPr lang="en-GB" sz="1200" dirty="0">
                <a:latin typeface="Comic Sans MS" panose="030F0702030302020204" pitchFamily="66" charset="0"/>
                <a:ea typeface="Roboto" panose="02000000000000000000" pitchFamily="2" charset="0"/>
                <a:cs typeface="Roboto" panose="02000000000000000000" pitchFamily="2" charset="0"/>
              </a:rPr>
              <a:t>Show the children this video, which is a dramatization of Picasso’s biography</a:t>
            </a:r>
          </a:p>
          <a:p>
            <a:pPr marL="179388" indent="-179388">
              <a:buFont typeface="Arial" panose="020B0604020202020204" pitchFamily="34" charset="0"/>
              <a:buChar char="•"/>
            </a:pPr>
            <a:r>
              <a:rPr lang="en-GB" sz="1200" dirty="0">
                <a:latin typeface="Comic Sans MS" panose="030F0702030302020204" pitchFamily="66" charset="0"/>
                <a:ea typeface="Roboto" panose="02000000000000000000" pitchFamily="2" charset="0"/>
                <a:cs typeface="Roboto" panose="02000000000000000000" pitchFamily="2" charset="0"/>
                <a:hlinkClick r:id="rId5"/>
              </a:rPr>
              <a:t>https://www.bbc.co.uk/teach/class-clips-video/ks1-art-and-design-pablo-picasso/zr8ccmn</a:t>
            </a:r>
            <a:r>
              <a:rPr lang="en-GB" sz="1200" dirty="0">
                <a:latin typeface="Comic Sans MS" panose="030F0702030302020204" pitchFamily="66" charset="0"/>
                <a:ea typeface="Roboto" panose="02000000000000000000" pitchFamily="2" charset="0"/>
                <a:cs typeface="Roboto" panose="02000000000000000000" pitchFamily="2" charset="0"/>
              </a:rPr>
              <a:t> </a:t>
            </a:r>
          </a:p>
          <a:p>
            <a:pPr marL="179388" indent="-179388">
              <a:buFont typeface="Arial" panose="020B0604020202020204" pitchFamily="34" charset="0"/>
              <a:buChar char="•"/>
            </a:pPr>
            <a:endParaRPr lang="en-GB" sz="1200" dirty="0">
              <a:latin typeface="Comic Sans MS" panose="030F0702030302020204" pitchFamily="66" charset="0"/>
              <a:ea typeface="Roboto" panose="02000000000000000000" pitchFamily="2" charset="0"/>
              <a:cs typeface="Roboto" panose="02000000000000000000" pitchFamily="2" charset="0"/>
            </a:endParaRPr>
          </a:p>
          <a:p>
            <a:pPr marL="179388" indent="-179388">
              <a:buFont typeface="Arial" panose="020B0604020202020204" pitchFamily="34" charset="0"/>
              <a:buChar char="•"/>
            </a:pPr>
            <a:endParaRPr lang="en-GB" sz="1200" dirty="0">
              <a:latin typeface="Comic Sans MS" panose="030F0702030302020204" pitchFamily="66" charset="0"/>
            </a:endParaRPr>
          </a:p>
          <a:p>
            <a:pPr marL="171450" indent="-171450">
              <a:buFont typeface="Arial" panose="020B0604020202020204" pitchFamily="34" charset="0"/>
              <a:buChar char="•"/>
            </a:pPr>
            <a:endParaRPr lang="en-GB" sz="1400" dirty="0">
              <a:latin typeface="Comic Sans MS" panose="030F0702030302020204" pitchFamily="66" charset="0"/>
            </a:endParaRPr>
          </a:p>
          <a:p>
            <a:pPr marL="171450" indent="-171450">
              <a:buFont typeface="Arial" panose="020B0604020202020204" pitchFamily="34" charset="0"/>
              <a:buChar char="•"/>
            </a:pPr>
            <a:endParaRPr lang="en-GB" sz="1400" dirty="0">
              <a:latin typeface="Comic Sans MS" panose="030F0702030302020204" pitchFamily="66" charset="0"/>
            </a:endParaRPr>
          </a:p>
          <a:p>
            <a:endParaRPr lang="en-GB" sz="1300" b="1" dirty="0">
              <a:latin typeface="Comic Sans MS" panose="030F0702030302020204" pitchFamily="66" charset="0"/>
            </a:endParaRPr>
          </a:p>
          <a:p>
            <a:endParaRPr lang="en-GB" dirty="0"/>
          </a:p>
          <a:p>
            <a:endParaRPr lang="en-GB" dirty="0"/>
          </a:p>
        </p:txBody>
      </p:sp>
      <p:pic>
        <p:nvPicPr>
          <p:cNvPr id="9" name="Picture 8">
            <a:extLst>
              <a:ext uri="{FF2B5EF4-FFF2-40B4-BE49-F238E27FC236}">
                <a16:creationId xmlns:a16="http://schemas.microsoft.com/office/drawing/2014/main" id="{4C248F06-406F-43B5-B529-AC0F0214089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74779" y="33325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026" name="Picture 2" descr="Cubism Picasso | Cubist artists, Cubism art, Cubism">
            <a:extLst>
              <a:ext uri="{FF2B5EF4-FFF2-40B4-BE49-F238E27FC236}">
                <a16:creationId xmlns:a16="http://schemas.microsoft.com/office/drawing/2014/main" id="{3E444288-5E58-877E-839F-0D201385B6A4}"/>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153835" y="1920212"/>
            <a:ext cx="2540881" cy="16515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GCSE ART: Cubism...Picasso by SushiLovesPanda on DeviantArt | Gcse art  sketchbook, Cubism, Gcse art">
            <a:extLst>
              <a:ext uri="{FF2B5EF4-FFF2-40B4-BE49-F238E27FC236}">
                <a16:creationId xmlns:a16="http://schemas.microsoft.com/office/drawing/2014/main" id="{74EA0085-AA7F-2E57-9E13-6AD0B1E99782}"/>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183020" y="4546500"/>
            <a:ext cx="2521324" cy="18909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SPH Art and Design: Artists research...">
            <a:extLst>
              <a:ext uri="{FF2B5EF4-FFF2-40B4-BE49-F238E27FC236}">
                <a16:creationId xmlns:a16="http://schemas.microsoft.com/office/drawing/2014/main" id="{2021A2E2-FB2D-E7D1-45FC-2C6AB0B188AF}"/>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323914" y="3687210"/>
            <a:ext cx="2027145" cy="14571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2" name="Picture 8" descr="Pablo Picasso - possibly the greatest artist of the 20th C">
            <a:extLst>
              <a:ext uri="{FF2B5EF4-FFF2-40B4-BE49-F238E27FC236}">
                <a16:creationId xmlns:a16="http://schemas.microsoft.com/office/drawing/2014/main" id="{12DD8625-42BF-27F5-6F1B-D568DFFE0639}"/>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359772" y="370075"/>
            <a:ext cx="1354794" cy="13547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4" name="Picture 10" descr="10 Most Famous Paintings by Pablo Picasso | Arthive">
            <a:extLst>
              <a:ext uri="{FF2B5EF4-FFF2-40B4-BE49-F238E27FC236}">
                <a16:creationId xmlns:a16="http://schemas.microsoft.com/office/drawing/2014/main" id="{55F27CDD-DF13-8FD1-C49A-4DFE12BF2239}"/>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7000335" y="370076"/>
            <a:ext cx="1112373" cy="13547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8" name="Picture 14" descr="Powerful Portrait of Picasso's Golden Muse | Impressionist &amp; Modern Art |  Sotheby's">
            <a:extLst>
              <a:ext uri="{FF2B5EF4-FFF2-40B4-BE49-F238E27FC236}">
                <a16:creationId xmlns:a16="http://schemas.microsoft.com/office/drawing/2014/main" id="{25DC836C-CFCB-47DF-52D9-FBEFDA8E0DEA}"/>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5441563" y="1955983"/>
            <a:ext cx="1326517" cy="15800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1866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9" name="Picture 8">
            <a:extLst>
              <a:ext uri="{FF2B5EF4-FFF2-40B4-BE49-F238E27FC236}">
                <a16:creationId xmlns:a16="http://schemas.microsoft.com/office/drawing/2014/main" id="{4C248F06-406F-43B5-B529-AC0F021408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74779" y="33325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
        <p:nvSpPr>
          <p:cNvPr id="5" name="Rectangle 4">
            <a:extLst>
              <a:ext uri="{FF2B5EF4-FFF2-40B4-BE49-F238E27FC236}">
                <a16:creationId xmlns:a16="http://schemas.microsoft.com/office/drawing/2014/main" id="{E6048806-3B73-4959-8D35-ED79D131B516}"/>
              </a:ext>
            </a:extLst>
          </p:cNvPr>
          <p:cNvSpPr/>
          <p:nvPr/>
        </p:nvSpPr>
        <p:spPr>
          <a:xfrm>
            <a:off x="637308" y="530177"/>
            <a:ext cx="5029565" cy="5363071"/>
          </a:xfrm>
          <a:prstGeom prst="rect">
            <a:avLst/>
          </a:prstGeom>
        </p:spPr>
        <p:txBody>
          <a:bodyPr wrap="square">
            <a:spAutoFit/>
          </a:bodyPr>
          <a:lstStyle/>
          <a:p>
            <a:pPr marL="179388" marR="102235" indent="-179388">
              <a:lnSpc>
                <a:spcPct val="96000"/>
              </a:lnSpc>
              <a:spcBef>
                <a:spcPts val="305"/>
              </a:spcBef>
              <a:spcAft>
                <a:spcPts val="0"/>
              </a:spcAft>
              <a:buFont typeface="Arial" panose="020B0604020202020204" pitchFamily="34" charset="0"/>
              <a:buChar char="•"/>
              <a:tabLst>
                <a:tab pos="281940" algn="l"/>
              </a:tabLst>
            </a:pPr>
            <a:r>
              <a:rPr lang="en-GB" sz="1600" b="1" dirty="0">
                <a:latin typeface="Comic Sans MS" panose="030F0702030302020204" pitchFamily="66" charset="0"/>
              </a:rPr>
              <a:t>2. I can </a:t>
            </a:r>
            <a:r>
              <a:rPr lang="en-GB" sz="1600" b="1"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make detailed observations about a notable artist’s work (Pablo Picasso: Guernica)</a:t>
            </a:r>
          </a:p>
          <a:p>
            <a:endParaRPr lang="en-GB" sz="1600" b="1" dirty="0">
              <a:latin typeface="Comic Sans MS" panose="030F0702030302020204" pitchFamily="66" charset="0"/>
            </a:endParaRPr>
          </a:p>
          <a:p>
            <a:r>
              <a:rPr lang="en-GB" sz="900" dirty="0">
                <a:latin typeface="Comic Sans MS" panose="030F0702030302020204" pitchFamily="66" charset="0"/>
              </a:rPr>
              <a:t>Remind the pupils about their art unit and their study of the notable artist: Pablo Picasso. Recap key learning about who he was, which country he came from and which art style he was famous for using: Cubism.</a:t>
            </a:r>
          </a:p>
          <a:p>
            <a:endParaRPr lang="en-GB" sz="900" dirty="0">
              <a:latin typeface="Comic Sans MS" panose="030F0702030302020204" pitchFamily="66" charset="0"/>
            </a:endParaRPr>
          </a:p>
          <a:p>
            <a:r>
              <a:rPr lang="en-GB" sz="900" dirty="0">
                <a:latin typeface="Comic Sans MS" panose="030F0702030302020204" pitchFamily="66" charset="0"/>
              </a:rPr>
              <a:t>Explain in this session the pupils will need to look at one of Picasso’s most famous pieces of art. Explain that this links nicely with the class topic of Human Rights Activists. With the painting Guernica, Picasso is highlighting injustice and suffering. Show the painting to the children (A copy is on the next slide and details of the paintings on the following two </a:t>
            </a:r>
            <a:r>
              <a:rPr lang="en-GB" sz="900" dirty="0">
                <a:solidFill>
                  <a:schemeClr val="tx1"/>
                </a:solidFill>
                <a:latin typeface="Comic Sans MS" panose="030F0702030302020204" pitchFamily="66" charset="0"/>
              </a:rPr>
              <a:t>slides). First explain the scale. This painting is huge measuring: </a:t>
            </a:r>
            <a:r>
              <a:rPr lang="en-US" sz="900" b="0" i="0" dirty="0">
                <a:solidFill>
                  <a:schemeClr val="tx1"/>
                </a:solidFill>
                <a:effectLst/>
                <a:latin typeface="Comic Sans MS" panose="030F0702030302020204" pitchFamily="66" charset="0"/>
              </a:rPr>
              <a:t>11.5 feet tall by 25.5 feet long (349.3 x 776.6 cm).</a:t>
            </a:r>
            <a:r>
              <a:rPr lang="en-GB" sz="900" dirty="0">
                <a:solidFill>
                  <a:schemeClr val="tx1"/>
                </a:solidFill>
                <a:latin typeface="Comic Sans MS" panose="030F0702030302020204" pitchFamily="66" charset="0"/>
              </a:rPr>
              <a:t> (slide 37) How do the children </a:t>
            </a:r>
            <a:r>
              <a:rPr lang="en-GB" sz="900" dirty="0">
                <a:latin typeface="Comic Sans MS" panose="030F0702030302020204" pitchFamily="66" charset="0"/>
              </a:rPr>
              <a:t>feel when they see the artwork? Is it a pleasant scene? What do they think it shows? Do they think the painting has a hidden message? If so, what do they think this is? </a:t>
            </a:r>
          </a:p>
          <a:p>
            <a:endParaRPr lang="en-GB" sz="900" dirty="0">
              <a:latin typeface="Comic Sans MS" panose="030F0702030302020204" pitchFamily="66" charset="0"/>
            </a:endParaRPr>
          </a:p>
          <a:p>
            <a:r>
              <a:rPr lang="en-GB" sz="900" dirty="0">
                <a:latin typeface="Comic Sans MS" panose="030F0702030302020204" pitchFamily="66" charset="0"/>
              </a:rPr>
              <a:t>Watch this video clip that explains the artwork further: </a:t>
            </a:r>
          </a:p>
          <a:p>
            <a:r>
              <a:rPr lang="en-GB" sz="900" dirty="0">
                <a:latin typeface="Comic Sans MS" panose="030F0702030302020204" pitchFamily="66" charset="0"/>
                <a:hlinkClick r:id="rId4"/>
              </a:rPr>
              <a:t>https://www.youtube.com/watch?v=l_VSixma864</a:t>
            </a:r>
            <a:endParaRPr lang="en-GB" sz="900" dirty="0">
              <a:latin typeface="Comic Sans MS" panose="030F0702030302020204" pitchFamily="66" charset="0"/>
            </a:endParaRPr>
          </a:p>
          <a:p>
            <a:endParaRPr lang="en-GB" sz="900" dirty="0">
              <a:latin typeface="Comic Sans MS" panose="030F0702030302020204" pitchFamily="66" charset="0"/>
            </a:endParaRPr>
          </a:p>
          <a:p>
            <a:r>
              <a:rPr lang="en-GB" sz="900" dirty="0">
                <a:latin typeface="Comic Sans MS" panose="030F0702030302020204" pitchFamily="66" charset="0"/>
              </a:rPr>
              <a:t>Ask the children to create a double page art-sketch-book study of the work of art. The pupils could use this art appreciation worksheet: </a:t>
            </a:r>
            <a:r>
              <a:rPr lang="en-GB" sz="900" dirty="0">
                <a:latin typeface="Comic Sans MS" panose="030F0702030302020204" pitchFamily="66" charset="0"/>
                <a:hlinkClick r:id="rId5"/>
              </a:rPr>
              <a:t>https://www.twinkl.co.uk/resource/cfe2-a-010-guernica-by-picasso-art-appreciation-activity-sheet</a:t>
            </a:r>
            <a:r>
              <a:rPr lang="en-GB" sz="900" dirty="0">
                <a:latin typeface="Comic Sans MS" panose="030F0702030302020204" pitchFamily="66" charset="0"/>
              </a:rPr>
              <a:t> </a:t>
            </a:r>
          </a:p>
          <a:p>
            <a:endParaRPr lang="en-GB" sz="900" dirty="0">
              <a:latin typeface="Comic Sans MS" panose="030F0702030302020204" pitchFamily="66" charset="0"/>
            </a:endParaRPr>
          </a:p>
          <a:p>
            <a:r>
              <a:rPr lang="en-GB" sz="900" dirty="0">
                <a:latin typeface="Comic Sans MS" panose="030F0702030302020204" pitchFamily="66" charset="0"/>
              </a:rPr>
              <a:t>The children should re-watch the video and stick a copy of the painting in their sketch book and label each part and write about the significance and symbolism that Picasso wanted to achieve. </a:t>
            </a:r>
          </a:p>
          <a:p>
            <a:r>
              <a:rPr lang="en-GB" sz="900" dirty="0">
                <a:latin typeface="Comic Sans MS" panose="030F0702030302020204" pitchFamily="66" charset="0"/>
              </a:rPr>
              <a:t>Discuss the effect that he created. How does this artwork stand up for human rights? Does this painting help efforts to spread propaganda that this was a ‘great war’? How would the politicians and generals react to seeing this painting. What did Picasso want to achieve by painting Guernica. Do the children think it made a difference?</a:t>
            </a:r>
          </a:p>
          <a:p>
            <a:endParaRPr lang="en-GB" sz="1200" dirty="0">
              <a:latin typeface="Comic Sans MS" panose="030F0702030302020204" pitchFamily="66" charset="0"/>
            </a:endParaRPr>
          </a:p>
          <a:p>
            <a:endParaRPr lang="en-GB" dirty="0"/>
          </a:p>
        </p:txBody>
      </p:sp>
      <p:pic>
        <p:nvPicPr>
          <p:cNvPr id="2" name="Picture 2" descr="What Makes Guernica Picasso's Most Influential Painting | Artsy">
            <a:extLst>
              <a:ext uri="{FF2B5EF4-FFF2-40B4-BE49-F238E27FC236}">
                <a16:creationId xmlns:a16="http://schemas.microsoft.com/office/drawing/2014/main" id="{20F6C4D7-3909-1218-036D-4F166ABD806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261765" y="2752128"/>
            <a:ext cx="2884905" cy="19972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DF47117C-D2F1-2DA6-6839-3B81AA981AC7}"/>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814874" y="1204472"/>
            <a:ext cx="3830053" cy="14362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146" name="Picture 2" descr="Guernica by Picasso Art Appreciation Worksheet / Worksheet">
            <a:extLst>
              <a:ext uri="{FF2B5EF4-FFF2-40B4-BE49-F238E27FC236}">
                <a16:creationId xmlns:a16="http://schemas.microsoft.com/office/drawing/2014/main" id="{FADC078E-6D0C-3678-7577-0D24AF5FF151}"/>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7413573" y="5001159"/>
            <a:ext cx="2149029" cy="15235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103BD4A9-3157-DC49-66EA-6601EAB1020E}"/>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589151" y="5324218"/>
            <a:ext cx="1430059" cy="10735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5868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2D3013-09EF-01C9-8DAF-0784D6AB63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2050" name="Picture 2">
            <a:extLst>
              <a:ext uri="{FF2B5EF4-FFF2-40B4-BE49-F238E27FC236}">
                <a16:creationId xmlns:a16="http://schemas.microsoft.com/office/drawing/2014/main" id="{6ADFE3D1-B067-9AFE-4759-AAD962010FE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571625"/>
            <a:ext cx="9906000" cy="3714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25357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B446A-E947-8CB1-EBB2-1A19B05876D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DCA3F11-016C-B543-3104-154DB665D5F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2050" name="Picture 2">
            <a:extLst>
              <a:ext uri="{FF2B5EF4-FFF2-40B4-BE49-F238E27FC236}">
                <a16:creationId xmlns:a16="http://schemas.microsoft.com/office/drawing/2014/main" id="{055C1712-E79B-CA01-AF7F-634CC573918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
            <a:ext cx="1828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5986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E35FC-84CD-E6F0-A63D-53C2E68684B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75C8F78-9D79-9076-B250-8B3E37FBAF3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2050" name="Picture 2">
            <a:extLst>
              <a:ext uri="{FF2B5EF4-FFF2-40B4-BE49-F238E27FC236}">
                <a16:creationId xmlns:a16="http://schemas.microsoft.com/office/drawing/2014/main" id="{B2B7F5EF-4A50-1490-D051-ADAFBD87C78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82000" y="0"/>
            <a:ext cx="1828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6283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F4D01-F744-E4B0-684F-EF207582FF7F}"/>
              </a:ext>
            </a:extLst>
          </p:cNvPr>
          <p:cNvSpPr>
            <a:spLocks noGrp="1"/>
          </p:cNvSpPr>
          <p:nvPr>
            <p:ph type="title"/>
          </p:nvPr>
        </p:nvSpPr>
        <p:spPr/>
        <p:txBody>
          <a:bodyPr/>
          <a:lstStyle/>
          <a:p>
            <a:endParaRPr lang="en-GB"/>
          </a:p>
        </p:txBody>
      </p:sp>
      <p:pic>
        <p:nvPicPr>
          <p:cNvPr id="3074" name="Picture 2" descr="What Makes Guernica Picasso's Most Influential Painting | Artsy">
            <a:extLst>
              <a:ext uri="{FF2B5EF4-FFF2-40B4-BE49-F238E27FC236}">
                <a16:creationId xmlns:a16="http://schemas.microsoft.com/office/drawing/2014/main" id="{66205A6E-1A52-FB05-0046-C421D8EFC5F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8778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09604-E8F2-AAC3-26F3-71DE6F85CC06}"/>
              </a:ext>
            </a:extLst>
          </p:cNvPr>
          <p:cNvSpPr>
            <a:spLocks noGrp="1"/>
          </p:cNvSpPr>
          <p:nvPr>
            <p:ph type="title"/>
          </p:nvPr>
        </p:nvSpPr>
        <p:spPr/>
        <p:txBody>
          <a:bodyPr/>
          <a:lstStyle/>
          <a:p>
            <a:endParaRPr lang="en-GB"/>
          </a:p>
        </p:txBody>
      </p:sp>
      <p:pic>
        <p:nvPicPr>
          <p:cNvPr id="7170" name="Picture 2">
            <a:extLst>
              <a:ext uri="{FF2B5EF4-FFF2-40B4-BE49-F238E27FC236}">
                <a16:creationId xmlns:a16="http://schemas.microsoft.com/office/drawing/2014/main" id="{281F7A74-E760-F675-6662-E222DDB86C6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91240"/>
            <a:ext cx="9906001" cy="6620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9249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9" name="Picture 8">
            <a:extLst>
              <a:ext uri="{FF2B5EF4-FFF2-40B4-BE49-F238E27FC236}">
                <a16:creationId xmlns:a16="http://schemas.microsoft.com/office/drawing/2014/main" id="{4C248F06-406F-43B5-B529-AC0F021408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74779" y="33325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
        <p:nvSpPr>
          <p:cNvPr id="5" name="Rectangle 4">
            <a:extLst>
              <a:ext uri="{FF2B5EF4-FFF2-40B4-BE49-F238E27FC236}">
                <a16:creationId xmlns:a16="http://schemas.microsoft.com/office/drawing/2014/main" id="{E6048806-3B73-4959-8D35-ED79D131B516}"/>
              </a:ext>
            </a:extLst>
          </p:cNvPr>
          <p:cNvSpPr/>
          <p:nvPr/>
        </p:nvSpPr>
        <p:spPr>
          <a:xfrm>
            <a:off x="637309" y="530177"/>
            <a:ext cx="4572000" cy="5541197"/>
          </a:xfrm>
          <a:prstGeom prst="rect">
            <a:avLst/>
          </a:prstGeom>
        </p:spPr>
        <p:txBody>
          <a:bodyPr wrap="square">
            <a:spAutoFit/>
          </a:bodyPr>
          <a:lstStyle/>
          <a:p>
            <a:r>
              <a:rPr lang="en-GB" sz="1600" b="1" dirty="0">
                <a:latin typeface="Comic Sans MS" panose="030F0702030302020204" pitchFamily="66" charset="0"/>
              </a:rPr>
              <a:t>3. I can create a collage based upon Guernica </a:t>
            </a:r>
          </a:p>
          <a:p>
            <a:endParaRPr lang="en-GB" sz="1600" b="1" dirty="0">
              <a:latin typeface="Comic Sans MS" panose="030F0702030302020204" pitchFamily="66" charset="0"/>
            </a:endParaRPr>
          </a:p>
          <a:p>
            <a:pPr marR="89535">
              <a:lnSpc>
                <a:spcPct val="99000"/>
              </a:lnSpc>
            </a:pPr>
            <a:r>
              <a:rPr lang="en-GB" sz="1200" dirty="0">
                <a:latin typeface="Comic Sans MS" panose="030F0702030302020204" pitchFamily="66" charset="0"/>
              </a:rPr>
              <a:t>Remind the pupils about what they have done so far in this unit. Recap and challenge the children to say what they know about Pablo Picasso, Cubism and his human rights painting: Guernica. </a:t>
            </a:r>
          </a:p>
          <a:p>
            <a:pPr marR="89535">
              <a:lnSpc>
                <a:spcPct val="99000"/>
              </a:lnSpc>
            </a:pPr>
            <a:endParaRPr lang="en-GB" sz="1200" dirty="0">
              <a:latin typeface="Comic Sans MS" panose="030F0702030302020204" pitchFamily="66" charset="0"/>
            </a:endParaRPr>
          </a:p>
          <a:p>
            <a:pPr marR="89535">
              <a:lnSpc>
                <a:spcPct val="99000"/>
              </a:lnSpc>
            </a:pPr>
            <a:r>
              <a:rPr lang="en-GB" sz="1200" dirty="0">
                <a:latin typeface="Comic Sans MS" panose="030F0702030302020204" pitchFamily="66" charset="0"/>
              </a:rPr>
              <a:t>Explain that in this session the pupils will make a collage inspired by the painting Guernica. This can be a class piece, with everyone contributing. Think about scale and think big. Explain that if each child creates an A4 (or even A3) piece in a similar cubist style then these can be brought together to make a large piece together. </a:t>
            </a:r>
          </a:p>
          <a:p>
            <a:pPr marR="89535">
              <a:lnSpc>
                <a:spcPct val="99000"/>
              </a:lnSpc>
            </a:pPr>
            <a:r>
              <a:rPr lang="en-GB" sz="1200" dirty="0">
                <a:latin typeface="Comic Sans MS" panose="030F0702030302020204" pitchFamily="66" charset="0"/>
              </a:rPr>
              <a:t>Use newspaper, carefully trimmed to create a background. Prints of Spanish newspaper or articles relating to multiple human rights events the children have learnt about e.g.: Rosa Parks, MLK, Malala </a:t>
            </a:r>
            <a:r>
              <a:rPr lang="en-GB" sz="1200" i="0" dirty="0">
                <a:solidFill>
                  <a:schemeClr val="tx1"/>
                </a:solidFill>
                <a:effectLst/>
                <a:latin typeface="Comic Sans MS" panose="030F0702030302020204" pitchFamily="66" charset="0"/>
              </a:rPr>
              <a:t>Yousafzai</a:t>
            </a:r>
            <a:r>
              <a:rPr lang="en-GB" sz="1200" b="0" i="0" dirty="0">
                <a:solidFill>
                  <a:srgbClr val="4D5156"/>
                </a:solidFill>
                <a:effectLst/>
                <a:latin typeface="arial" panose="020B0604020202020204" pitchFamily="34" charset="0"/>
              </a:rPr>
              <a:t>, </a:t>
            </a:r>
            <a:r>
              <a:rPr lang="en-GB" sz="1200" dirty="0">
                <a:latin typeface="Comic Sans MS" panose="030F0702030302020204" pitchFamily="66" charset="0"/>
              </a:rPr>
              <a:t>the Suffragettes etc could work well here.</a:t>
            </a:r>
          </a:p>
          <a:p>
            <a:pPr marR="89535">
              <a:lnSpc>
                <a:spcPct val="99000"/>
              </a:lnSpc>
            </a:pPr>
            <a:r>
              <a:rPr lang="en-GB" sz="1200" dirty="0">
                <a:latin typeface="Comic Sans MS" panose="030F0702030302020204" pitchFamily="66" charset="0"/>
              </a:rPr>
              <a:t>Ask the pupils to choose different details from Guernica. They should replicate the style of Picasso and draw using pencil and charcoal. This should be on a large scale. (Please see the next slide for more examples) </a:t>
            </a:r>
          </a:p>
          <a:p>
            <a:pPr marR="89535">
              <a:lnSpc>
                <a:spcPct val="99000"/>
              </a:lnSpc>
            </a:pPr>
            <a:r>
              <a:rPr lang="en-GB" sz="1200" dirty="0">
                <a:latin typeface="Comic Sans MS" panose="030F0702030302020204" pitchFamily="66" charset="0"/>
              </a:rPr>
              <a:t>Bring all the artwork together. A picture of each individual piece and the overall piece can be printed, so each child has a record in their art sketchbook.</a:t>
            </a:r>
            <a:endParaRPr lang="en-GB" sz="1300" dirty="0">
              <a:latin typeface="Comic Sans MS" panose="030F0702030302020204" pitchFamily="66" charset="0"/>
            </a:endParaRPr>
          </a:p>
          <a:p>
            <a:endParaRPr lang="en-GB" dirty="0"/>
          </a:p>
          <a:p>
            <a:endParaRPr lang="en-GB" dirty="0"/>
          </a:p>
        </p:txBody>
      </p:sp>
      <p:pic>
        <p:nvPicPr>
          <p:cNvPr id="4" name="Picture 3">
            <a:extLst>
              <a:ext uri="{FF2B5EF4-FFF2-40B4-BE49-F238E27FC236}">
                <a16:creationId xmlns:a16="http://schemas.microsoft.com/office/drawing/2014/main" id="{89481EBE-3E97-62F9-EE17-C9BF25E0FF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89559" y="4914434"/>
            <a:ext cx="2445050" cy="16103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194" name="Picture 2">
            <a:extLst>
              <a:ext uri="{FF2B5EF4-FFF2-40B4-BE49-F238E27FC236}">
                <a16:creationId xmlns:a16="http://schemas.microsoft.com/office/drawing/2014/main" id="{0E4EEB43-C177-69A1-5BAD-CA7D3D27711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407536" y="333250"/>
            <a:ext cx="2112201" cy="13993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A2D9488E-3625-E188-46DF-DC6E1F737EF5}"/>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176448" y="1352869"/>
            <a:ext cx="2141620" cy="14206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198" name="Picture 6" descr="_DSC0492">
            <a:extLst>
              <a:ext uri="{FF2B5EF4-FFF2-40B4-BE49-F238E27FC236}">
                <a16:creationId xmlns:a16="http://schemas.microsoft.com/office/drawing/2014/main" id="{9A386D22-AB0C-0110-8AB9-A08422D2BA0D}"/>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389758" y="2896218"/>
            <a:ext cx="2857500" cy="1895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8384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15D25-7749-9C37-2B76-5E892AE8F05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086C874-AF73-8929-385C-C9F4A68DE4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9" name="Picture 8">
            <a:extLst>
              <a:ext uri="{FF2B5EF4-FFF2-40B4-BE49-F238E27FC236}">
                <a16:creationId xmlns:a16="http://schemas.microsoft.com/office/drawing/2014/main" id="{8C500FD0-C2F0-87FF-6042-032C224328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74779" y="33325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8194" name="Picture 2">
            <a:extLst>
              <a:ext uri="{FF2B5EF4-FFF2-40B4-BE49-F238E27FC236}">
                <a16:creationId xmlns:a16="http://schemas.microsoft.com/office/drawing/2014/main" id="{9D80F59D-61E5-2066-93FD-6E0A4761E67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8387" y="474869"/>
            <a:ext cx="2434678" cy="16129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E77557E3-A751-692C-50DF-E539D7E092B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117279" y="311973"/>
            <a:ext cx="2857500" cy="1895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18" name="Picture 2">
            <a:extLst>
              <a:ext uri="{FF2B5EF4-FFF2-40B4-BE49-F238E27FC236}">
                <a16:creationId xmlns:a16="http://schemas.microsoft.com/office/drawing/2014/main" id="{4D75FFDB-D535-E014-22D6-A99E92DFEF1A}"/>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139239" y="311974"/>
            <a:ext cx="2857500" cy="1895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20" name="Picture 4" descr="_DSC0488">
            <a:extLst>
              <a:ext uri="{FF2B5EF4-FFF2-40B4-BE49-F238E27FC236}">
                <a16:creationId xmlns:a16="http://schemas.microsoft.com/office/drawing/2014/main" id="{0729310A-7333-6957-C2A6-772A1031F393}"/>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28387" y="2399815"/>
            <a:ext cx="2857500" cy="1895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22" name="Picture 6" descr="_DSC0489">
            <a:extLst>
              <a:ext uri="{FF2B5EF4-FFF2-40B4-BE49-F238E27FC236}">
                <a16:creationId xmlns:a16="http://schemas.microsoft.com/office/drawing/2014/main" id="{3B658A6E-2EEB-1150-17B7-2C804666404F}"/>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524250" y="2399814"/>
            <a:ext cx="2857500" cy="1895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24" name="Picture 8" descr="_DSC0101">
            <a:extLst>
              <a:ext uri="{FF2B5EF4-FFF2-40B4-BE49-F238E27FC236}">
                <a16:creationId xmlns:a16="http://schemas.microsoft.com/office/drawing/2014/main" id="{044B0239-6F17-6B91-F944-00D086FC7374}"/>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520113" y="2399814"/>
            <a:ext cx="2857500" cy="1895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26" name="Picture 10" descr="_DSC0485">
            <a:extLst>
              <a:ext uri="{FF2B5EF4-FFF2-40B4-BE49-F238E27FC236}">
                <a16:creationId xmlns:a16="http://schemas.microsoft.com/office/drawing/2014/main" id="{A9F6E83F-DF7A-CD4C-4FE5-CB814C049347}"/>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528387" y="4487656"/>
            <a:ext cx="2857500" cy="1895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28" name="Picture 12" descr="_DSC0098">
            <a:extLst>
              <a:ext uri="{FF2B5EF4-FFF2-40B4-BE49-F238E27FC236}">
                <a16:creationId xmlns:a16="http://schemas.microsoft.com/office/drawing/2014/main" id="{3583422C-E00C-3279-4269-B1B9CA142D5C}"/>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3608973" y="4487654"/>
            <a:ext cx="2857500" cy="1895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230" name="Picture 14" descr="_DSC0492">
            <a:extLst>
              <a:ext uri="{FF2B5EF4-FFF2-40B4-BE49-F238E27FC236}">
                <a16:creationId xmlns:a16="http://schemas.microsoft.com/office/drawing/2014/main" id="{893182CB-2CD9-3021-1DDE-8C6FB80114E6}"/>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6689559" y="4487653"/>
            <a:ext cx="2857500" cy="1895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44785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B566F-3C69-92A4-1851-4192039C761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8D04A1A-3C26-A418-8E82-4464D0087B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9" name="Picture 8">
            <a:extLst>
              <a:ext uri="{FF2B5EF4-FFF2-40B4-BE49-F238E27FC236}">
                <a16:creationId xmlns:a16="http://schemas.microsoft.com/office/drawing/2014/main" id="{25F69A22-F679-82D0-55A6-653F81DDF3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74779" y="33325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0242" name="Picture 2" descr="_DSC0103">
            <a:extLst>
              <a:ext uri="{FF2B5EF4-FFF2-40B4-BE49-F238E27FC236}">
                <a16:creationId xmlns:a16="http://schemas.microsoft.com/office/drawing/2014/main" id="{C16E7564-8BC6-6AD6-3566-F7ABA9ED993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0734" y="471989"/>
            <a:ext cx="2857500" cy="1895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44" name="Picture 4" descr="_DSC0104">
            <a:extLst>
              <a:ext uri="{FF2B5EF4-FFF2-40B4-BE49-F238E27FC236}">
                <a16:creationId xmlns:a16="http://schemas.microsoft.com/office/drawing/2014/main" id="{9278265C-D724-D3D9-1BC9-F6100C54359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823285" y="333250"/>
            <a:ext cx="2066925" cy="2857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46" name="Picture 6" descr="_DSC0105">
            <a:extLst>
              <a:ext uri="{FF2B5EF4-FFF2-40B4-BE49-F238E27FC236}">
                <a16:creationId xmlns:a16="http://schemas.microsoft.com/office/drawing/2014/main" id="{FD2D3946-B369-D63F-65EE-6FF6F0F877D6}"/>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044115" y="333250"/>
            <a:ext cx="2028825" cy="2857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48" name="Picture 8" descr="_DSC0106">
            <a:extLst>
              <a:ext uri="{FF2B5EF4-FFF2-40B4-BE49-F238E27FC236}">
                <a16:creationId xmlns:a16="http://schemas.microsoft.com/office/drawing/2014/main" id="{3B6F928F-EEDF-324F-3DF4-54864618D3F6}"/>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88795" y="2746208"/>
            <a:ext cx="2105025" cy="2857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50" name="Picture 10" descr="_DSC0107">
            <a:extLst>
              <a:ext uri="{FF2B5EF4-FFF2-40B4-BE49-F238E27FC236}">
                <a16:creationId xmlns:a16="http://schemas.microsoft.com/office/drawing/2014/main" id="{71142A5C-0E92-7501-73FC-B4D4E6F881DE}"/>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009900" y="3428999"/>
            <a:ext cx="2057400" cy="2857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52" name="Picture 12" descr="_DSC0108">
            <a:extLst>
              <a:ext uri="{FF2B5EF4-FFF2-40B4-BE49-F238E27FC236}">
                <a16:creationId xmlns:a16="http://schemas.microsoft.com/office/drawing/2014/main" id="{520C8F4A-89FE-5C42-8D3D-D3857B89F9F0}"/>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261685" y="3428999"/>
            <a:ext cx="2076450" cy="2857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54" name="Picture 14" descr="_DSC0109">
            <a:extLst>
              <a:ext uri="{FF2B5EF4-FFF2-40B4-BE49-F238E27FC236}">
                <a16:creationId xmlns:a16="http://schemas.microsoft.com/office/drawing/2014/main" id="{F0CDEB96-81AD-1991-C25B-623E928BC607}"/>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7506706" y="3428999"/>
            <a:ext cx="2124075" cy="2857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1074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53A96-7082-72F3-42D0-6912709A80B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55BDA0D-FA4A-D91A-302F-14F2449EE5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9" name="Picture 8">
            <a:extLst>
              <a:ext uri="{FF2B5EF4-FFF2-40B4-BE49-F238E27FC236}">
                <a16:creationId xmlns:a16="http://schemas.microsoft.com/office/drawing/2014/main" id="{E7F6E480-D45D-A474-CE45-D40FCC9F35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74779" y="33325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1266" name="Picture 2" descr="_DSC0110">
            <a:extLst>
              <a:ext uri="{FF2B5EF4-FFF2-40B4-BE49-F238E27FC236}">
                <a16:creationId xmlns:a16="http://schemas.microsoft.com/office/drawing/2014/main" id="{BD4C4642-7605-9D82-E9D6-A9C47CEE156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43398" y="333250"/>
            <a:ext cx="2471992" cy="34981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268" name="Picture 4" descr="_DSC0112">
            <a:extLst>
              <a:ext uri="{FF2B5EF4-FFF2-40B4-BE49-F238E27FC236}">
                <a16:creationId xmlns:a16="http://schemas.microsoft.com/office/drawing/2014/main" id="{A5E370C9-B72E-058D-0088-D8EBC0B904E8}"/>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158788" y="333250"/>
            <a:ext cx="2857500" cy="2028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270" name="Picture 6" descr="_DSC0113">
            <a:extLst>
              <a:ext uri="{FF2B5EF4-FFF2-40B4-BE49-F238E27FC236}">
                <a16:creationId xmlns:a16="http://schemas.microsoft.com/office/drawing/2014/main" id="{55DAD120-D24B-2917-A085-CBA1E5C3CCE7}"/>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277109" y="1254323"/>
            <a:ext cx="2857500" cy="2038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272" name="Picture 8" descr="_DSC0114">
            <a:extLst>
              <a:ext uri="{FF2B5EF4-FFF2-40B4-BE49-F238E27FC236}">
                <a16:creationId xmlns:a16="http://schemas.microsoft.com/office/drawing/2014/main" id="{7EEE7CAA-F9EB-974B-1416-8B468A071C80}"/>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158788" y="2695325"/>
            <a:ext cx="2857500" cy="39143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274" name="Picture 10" descr="_DSC0122">
            <a:extLst>
              <a:ext uri="{FF2B5EF4-FFF2-40B4-BE49-F238E27FC236}">
                <a16:creationId xmlns:a16="http://schemas.microsoft.com/office/drawing/2014/main" id="{261E2F2A-2813-385C-A024-C5E2ACBC66B1}"/>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71391" y="3989147"/>
            <a:ext cx="1850990" cy="25356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276" name="Picture 12" descr="_DSC0120">
            <a:extLst>
              <a:ext uri="{FF2B5EF4-FFF2-40B4-BE49-F238E27FC236}">
                <a16:creationId xmlns:a16="http://schemas.microsoft.com/office/drawing/2014/main" id="{63B2CAB1-3451-6CBF-72E3-0156D6312F68}"/>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359686" y="3854563"/>
            <a:ext cx="2857500" cy="2085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94545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366C0-892E-92EB-A8DE-5AA4653A5D3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8395F3D-48FD-F945-492E-F2CCCD2436A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9" name="Picture 8">
            <a:extLst>
              <a:ext uri="{FF2B5EF4-FFF2-40B4-BE49-F238E27FC236}">
                <a16:creationId xmlns:a16="http://schemas.microsoft.com/office/drawing/2014/main" id="{3D0FFAF1-AA83-9564-F645-4B096930987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74779" y="33325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62519DC4-55C5-3839-46B2-175B23B5B9DA}"/>
              </a:ext>
            </a:extLst>
          </p:cNvPr>
          <p:cNvPicPr>
            <a:picLocks noChangeAspect="1"/>
          </p:cNvPicPr>
          <p:nvPr/>
        </p:nvPicPr>
        <p:blipFill>
          <a:blip r:embed="rId4"/>
          <a:stretch>
            <a:fillRect/>
          </a:stretch>
        </p:blipFill>
        <p:spPr>
          <a:xfrm>
            <a:off x="0" y="0"/>
            <a:ext cx="9906000" cy="6858000"/>
          </a:xfrm>
          <a:prstGeom prst="rect">
            <a:avLst/>
          </a:prstGeom>
        </p:spPr>
      </p:pic>
    </p:spTree>
    <p:extLst>
      <p:ext uri="{BB962C8B-B14F-4D97-AF65-F5344CB8AC3E}">
        <p14:creationId xmlns:p14="http://schemas.microsoft.com/office/powerpoint/2010/main" val="25372565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9" name="Picture 8">
            <a:extLst>
              <a:ext uri="{FF2B5EF4-FFF2-40B4-BE49-F238E27FC236}">
                <a16:creationId xmlns:a16="http://schemas.microsoft.com/office/drawing/2014/main" id="{4C248F06-406F-43B5-B529-AC0F021408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74779" y="33325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
        <p:nvSpPr>
          <p:cNvPr id="5" name="Rectangle 4">
            <a:extLst>
              <a:ext uri="{FF2B5EF4-FFF2-40B4-BE49-F238E27FC236}">
                <a16:creationId xmlns:a16="http://schemas.microsoft.com/office/drawing/2014/main" id="{E6048806-3B73-4959-8D35-ED79D131B516}"/>
              </a:ext>
            </a:extLst>
          </p:cNvPr>
          <p:cNvSpPr/>
          <p:nvPr/>
        </p:nvSpPr>
        <p:spPr>
          <a:xfrm>
            <a:off x="637309" y="530177"/>
            <a:ext cx="4957375" cy="6722738"/>
          </a:xfrm>
          <a:prstGeom prst="rect">
            <a:avLst/>
          </a:prstGeom>
        </p:spPr>
        <p:txBody>
          <a:bodyPr wrap="square">
            <a:spAutoFit/>
          </a:bodyPr>
          <a:lstStyle/>
          <a:p>
            <a:r>
              <a:rPr lang="en-GB" sz="1600" b="1" dirty="0">
                <a:latin typeface="Comic Sans MS" panose="030F0702030302020204" pitchFamily="66" charset="0"/>
              </a:rPr>
              <a:t>4. I can create a drawing for my Human Rights painting </a:t>
            </a:r>
          </a:p>
          <a:p>
            <a:pPr marL="179388" indent="-179388">
              <a:buFont typeface="Arial" panose="020B0604020202020204" pitchFamily="34" charset="0"/>
              <a:buChar char="•"/>
            </a:pPr>
            <a:endParaRPr lang="en-GB" sz="1600" b="1" dirty="0">
              <a:latin typeface="Comic Sans MS" panose="030F0702030302020204" pitchFamily="66" charset="0"/>
            </a:endParaRPr>
          </a:p>
          <a:p>
            <a:r>
              <a:rPr lang="en-GB" sz="1600" b="1" dirty="0">
                <a:latin typeface="Comic Sans MS" panose="030F0702030302020204" pitchFamily="66" charset="0"/>
              </a:rPr>
              <a:t>5. I can create a painting inspired by Guernica </a:t>
            </a:r>
          </a:p>
          <a:p>
            <a:endParaRPr lang="en-GB" sz="1600" b="1" dirty="0">
              <a:latin typeface="Comic Sans MS" panose="030F0702030302020204" pitchFamily="66" charset="0"/>
            </a:endParaRPr>
          </a:p>
          <a:p>
            <a:r>
              <a:rPr lang="en-GB" sz="1600" b="1" dirty="0">
                <a:latin typeface="Comic Sans MS" panose="030F0702030302020204" pitchFamily="66" charset="0"/>
              </a:rPr>
              <a:t>6. I can complete and evaluate my Human Rights painting</a:t>
            </a:r>
          </a:p>
          <a:p>
            <a:pPr marL="171450" indent="-171450">
              <a:buFont typeface="Arial" panose="020B0604020202020204" pitchFamily="34" charset="0"/>
              <a:buChar char="•"/>
            </a:pPr>
            <a:endParaRPr lang="en-GB" sz="1400" dirty="0">
              <a:latin typeface="Comic Sans MS" panose="030F0702030302020204" pitchFamily="66" charset="0"/>
            </a:endParaRPr>
          </a:p>
          <a:p>
            <a:r>
              <a:rPr lang="en-GB" sz="1100" kern="100" dirty="0">
                <a:solidFill>
                  <a:srgbClr val="000000"/>
                </a:solidFill>
                <a:effectLst/>
                <a:latin typeface="Comic Sans MS" panose="030F0702030302020204" pitchFamily="66" charset="0"/>
                <a:ea typeface="Arial" panose="020B0604020202020204" pitchFamily="34" charset="0"/>
              </a:rPr>
              <a:t>Recap over what the children have learnt about so far</a:t>
            </a:r>
            <a:r>
              <a:rPr lang="en-GB" sz="1100" kern="100" dirty="0">
                <a:latin typeface="Comic Sans MS" panose="030F0702030302020204" pitchFamily="66" charset="0"/>
                <a:ea typeface="Arial" panose="020B0604020202020204" pitchFamily="34" charset="0"/>
              </a:rPr>
              <a:t>: Picasso, Cubism, Guernica etc </a:t>
            </a:r>
          </a:p>
          <a:p>
            <a:endParaRPr lang="en-GB" sz="1100" kern="100" dirty="0">
              <a:latin typeface="Comic Sans MS" panose="030F0702030302020204" pitchFamily="66" charset="0"/>
              <a:ea typeface="Arial" panose="020B0604020202020204" pitchFamily="34" charset="0"/>
            </a:endParaRPr>
          </a:p>
          <a:p>
            <a:r>
              <a:rPr lang="en-GB" sz="1100" kern="100" dirty="0">
                <a:solidFill>
                  <a:srgbClr val="000000"/>
                </a:solidFill>
                <a:effectLst/>
                <a:latin typeface="Comic Sans MS" panose="030F0702030302020204" pitchFamily="66" charset="0"/>
                <a:ea typeface="Arial" panose="020B0604020202020204" pitchFamily="34" charset="0"/>
              </a:rPr>
              <a:t>Explain that over the next 3 sessions the pupils will be </a:t>
            </a:r>
            <a:r>
              <a:rPr lang="en-GB" sz="1100" kern="100" dirty="0">
                <a:latin typeface="Comic Sans MS" panose="030F0702030302020204" pitchFamily="66" charset="0"/>
                <a:ea typeface="Arial" panose="020B0604020202020204" pitchFamily="34" charset="0"/>
              </a:rPr>
              <a:t>challenged to create their own cubist human rights piece of art. The pupils should be influenced by the style of Picasso, and it should be a cubist piece. The artwork could highlight injustice from any of the human rights activists they have studied. Some of the examples have chosen the theme of global warming and litter in the oceans. </a:t>
            </a:r>
          </a:p>
          <a:p>
            <a:endParaRPr lang="en-GB" sz="1100" kern="100" dirty="0">
              <a:solidFill>
                <a:srgbClr val="000000"/>
              </a:solidFill>
              <a:effectLst/>
              <a:latin typeface="Comic Sans MS" panose="030F0702030302020204" pitchFamily="66" charset="0"/>
              <a:ea typeface="Arial" panose="020B0604020202020204" pitchFamily="34" charset="0"/>
            </a:endParaRPr>
          </a:p>
          <a:p>
            <a:r>
              <a:rPr lang="en-GB" sz="1100" kern="100" dirty="0">
                <a:latin typeface="Comic Sans MS" panose="030F0702030302020204" pitchFamily="66" charset="0"/>
                <a:ea typeface="Arial" panose="020B0604020202020204" pitchFamily="34" charset="0"/>
              </a:rPr>
              <a:t>Over the sessions the pupils will need to work in their sketchbooks to think about ideas and composition. A broken glass effect can help structure the pieces (see examples). Set the pupils a challenge to include at least 1 detail from Guernica in their pieces of art.</a:t>
            </a:r>
          </a:p>
          <a:p>
            <a:r>
              <a:rPr lang="en-GB" sz="1100" kern="100" dirty="0">
                <a:latin typeface="Comic Sans MS" panose="030F0702030302020204" pitchFamily="66" charset="0"/>
                <a:ea typeface="Arial" panose="020B0604020202020204" pitchFamily="34" charset="0"/>
              </a:rPr>
              <a:t>Create a painting ensuring colour choices (monochrome) fit with the desired effect.</a:t>
            </a:r>
          </a:p>
          <a:p>
            <a:r>
              <a:rPr lang="en-GB" sz="1100" kern="100" dirty="0">
                <a:latin typeface="Comic Sans MS" panose="030F0702030302020204" pitchFamily="66" charset="0"/>
                <a:ea typeface="Arial" panose="020B0604020202020204" pitchFamily="34" charset="0"/>
              </a:rPr>
              <a:t>After the painting is complete the children will need to take a picture of their finished piece and include this in their sketchbook along with an evaluation. The pupils should consider two things that they were pleased with and one thing that they could improve upon if they were to do the piece again. Look at the following slides for examples. </a:t>
            </a:r>
            <a:endParaRPr lang="en-GB" sz="1100" kern="100" dirty="0">
              <a:solidFill>
                <a:srgbClr val="000000"/>
              </a:solidFill>
              <a:effectLst/>
              <a:latin typeface="Comic Sans MS" panose="030F0702030302020204" pitchFamily="66" charset="0"/>
              <a:ea typeface="Arial" panose="020B0604020202020204" pitchFamily="34" charset="0"/>
            </a:endParaRPr>
          </a:p>
          <a:p>
            <a:endParaRPr lang="en-GB" sz="1400" dirty="0">
              <a:latin typeface="Comic Sans MS" panose="030F0702030302020204" pitchFamily="66" charset="0"/>
            </a:endParaRPr>
          </a:p>
          <a:p>
            <a:pPr marL="171450" indent="-171450">
              <a:buFont typeface="Arial" panose="020B0604020202020204" pitchFamily="34" charset="0"/>
              <a:buChar char="•"/>
            </a:pPr>
            <a:endParaRPr lang="en-GB" sz="1400" dirty="0">
              <a:latin typeface="Comic Sans MS" panose="030F0702030302020204" pitchFamily="66" charset="0"/>
            </a:endParaRPr>
          </a:p>
          <a:p>
            <a:endParaRPr lang="en-GB" sz="1300" b="1" dirty="0">
              <a:latin typeface="Comic Sans MS" panose="030F0702030302020204" pitchFamily="66" charset="0"/>
            </a:endParaRPr>
          </a:p>
          <a:p>
            <a:endParaRPr lang="en-GB" dirty="0"/>
          </a:p>
          <a:p>
            <a:endParaRPr lang="en-GB" dirty="0"/>
          </a:p>
        </p:txBody>
      </p:sp>
      <p:pic>
        <p:nvPicPr>
          <p:cNvPr id="2" name="Picture 1">
            <a:extLst>
              <a:ext uri="{FF2B5EF4-FFF2-40B4-BE49-F238E27FC236}">
                <a16:creationId xmlns:a16="http://schemas.microsoft.com/office/drawing/2014/main" id="{B6EDEE44-1931-F0BE-914E-6323B06CE91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86614" y="921073"/>
            <a:ext cx="3482076" cy="21931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1E7AA420-1704-6419-9483-B749521AC53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22596" y="3428999"/>
            <a:ext cx="2338235" cy="14524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0803B56A-B7F1-4BAC-A830-748D55F3BDC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58402" y="5143499"/>
            <a:ext cx="2333311" cy="14524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419702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6AE63-EA88-0F79-3960-D3D4CBC470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CB46191-F226-38D8-9E8E-3532A22179B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2" name="AutoShape 2">
            <a:extLst>
              <a:ext uri="{FF2B5EF4-FFF2-40B4-BE49-F238E27FC236}">
                <a16:creationId xmlns:a16="http://schemas.microsoft.com/office/drawing/2014/main" id="{874A6934-28ED-150E-F545-C3569D27820C}"/>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57815C8A-85CD-F3DA-F42C-8562A15B2151}"/>
              </a:ext>
            </a:extLst>
          </p:cNvPr>
          <p:cNvPicPr>
            <a:picLocks noChangeAspect="1"/>
          </p:cNvPicPr>
          <p:nvPr/>
        </p:nvPicPr>
        <p:blipFill>
          <a:blip r:embed="rId3"/>
          <a:stretch>
            <a:fillRect/>
          </a:stretch>
        </p:blipFill>
        <p:spPr>
          <a:xfrm>
            <a:off x="0" y="309452"/>
            <a:ext cx="9906000" cy="6239096"/>
          </a:xfrm>
          <a:prstGeom prst="rect">
            <a:avLst/>
          </a:prstGeom>
        </p:spPr>
      </p:pic>
    </p:spTree>
    <p:extLst>
      <p:ext uri="{BB962C8B-B14F-4D97-AF65-F5344CB8AC3E}">
        <p14:creationId xmlns:p14="http://schemas.microsoft.com/office/powerpoint/2010/main" val="77442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61C08-CAED-86E1-07D5-75F87CE8854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250FD0D-AC49-8418-02EE-59F76E1A04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2" name="AutoShape 2">
            <a:extLst>
              <a:ext uri="{FF2B5EF4-FFF2-40B4-BE49-F238E27FC236}">
                <a16:creationId xmlns:a16="http://schemas.microsoft.com/office/drawing/2014/main" id="{77885C4B-95D1-992A-1FB7-D6CED531B204}"/>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E205028E-B1EE-63DC-61DA-0E1069508791}"/>
              </a:ext>
            </a:extLst>
          </p:cNvPr>
          <p:cNvPicPr>
            <a:picLocks noChangeAspect="1"/>
          </p:cNvPicPr>
          <p:nvPr/>
        </p:nvPicPr>
        <p:blipFill>
          <a:blip r:embed="rId3"/>
          <a:stretch>
            <a:fillRect/>
          </a:stretch>
        </p:blipFill>
        <p:spPr>
          <a:xfrm>
            <a:off x="0" y="352250"/>
            <a:ext cx="9906000" cy="6153499"/>
          </a:xfrm>
          <a:prstGeom prst="rect">
            <a:avLst/>
          </a:prstGeom>
        </p:spPr>
      </p:pic>
    </p:spTree>
    <p:extLst>
      <p:ext uri="{BB962C8B-B14F-4D97-AF65-F5344CB8AC3E}">
        <p14:creationId xmlns:p14="http://schemas.microsoft.com/office/powerpoint/2010/main" val="5444621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A43C0-27F6-4F36-E443-C660D44916F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86FDFF1-8C25-B951-2F81-0F8632A92B8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2" name="AutoShape 2" descr="Interpreting Global Issues Through Picasso's Guernica | Pulitzer Center">
            <a:extLst>
              <a:ext uri="{FF2B5EF4-FFF2-40B4-BE49-F238E27FC236}">
                <a16:creationId xmlns:a16="http://schemas.microsoft.com/office/drawing/2014/main" id="{7B7156C1-8BB8-002F-4578-6B29E4C802C6}"/>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48B8E92B-6EA6-FE8A-BA1F-DFF0A2183790}"/>
              </a:ext>
            </a:extLst>
          </p:cNvPr>
          <p:cNvPicPr>
            <a:picLocks noChangeAspect="1"/>
          </p:cNvPicPr>
          <p:nvPr/>
        </p:nvPicPr>
        <p:blipFill>
          <a:blip r:embed="rId3"/>
          <a:stretch>
            <a:fillRect/>
          </a:stretch>
        </p:blipFill>
        <p:spPr>
          <a:xfrm>
            <a:off x="0" y="345757"/>
            <a:ext cx="9906000" cy="6166485"/>
          </a:xfrm>
          <a:prstGeom prst="rect">
            <a:avLst/>
          </a:prstGeom>
        </p:spPr>
      </p:pic>
    </p:spTree>
    <p:extLst>
      <p:ext uri="{BB962C8B-B14F-4D97-AF65-F5344CB8AC3E}">
        <p14:creationId xmlns:p14="http://schemas.microsoft.com/office/powerpoint/2010/main" val="13727739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5FD40-96FC-3B68-0224-EE7479CCCE7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E144DDA-93FB-2D48-21BF-C79CCD2520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2" name="AutoShape 2">
            <a:extLst>
              <a:ext uri="{FF2B5EF4-FFF2-40B4-BE49-F238E27FC236}">
                <a16:creationId xmlns:a16="http://schemas.microsoft.com/office/drawing/2014/main" id="{B58EBEA1-4F8C-6844-3A43-CA9BD5864F2C}"/>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A9379F57-228E-0D6C-5BBB-62D4E1279E39}"/>
              </a:ext>
            </a:extLst>
          </p:cNvPr>
          <p:cNvPicPr>
            <a:picLocks noChangeAspect="1"/>
          </p:cNvPicPr>
          <p:nvPr/>
        </p:nvPicPr>
        <p:blipFill>
          <a:blip r:embed="rId3"/>
          <a:stretch>
            <a:fillRect/>
          </a:stretch>
        </p:blipFill>
        <p:spPr>
          <a:xfrm>
            <a:off x="0" y="368579"/>
            <a:ext cx="9906000" cy="6120842"/>
          </a:xfrm>
          <a:prstGeom prst="rect">
            <a:avLst/>
          </a:prstGeom>
        </p:spPr>
      </p:pic>
    </p:spTree>
    <p:extLst>
      <p:ext uri="{BB962C8B-B14F-4D97-AF65-F5344CB8AC3E}">
        <p14:creationId xmlns:p14="http://schemas.microsoft.com/office/powerpoint/2010/main" val="15249587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47DAE-3924-A3FA-A351-471144D8D78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231E878-6248-98C6-5ABB-FA1DE59623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2" name="AutoShape 2">
            <a:extLst>
              <a:ext uri="{FF2B5EF4-FFF2-40B4-BE49-F238E27FC236}">
                <a16:creationId xmlns:a16="http://schemas.microsoft.com/office/drawing/2014/main" id="{53FFF26C-B9D0-1475-39FA-6752710BABB1}"/>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526272C5-58AC-8976-FE7D-E24F466868DB}"/>
              </a:ext>
            </a:extLst>
          </p:cNvPr>
          <p:cNvPicPr>
            <a:picLocks noChangeAspect="1"/>
          </p:cNvPicPr>
          <p:nvPr/>
        </p:nvPicPr>
        <p:blipFill>
          <a:blip r:embed="rId3"/>
          <a:stretch>
            <a:fillRect/>
          </a:stretch>
        </p:blipFill>
        <p:spPr>
          <a:xfrm>
            <a:off x="0" y="359269"/>
            <a:ext cx="9906000" cy="6139461"/>
          </a:xfrm>
          <a:prstGeom prst="rect">
            <a:avLst/>
          </a:prstGeom>
        </p:spPr>
      </p:pic>
    </p:spTree>
    <p:extLst>
      <p:ext uri="{BB962C8B-B14F-4D97-AF65-F5344CB8AC3E}">
        <p14:creationId xmlns:p14="http://schemas.microsoft.com/office/powerpoint/2010/main" val="41099725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B8C8E-5D00-D32B-D857-9506C938A86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932926-84DC-73E0-45C2-E46F725B71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2" name="AutoShape 2">
            <a:extLst>
              <a:ext uri="{FF2B5EF4-FFF2-40B4-BE49-F238E27FC236}">
                <a16:creationId xmlns:a16="http://schemas.microsoft.com/office/drawing/2014/main" id="{BD2CA02C-C3BA-8A14-1DDF-E0EF96B5A8BE}"/>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C3371C65-A8AD-BE55-E5DB-3FDA5BCD06EC}"/>
              </a:ext>
            </a:extLst>
          </p:cNvPr>
          <p:cNvPicPr>
            <a:picLocks noChangeAspect="1"/>
          </p:cNvPicPr>
          <p:nvPr/>
        </p:nvPicPr>
        <p:blipFill>
          <a:blip r:embed="rId3"/>
          <a:stretch>
            <a:fillRect/>
          </a:stretch>
        </p:blipFill>
        <p:spPr>
          <a:xfrm>
            <a:off x="0" y="340480"/>
            <a:ext cx="9906000" cy="6177039"/>
          </a:xfrm>
          <a:prstGeom prst="rect">
            <a:avLst/>
          </a:prstGeom>
        </p:spPr>
      </p:pic>
    </p:spTree>
    <p:extLst>
      <p:ext uri="{BB962C8B-B14F-4D97-AF65-F5344CB8AC3E}">
        <p14:creationId xmlns:p14="http://schemas.microsoft.com/office/powerpoint/2010/main" val="33240292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9F012-CDDA-3439-745D-43902AB88E1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646C4AB-EBF7-1B3F-B5E2-FD3D9175B1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2" name="AutoShape 2">
            <a:extLst>
              <a:ext uri="{FF2B5EF4-FFF2-40B4-BE49-F238E27FC236}">
                <a16:creationId xmlns:a16="http://schemas.microsoft.com/office/drawing/2014/main" id="{CF33D371-452A-7D38-7DCF-8E1DD1B7DA0F}"/>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682DA8E0-DD67-2000-F4F5-00A261B7EE10}"/>
              </a:ext>
            </a:extLst>
          </p:cNvPr>
          <p:cNvPicPr>
            <a:picLocks noChangeAspect="1"/>
          </p:cNvPicPr>
          <p:nvPr/>
        </p:nvPicPr>
        <p:blipFill>
          <a:blip r:embed="rId3"/>
          <a:stretch>
            <a:fillRect/>
          </a:stretch>
        </p:blipFill>
        <p:spPr>
          <a:xfrm>
            <a:off x="0" y="354594"/>
            <a:ext cx="9906000" cy="6148812"/>
          </a:xfrm>
          <a:prstGeom prst="rect">
            <a:avLst/>
          </a:prstGeom>
        </p:spPr>
      </p:pic>
    </p:spTree>
    <p:extLst>
      <p:ext uri="{BB962C8B-B14F-4D97-AF65-F5344CB8AC3E}">
        <p14:creationId xmlns:p14="http://schemas.microsoft.com/office/powerpoint/2010/main" val="41159649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B0FC2-76F2-42F3-EDF6-79CA8B0B2D9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21AA41A-0365-7F7D-871C-3A39A36716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2" name="AutoShape 2">
            <a:extLst>
              <a:ext uri="{FF2B5EF4-FFF2-40B4-BE49-F238E27FC236}">
                <a16:creationId xmlns:a16="http://schemas.microsoft.com/office/drawing/2014/main" id="{28319205-A550-889C-4CDE-7606A1F57C38}"/>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90A21B3D-3FDB-A09C-F487-8A93930B7C76}"/>
              </a:ext>
            </a:extLst>
          </p:cNvPr>
          <p:cNvPicPr>
            <a:picLocks noChangeAspect="1"/>
          </p:cNvPicPr>
          <p:nvPr/>
        </p:nvPicPr>
        <p:blipFill>
          <a:blip r:embed="rId3"/>
          <a:stretch>
            <a:fillRect/>
          </a:stretch>
        </p:blipFill>
        <p:spPr>
          <a:xfrm>
            <a:off x="0" y="384735"/>
            <a:ext cx="9906000" cy="6088530"/>
          </a:xfrm>
          <a:prstGeom prst="rect">
            <a:avLst/>
          </a:prstGeom>
        </p:spPr>
      </p:pic>
    </p:spTree>
    <p:extLst>
      <p:ext uri="{BB962C8B-B14F-4D97-AF65-F5344CB8AC3E}">
        <p14:creationId xmlns:p14="http://schemas.microsoft.com/office/powerpoint/2010/main" val="25953699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72136-58B6-1EE9-8F41-03CBF8F2C78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CD3F977-C6FD-126D-F86B-EBEF8524FFD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3314" name="Picture 2">
            <a:extLst>
              <a:ext uri="{FF2B5EF4-FFF2-40B4-BE49-F238E27FC236}">
                <a16:creationId xmlns:a16="http://schemas.microsoft.com/office/drawing/2014/main" id="{10A562D2-3EFD-36E5-186F-E3815FBA475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288" y="0"/>
            <a:ext cx="98774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998524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5186</Words>
  <Application>Microsoft Office PowerPoint</Application>
  <PresentationFormat>A4 Paper (210x297 mm)</PresentationFormat>
  <Paragraphs>462</Paragraphs>
  <Slides>53</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Arial</vt:lpstr>
      <vt:lpstr>Arial</vt:lpstr>
      <vt:lpstr>Calibri</vt:lpstr>
      <vt:lpstr>Coffee Extra</vt:lpstr>
      <vt:lpstr>Comic Sans MS</vt:lpstr>
      <vt:lpstr>Simple Light</vt:lpstr>
      <vt:lpstr>PowerPoint Presentation</vt:lpstr>
      <vt:lpstr>Core Concepts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Flintham</dc:creator>
  <cp:lastModifiedBy>Paul Flintham</cp:lastModifiedBy>
  <cp:revision>52</cp:revision>
  <dcterms:modified xsi:type="dcterms:W3CDTF">2024-10-17T12:46:33Z</dcterms:modified>
</cp:coreProperties>
</file>